
<file path=[Content_Types].xml><?xml version="1.0" encoding="utf-8"?>
<Types xmlns="http://schemas.openxmlformats.org/package/2006/content-types">
  <Default Extension="emf" ContentType="image/x-emf"/>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3" r:id="rId4"/>
    <p:sldMasterId id="2147483781" r:id="rId5"/>
  </p:sldMasterIdLst>
  <p:notesMasterIdLst>
    <p:notesMasterId r:id="rId57"/>
  </p:notesMasterIdLst>
  <p:handoutMasterIdLst>
    <p:handoutMasterId r:id="rId58"/>
  </p:handoutMasterIdLst>
  <p:sldIdLst>
    <p:sldId id="437" r:id="rId6"/>
    <p:sldId id="545" r:id="rId7"/>
    <p:sldId id="552" r:id="rId8"/>
    <p:sldId id="543" r:id="rId9"/>
    <p:sldId id="434" r:id="rId10"/>
    <p:sldId id="648" r:id="rId11"/>
    <p:sldId id="654" r:id="rId12"/>
    <p:sldId id="647" r:id="rId13"/>
    <p:sldId id="639" r:id="rId14"/>
    <p:sldId id="650" r:id="rId15"/>
    <p:sldId id="646" r:id="rId16"/>
    <p:sldId id="603" r:id="rId17"/>
    <p:sldId id="604" r:id="rId18"/>
    <p:sldId id="440" r:id="rId19"/>
    <p:sldId id="582" r:id="rId20"/>
    <p:sldId id="583" r:id="rId21"/>
    <p:sldId id="588" r:id="rId22"/>
    <p:sldId id="589" r:id="rId23"/>
    <p:sldId id="441" r:id="rId24"/>
    <p:sldId id="641" r:id="rId25"/>
    <p:sldId id="642" r:id="rId26"/>
    <p:sldId id="624" r:id="rId27"/>
    <p:sldId id="644" r:id="rId28"/>
    <p:sldId id="555" r:id="rId29"/>
    <p:sldId id="452" r:id="rId30"/>
    <p:sldId id="474" r:id="rId31"/>
    <p:sldId id="453" r:id="rId32"/>
    <p:sldId id="454" r:id="rId33"/>
    <p:sldId id="443" r:id="rId34"/>
    <p:sldId id="524" r:id="rId35"/>
    <p:sldId id="591" r:id="rId36"/>
    <p:sldId id="594" r:id="rId37"/>
    <p:sldId id="466" r:id="rId38"/>
    <p:sldId id="523" r:id="rId39"/>
    <p:sldId id="468" r:id="rId40"/>
    <p:sldId id="645" r:id="rId41"/>
    <p:sldId id="597" r:id="rId42"/>
    <p:sldId id="525" r:id="rId43"/>
    <p:sldId id="526" r:id="rId44"/>
    <p:sldId id="442" r:id="rId45"/>
    <p:sldId id="656" r:id="rId46"/>
    <p:sldId id="651" r:id="rId47"/>
    <p:sldId id="542" r:id="rId48"/>
    <p:sldId id="568" r:id="rId49"/>
    <p:sldId id="447" r:id="rId50"/>
    <p:sldId id="470" r:id="rId51"/>
    <p:sldId id="532" r:id="rId52"/>
    <p:sldId id="655" r:id="rId53"/>
    <p:sldId id="609" r:id="rId54"/>
    <p:sldId id="265" r:id="rId55"/>
    <p:sldId id="435" r:id="rId56"/>
  </p:sldIdLst>
  <p:sldSz cx="12195175" cy="6858000"/>
  <p:notesSz cx="6858000" cy="9144000"/>
  <p:defaultTex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C76A0E3-8906-41EB-99B4-7B75868A0616}">
          <p14:sldIdLst>
            <p14:sldId id="437"/>
            <p14:sldId id="545"/>
            <p14:sldId id="552"/>
            <p14:sldId id="543"/>
            <p14:sldId id="434"/>
          </p14:sldIdLst>
        </p14:section>
        <p14:section name="SAP BTP Icon ZIP" id="{4858F550-2599-4C49-83C3-A7167E307215}">
          <p14:sldIdLst>
            <p14:sldId id="648"/>
            <p14:sldId id="654"/>
          </p14:sldIdLst>
        </p14:section>
        <p14:section name="SAP Icons" id="{2FEA2380-AEBE-44B6-90FC-C71435C8D578}">
          <p14:sldIdLst>
            <p14:sldId id="647"/>
            <p14:sldId id="639"/>
            <p14:sldId id="650"/>
          </p14:sldIdLst>
        </p14:section>
        <p14:section name="SAP Product Logos" id="{B2415A9E-7DEB-4BC4-8BF8-EC1EDF12A37E}">
          <p14:sldIdLst>
            <p14:sldId id="646"/>
            <p14:sldId id="603"/>
            <p14:sldId id="604"/>
          </p14:sldIdLst>
        </p14:section>
        <p14:section name="3rd Party Logos" id="{4EAC8F00-069C-4E9D-952B-E9553AB6B153}">
          <p14:sldIdLst>
            <p14:sldId id="440"/>
            <p14:sldId id="582"/>
            <p14:sldId id="583"/>
            <p14:sldId id="588"/>
            <p14:sldId id="589"/>
          </p14:sldIdLst>
        </p14:section>
        <p14:section name="Design Elements" id="{CE712C3B-EFC5-4B24-B11A-67B7586A82BC}">
          <p14:sldIdLst>
            <p14:sldId id="441"/>
            <p14:sldId id="641"/>
            <p14:sldId id="642"/>
            <p14:sldId id="624"/>
            <p14:sldId id="644"/>
            <p14:sldId id="555"/>
            <p14:sldId id="452"/>
            <p14:sldId id="474"/>
            <p14:sldId id="453"/>
            <p14:sldId id="454"/>
          </p14:sldIdLst>
        </p14:section>
        <p14:section name="Design Guidelines" id="{9BB998E4-D3D1-4656-97B8-FE00D4DD6B96}">
          <p14:sldIdLst>
            <p14:sldId id="443"/>
            <p14:sldId id="524"/>
            <p14:sldId id="591"/>
            <p14:sldId id="594"/>
            <p14:sldId id="466"/>
            <p14:sldId id="523"/>
            <p14:sldId id="468"/>
            <p14:sldId id="645"/>
            <p14:sldId id="597"/>
            <p14:sldId id="525"/>
            <p14:sldId id="526"/>
          </p14:sldIdLst>
        </p14:section>
        <p14:section name="Sample Diagrams" id="{73FF2BFD-68BC-489D-9172-328344A25470}">
          <p14:sldIdLst>
            <p14:sldId id="442"/>
            <p14:sldId id="656"/>
            <p14:sldId id="651"/>
            <p14:sldId id="542"/>
            <p14:sldId id="568"/>
          </p14:sldIdLst>
        </p14:section>
        <p14:section name="Resources" id="{458FAE38-A1C5-4780-B7E1-495210CE7461}">
          <p14:sldIdLst>
            <p14:sldId id="447"/>
            <p14:sldId id="470"/>
          </p14:sldIdLst>
        </p14:section>
        <p14:section name="Version Changes" id="{D47E9ABB-0B50-4AAE-A39C-6D3CC4F380C2}">
          <p14:sldIdLst>
            <p14:sldId id="532"/>
            <p14:sldId id="655"/>
            <p14:sldId id="609"/>
            <p14:sldId id="265"/>
            <p14:sldId id="435"/>
          </p14:sldIdLst>
        </p14:section>
      </p14:sectionLst>
    </p:ext>
    <p:ext uri="{EFAFB233-063F-42B5-8137-9DF3F51BA10A}">
      <p15:sldGuideLst xmlns:p15="http://schemas.microsoft.com/office/powerpoint/2012/main">
        <p15:guide id="1" pos="3841" userDrawn="1">
          <p15:clr>
            <a:srgbClr val="A4A3A4"/>
          </p15:clr>
        </p15:guide>
        <p15:guide id="2" orient="horz" pos="216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0A6ED1"/>
    <a:srgbClr val="0F828F"/>
    <a:srgbClr val="C0399F"/>
    <a:srgbClr val="107E3E"/>
    <a:srgbClr val="074D92"/>
    <a:srgbClr val="BB0000"/>
    <a:srgbClr val="053B70"/>
    <a:srgbClr val="E9730C"/>
    <a:srgbClr val="00195A"/>
    <a:srgbClr val="0F46A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783C735-B65D-44E2-93FC-9382C19C860D}" v="84" dt="2021-03-29T15:27:00.659"/>
  </p1510:revLst>
</p1510:revInfo>
</file>

<file path=ppt/tableStyles.xml><?xml version="1.0" encoding="utf-8"?>
<a:tblStyleLst xmlns:a="http://schemas.openxmlformats.org/drawingml/2006/main" def="{2D5ABB26-0587-4C30-8999-92F81FD0307C}">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158" autoAdjust="0"/>
    <p:restoredTop sz="94960" autoAdjust="0"/>
  </p:normalViewPr>
  <p:slideViewPr>
    <p:cSldViewPr showGuides="1">
      <p:cViewPr>
        <p:scale>
          <a:sx n="25" d="100"/>
          <a:sy n="25" d="100"/>
        </p:scale>
        <p:origin x="2165" y="1195"/>
      </p:cViewPr>
      <p:guideLst>
        <p:guide pos="3841"/>
        <p:guide orient="horz" pos="2160"/>
      </p:guideLst>
    </p:cSldViewPr>
  </p:slideViewPr>
  <p:outlineViewPr>
    <p:cViewPr>
      <p:scale>
        <a:sx n="33" d="100"/>
        <a:sy n="33" d="100"/>
      </p:scale>
      <p:origin x="0" y="-8357"/>
    </p:cViewPr>
  </p:outlineViewPr>
  <p:notesTextViewPr>
    <p:cViewPr>
      <p:scale>
        <a:sx n="100" d="100"/>
        <a:sy n="100" d="100"/>
      </p:scale>
      <p:origin x="0" y="0"/>
    </p:cViewPr>
  </p:notesTextViewPr>
  <p:sorterViewPr>
    <p:cViewPr varScale="1">
      <p:scale>
        <a:sx n="1" d="1"/>
        <a:sy n="1" d="1"/>
      </p:scale>
      <p:origin x="0" y="-25310"/>
    </p:cViewPr>
  </p:sorterViewPr>
  <p:notesViewPr>
    <p:cSldViewPr showGuides="1">
      <p:cViewPr varScale="1">
        <p:scale>
          <a:sx n="92" d="100"/>
          <a:sy n="92" d="100"/>
        </p:scale>
        <p:origin x="4042" y="7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microsoft.com/office/2016/11/relationships/changesInfo" Target="changesInfos/changesInfo1.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handoutMaster" Target="handoutMasters/handoutMaster1.xml"/><Relationship Id="rId5" Type="http://schemas.openxmlformats.org/officeDocument/2006/relationships/slideMaster" Target="slideMasters/slideMaster2.xml"/><Relationship Id="rId61" Type="http://schemas.openxmlformats.org/officeDocument/2006/relationships/theme" Target="theme/theme1.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microsoft.com/office/2015/10/relationships/revisionInfo" Target="revisionInfo.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presProps" Target="presProps.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notesMaster" Target="notesMasters/notesMaster1.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anz, Bertram" userId="3039dad9-60b3-4ae8-94f8-728c1bcc00a2" providerId="ADAL" clId="{0783C735-B65D-44E2-93FC-9382C19C860D}"/>
    <pc:docChg chg="undo redo custSel addSld modSld sldOrd modMainMaster modSection">
      <pc:chgData name="Ganz, Bertram" userId="3039dad9-60b3-4ae8-94f8-728c1bcc00a2" providerId="ADAL" clId="{0783C735-B65D-44E2-93FC-9382C19C860D}" dt="2021-03-29T15:41:08.621" v="1678" actId="113"/>
      <pc:docMkLst>
        <pc:docMk/>
      </pc:docMkLst>
      <pc:sldChg chg="modSp mod">
        <pc:chgData name="Ganz, Bertram" userId="3039dad9-60b3-4ae8-94f8-728c1bcc00a2" providerId="ADAL" clId="{0783C735-B65D-44E2-93FC-9382C19C860D}" dt="2021-03-26T17:37:37.898" v="732" actId="20577"/>
        <pc:sldMkLst>
          <pc:docMk/>
          <pc:sldMk cId="4154287917" sldId="437"/>
        </pc:sldMkLst>
        <pc:spChg chg="mod">
          <ac:chgData name="Ganz, Bertram" userId="3039dad9-60b3-4ae8-94f8-728c1bcc00a2" providerId="ADAL" clId="{0783C735-B65D-44E2-93FC-9382C19C860D}" dt="2021-03-26T10:28:21.258" v="10" actId="20577"/>
          <ac:spMkLst>
            <pc:docMk/>
            <pc:sldMk cId="4154287917" sldId="437"/>
            <ac:spMk id="8" creationId="{00000000-0000-0000-0000-000000000000}"/>
          </ac:spMkLst>
        </pc:spChg>
        <pc:spChg chg="mod">
          <ac:chgData name="Ganz, Bertram" userId="3039dad9-60b3-4ae8-94f8-728c1bcc00a2" providerId="ADAL" clId="{0783C735-B65D-44E2-93FC-9382C19C860D}" dt="2021-03-26T17:37:37.898" v="732" actId="20577"/>
          <ac:spMkLst>
            <pc:docMk/>
            <pc:sldMk cId="4154287917" sldId="437"/>
            <ac:spMk id="35" creationId="{00000000-0000-0000-0000-000000000000}"/>
          </ac:spMkLst>
        </pc:spChg>
      </pc:sldChg>
      <pc:sldChg chg="modSp mod">
        <pc:chgData name="Ganz, Bertram" userId="3039dad9-60b3-4ae8-94f8-728c1bcc00a2" providerId="ADAL" clId="{0783C735-B65D-44E2-93FC-9382C19C860D}" dt="2021-03-26T18:03:55.930" v="733" actId="20577"/>
        <pc:sldMkLst>
          <pc:docMk/>
          <pc:sldMk cId="4257569659" sldId="470"/>
        </pc:sldMkLst>
        <pc:spChg chg="mod">
          <ac:chgData name="Ganz, Bertram" userId="3039dad9-60b3-4ae8-94f8-728c1bcc00a2" providerId="ADAL" clId="{0783C735-B65D-44E2-93FC-9382C19C860D}" dt="2021-03-26T18:03:55.930" v="733" actId="20577"/>
          <ac:spMkLst>
            <pc:docMk/>
            <pc:sldMk cId="4257569659" sldId="470"/>
            <ac:spMk id="5" creationId="{00000000-0000-0000-0000-000000000000}"/>
          </ac:spMkLst>
        </pc:spChg>
      </pc:sldChg>
      <pc:sldChg chg="modSp mod">
        <pc:chgData name="Ganz, Bertram" userId="3039dad9-60b3-4ae8-94f8-728c1bcc00a2" providerId="ADAL" clId="{0783C735-B65D-44E2-93FC-9382C19C860D}" dt="2021-03-26T10:29:26.633" v="17" actId="6549"/>
        <pc:sldMkLst>
          <pc:docMk/>
          <pc:sldMk cId="1968893308" sldId="543"/>
        </pc:sldMkLst>
        <pc:spChg chg="mod">
          <ac:chgData name="Ganz, Bertram" userId="3039dad9-60b3-4ae8-94f8-728c1bcc00a2" providerId="ADAL" clId="{0783C735-B65D-44E2-93FC-9382C19C860D}" dt="2021-03-26T10:29:26.633" v="17" actId="6549"/>
          <ac:spMkLst>
            <pc:docMk/>
            <pc:sldMk cId="1968893308" sldId="543"/>
            <ac:spMk id="3" creationId="{00000000-0000-0000-0000-000000000000}"/>
          </ac:spMkLst>
        </pc:spChg>
      </pc:sldChg>
      <pc:sldChg chg="addSp delSp modSp mod">
        <pc:chgData name="Ganz, Bertram" userId="3039dad9-60b3-4ae8-94f8-728c1bcc00a2" providerId="ADAL" clId="{0783C735-B65D-44E2-93FC-9382C19C860D}" dt="2021-03-29T10:27:44.841" v="747" actId="1076"/>
        <pc:sldMkLst>
          <pc:docMk/>
          <pc:sldMk cId="4236852236" sldId="603"/>
        </pc:sldMkLst>
        <pc:picChg chg="del">
          <ac:chgData name="Ganz, Bertram" userId="3039dad9-60b3-4ae8-94f8-728c1bcc00a2" providerId="ADAL" clId="{0783C735-B65D-44E2-93FC-9382C19C860D}" dt="2021-03-29T10:27:25.920" v="744" actId="478"/>
          <ac:picMkLst>
            <pc:docMk/>
            <pc:sldMk cId="4236852236" sldId="603"/>
            <ac:picMk id="8" creationId="{D61CF937-D7AE-43EC-85DC-EC94308DB380}"/>
          </ac:picMkLst>
        </pc:picChg>
        <pc:picChg chg="add del mod">
          <ac:chgData name="Ganz, Bertram" userId="3039dad9-60b3-4ae8-94f8-728c1bcc00a2" providerId="ADAL" clId="{0783C735-B65D-44E2-93FC-9382C19C860D}" dt="2021-03-26T10:38:25.798" v="36" actId="21"/>
          <ac:picMkLst>
            <pc:docMk/>
            <pc:sldMk cId="4236852236" sldId="603"/>
            <ac:picMk id="9" creationId="{A030A973-CD67-4C3E-914E-8720763AADFE}"/>
          </ac:picMkLst>
        </pc:picChg>
        <pc:picChg chg="mod">
          <ac:chgData name="Ganz, Bertram" userId="3039dad9-60b3-4ae8-94f8-728c1bcc00a2" providerId="ADAL" clId="{0783C735-B65D-44E2-93FC-9382C19C860D}" dt="2021-03-29T10:27:44.841" v="747" actId="1076"/>
          <ac:picMkLst>
            <pc:docMk/>
            <pc:sldMk cId="4236852236" sldId="603"/>
            <ac:picMk id="17" creationId="{00000000-0000-0000-0000-000000000000}"/>
          </ac:picMkLst>
        </pc:picChg>
        <pc:picChg chg="mod">
          <ac:chgData name="Ganz, Bertram" userId="3039dad9-60b3-4ae8-94f8-728c1bcc00a2" providerId="ADAL" clId="{0783C735-B65D-44E2-93FC-9382C19C860D}" dt="2021-03-29T10:27:44.841" v="747" actId="1076"/>
          <ac:picMkLst>
            <pc:docMk/>
            <pc:sldMk cId="4236852236" sldId="603"/>
            <ac:picMk id="38" creationId="{00000000-0000-0000-0000-000000000000}"/>
          </ac:picMkLst>
        </pc:picChg>
      </pc:sldChg>
      <pc:sldChg chg="addSp delSp modSp mod">
        <pc:chgData name="Ganz, Bertram" userId="3039dad9-60b3-4ae8-94f8-728c1bcc00a2" providerId="ADAL" clId="{0783C735-B65D-44E2-93FC-9382C19C860D}" dt="2021-03-29T10:27:40.008" v="746" actId="1076"/>
        <pc:sldMkLst>
          <pc:docMk/>
          <pc:sldMk cId="855498420" sldId="604"/>
        </pc:sldMkLst>
        <pc:picChg chg="del">
          <ac:chgData name="Ganz, Bertram" userId="3039dad9-60b3-4ae8-94f8-728c1bcc00a2" providerId="ADAL" clId="{0783C735-B65D-44E2-93FC-9382C19C860D}" dt="2021-03-29T10:27:31.810" v="745" actId="478"/>
          <ac:picMkLst>
            <pc:docMk/>
            <pc:sldMk cId="855498420" sldId="604"/>
            <ac:picMk id="5" creationId="{6B877574-8F38-4B29-9E09-09DE9A0C7140}"/>
          </ac:picMkLst>
        </pc:picChg>
        <pc:picChg chg="add del mod">
          <ac:chgData name="Ganz, Bertram" userId="3039dad9-60b3-4ae8-94f8-728c1bcc00a2" providerId="ADAL" clId="{0783C735-B65D-44E2-93FC-9382C19C860D}" dt="2021-03-26T10:38:53.066" v="41" actId="478"/>
          <ac:picMkLst>
            <pc:docMk/>
            <pc:sldMk cId="855498420" sldId="604"/>
            <ac:picMk id="20" creationId="{39E6E7D5-D484-4EFE-9CA5-C286972F2564}"/>
          </ac:picMkLst>
        </pc:picChg>
        <pc:picChg chg="mod">
          <ac:chgData name="Ganz, Bertram" userId="3039dad9-60b3-4ae8-94f8-728c1bcc00a2" providerId="ADAL" clId="{0783C735-B65D-44E2-93FC-9382C19C860D}" dt="2021-03-29T10:27:40.008" v="746" actId="1076"/>
          <ac:picMkLst>
            <pc:docMk/>
            <pc:sldMk cId="855498420" sldId="604"/>
            <ac:picMk id="22" creationId="{00000000-0000-0000-0000-000000000000}"/>
          </ac:picMkLst>
        </pc:picChg>
        <pc:picChg chg="mod">
          <ac:chgData name="Ganz, Bertram" userId="3039dad9-60b3-4ae8-94f8-728c1bcc00a2" providerId="ADAL" clId="{0783C735-B65D-44E2-93FC-9382C19C860D}" dt="2021-03-29T10:27:40.008" v="746" actId="1076"/>
          <ac:picMkLst>
            <pc:docMk/>
            <pc:sldMk cId="855498420" sldId="604"/>
            <ac:picMk id="45" creationId="{00000000-0000-0000-0000-000000000000}"/>
          </ac:picMkLst>
        </pc:picChg>
      </pc:sldChg>
      <pc:sldChg chg="modSp mod">
        <pc:chgData name="Ganz, Bertram" userId="3039dad9-60b3-4ae8-94f8-728c1bcc00a2" providerId="ADAL" clId="{0783C735-B65D-44E2-93FC-9382C19C860D}" dt="2021-03-29T15:41:08.621" v="1678" actId="113"/>
        <pc:sldMkLst>
          <pc:docMk/>
          <pc:sldMk cId="900029581" sldId="609"/>
        </pc:sldMkLst>
        <pc:spChg chg="mod">
          <ac:chgData name="Ganz, Bertram" userId="3039dad9-60b3-4ae8-94f8-728c1bcc00a2" providerId="ADAL" clId="{0783C735-B65D-44E2-93FC-9382C19C860D}" dt="2021-03-29T15:41:08.621" v="1678" actId="113"/>
          <ac:spMkLst>
            <pc:docMk/>
            <pc:sldMk cId="900029581" sldId="609"/>
            <ac:spMk id="8" creationId="{00000000-0000-0000-0000-000000000000}"/>
          </ac:spMkLst>
        </pc:spChg>
      </pc:sldChg>
      <pc:sldChg chg="modSp mod">
        <pc:chgData name="Ganz, Bertram" userId="3039dad9-60b3-4ae8-94f8-728c1bcc00a2" providerId="ADAL" clId="{0783C735-B65D-44E2-93FC-9382C19C860D}" dt="2021-03-26T10:35:25.017" v="34" actId="6549"/>
        <pc:sldMkLst>
          <pc:docMk/>
          <pc:sldMk cId="2794581455" sldId="642"/>
        </pc:sldMkLst>
        <pc:spChg chg="mod">
          <ac:chgData name="Ganz, Bertram" userId="3039dad9-60b3-4ae8-94f8-728c1bcc00a2" providerId="ADAL" clId="{0783C735-B65D-44E2-93FC-9382C19C860D}" dt="2021-03-26T10:35:25.017" v="34" actId="6549"/>
          <ac:spMkLst>
            <pc:docMk/>
            <pc:sldMk cId="2794581455" sldId="642"/>
            <ac:spMk id="2" creationId="{00000000-0000-0000-0000-000000000000}"/>
          </ac:spMkLst>
        </pc:spChg>
      </pc:sldChg>
      <pc:sldChg chg="modSp mod">
        <pc:chgData name="Ganz, Bertram" userId="3039dad9-60b3-4ae8-94f8-728c1bcc00a2" providerId="ADAL" clId="{0783C735-B65D-44E2-93FC-9382C19C860D}" dt="2021-03-29T10:44:00.666" v="978" actId="1076"/>
        <pc:sldMkLst>
          <pc:docMk/>
          <pc:sldMk cId="851060265" sldId="651"/>
        </pc:sldMkLst>
        <pc:spChg chg="mod">
          <ac:chgData name="Ganz, Bertram" userId="3039dad9-60b3-4ae8-94f8-728c1bcc00a2" providerId="ADAL" clId="{0783C735-B65D-44E2-93FC-9382C19C860D}" dt="2021-03-29T10:44:00.666" v="978" actId="1076"/>
          <ac:spMkLst>
            <pc:docMk/>
            <pc:sldMk cId="851060265" sldId="651"/>
            <ac:spMk id="4" creationId="{00000000-0000-0000-0000-000000000000}"/>
          </ac:spMkLst>
        </pc:spChg>
      </pc:sldChg>
      <pc:sldChg chg="modSp mod ord">
        <pc:chgData name="Ganz, Bertram" userId="3039dad9-60b3-4ae8-94f8-728c1bcc00a2" providerId="ADAL" clId="{0783C735-B65D-44E2-93FC-9382C19C860D}" dt="2021-03-26T17:27:52.508" v="721" actId="113"/>
        <pc:sldMkLst>
          <pc:docMk/>
          <pc:sldMk cId="2477509568" sldId="655"/>
        </pc:sldMkLst>
        <pc:spChg chg="mod">
          <ac:chgData name="Ganz, Bertram" userId="3039dad9-60b3-4ae8-94f8-728c1bcc00a2" providerId="ADAL" clId="{0783C735-B65D-44E2-93FC-9382C19C860D}" dt="2021-03-26T16:58:28.181" v="687" actId="20577"/>
          <ac:spMkLst>
            <pc:docMk/>
            <pc:sldMk cId="2477509568" sldId="655"/>
            <ac:spMk id="5" creationId="{00000000-0000-0000-0000-000000000000}"/>
          </ac:spMkLst>
        </pc:spChg>
        <pc:spChg chg="mod">
          <ac:chgData name="Ganz, Bertram" userId="3039dad9-60b3-4ae8-94f8-728c1bcc00a2" providerId="ADAL" clId="{0783C735-B65D-44E2-93FC-9382C19C860D}" dt="2021-03-26T17:25:12.433" v="700" actId="20577"/>
          <ac:spMkLst>
            <pc:docMk/>
            <pc:sldMk cId="2477509568" sldId="655"/>
            <ac:spMk id="6" creationId="{00000000-0000-0000-0000-000000000000}"/>
          </ac:spMkLst>
        </pc:spChg>
        <pc:spChg chg="mod">
          <ac:chgData name="Ganz, Bertram" userId="3039dad9-60b3-4ae8-94f8-728c1bcc00a2" providerId="ADAL" clId="{0783C735-B65D-44E2-93FC-9382C19C860D}" dt="2021-03-26T17:27:52.508" v="721" actId="113"/>
          <ac:spMkLst>
            <pc:docMk/>
            <pc:sldMk cId="2477509568" sldId="655"/>
            <ac:spMk id="7" creationId="{00000000-0000-0000-0000-000000000000}"/>
          </ac:spMkLst>
        </pc:spChg>
        <pc:spChg chg="mod">
          <ac:chgData name="Ganz, Bertram" userId="3039dad9-60b3-4ae8-94f8-728c1bcc00a2" providerId="ADAL" clId="{0783C735-B65D-44E2-93FC-9382C19C860D}" dt="2021-03-26T17:27:48.977" v="720" actId="20577"/>
          <ac:spMkLst>
            <pc:docMk/>
            <pc:sldMk cId="2477509568" sldId="655"/>
            <ac:spMk id="8" creationId="{00000000-0000-0000-0000-000000000000}"/>
          </ac:spMkLst>
        </pc:spChg>
      </pc:sldChg>
      <pc:sldChg chg="addSp delSp modSp new mod">
        <pc:chgData name="Ganz, Bertram" userId="3039dad9-60b3-4ae8-94f8-728c1bcc00a2" providerId="ADAL" clId="{0783C735-B65D-44E2-93FC-9382C19C860D}" dt="2021-03-29T15:28:03.324" v="1523" actId="1035"/>
        <pc:sldMkLst>
          <pc:docMk/>
          <pc:sldMk cId="332592929" sldId="656"/>
        </pc:sldMkLst>
        <pc:spChg chg="del">
          <ac:chgData name="Ganz, Bertram" userId="3039dad9-60b3-4ae8-94f8-728c1bcc00a2" providerId="ADAL" clId="{0783C735-B65D-44E2-93FC-9382C19C860D}" dt="2021-03-29T10:26:23.585" v="735"/>
          <ac:spMkLst>
            <pc:docMk/>
            <pc:sldMk cId="332592929" sldId="656"/>
            <ac:spMk id="2" creationId="{CC26E2C7-578C-4D7D-8838-975FF2446884}"/>
          </ac:spMkLst>
        </pc:spChg>
        <pc:spChg chg="del">
          <ac:chgData name="Ganz, Bertram" userId="3039dad9-60b3-4ae8-94f8-728c1bcc00a2" providerId="ADAL" clId="{0783C735-B65D-44E2-93FC-9382C19C860D}" dt="2021-03-29T10:26:23.585" v="735"/>
          <ac:spMkLst>
            <pc:docMk/>
            <pc:sldMk cId="332592929" sldId="656"/>
            <ac:spMk id="3" creationId="{36FB5B54-D266-461A-9766-9BAC3DFDDA1E}"/>
          </ac:spMkLst>
        </pc:spChg>
        <pc:spChg chg="add mod">
          <ac:chgData name="Ganz, Bertram" userId="3039dad9-60b3-4ae8-94f8-728c1bcc00a2" providerId="ADAL" clId="{0783C735-B65D-44E2-93FC-9382C19C860D}" dt="2021-03-29T10:44:06.935" v="979"/>
          <ac:spMkLst>
            <pc:docMk/>
            <pc:sldMk cId="332592929" sldId="656"/>
            <ac:spMk id="4" creationId="{CB99705E-BDE6-4074-A239-E5365E5D2AA9}"/>
          </ac:spMkLst>
        </pc:spChg>
        <pc:spChg chg="add mod">
          <ac:chgData name="Ganz, Bertram" userId="3039dad9-60b3-4ae8-94f8-728c1bcc00a2" providerId="ADAL" clId="{0783C735-B65D-44E2-93FC-9382C19C860D}" dt="2021-03-29T15:28:03.324" v="1523" actId="1035"/>
          <ac:spMkLst>
            <pc:docMk/>
            <pc:sldMk cId="332592929" sldId="656"/>
            <ac:spMk id="5" creationId="{D237A593-E7D3-4FE6-8122-18AD50C62EF3}"/>
          </ac:spMkLst>
        </pc:spChg>
        <pc:spChg chg="add mod">
          <ac:chgData name="Ganz, Bertram" userId="3039dad9-60b3-4ae8-94f8-728c1bcc00a2" providerId="ADAL" clId="{0783C735-B65D-44E2-93FC-9382C19C860D}" dt="2021-03-29T15:28:03.324" v="1523" actId="1035"/>
          <ac:spMkLst>
            <pc:docMk/>
            <pc:sldMk cId="332592929" sldId="656"/>
            <ac:spMk id="6" creationId="{15444545-9A49-468E-97EE-9E72459AB51D}"/>
          </ac:spMkLst>
        </pc:spChg>
        <pc:spChg chg="add mod">
          <ac:chgData name="Ganz, Bertram" userId="3039dad9-60b3-4ae8-94f8-728c1bcc00a2" providerId="ADAL" clId="{0783C735-B65D-44E2-93FC-9382C19C860D}" dt="2021-03-29T15:28:03.324" v="1523" actId="1035"/>
          <ac:spMkLst>
            <pc:docMk/>
            <pc:sldMk cId="332592929" sldId="656"/>
            <ac:spMk id="8" creationId="{FFC2D8AA-93FD-4244-909C-E05A35B58D72}"/>
          </ac:spMkLst>
        </pc:spChg>
        <pc:spChg chg="add del mod">
          <ac:chgData name="Ganz, Bertram" userId="3039dad9-60b3-4ae8-94f8-728c1bcc00a2" providerId="ADAL" clId="{0783C735-B65D-44E2-93FC-9382C19C860D}" dt="2021-03-29T10:32:25.373" v="819" actId="478"/>
          <ac:spMkLst>
            <pc:docMk/>
            <pc:sldMk cId="332592929" sldId="656"/>
            <ac:spMk id="10" creationId="{3CA83619-D18E-4D5C-AAF7-61D6F42D7BF2}"/>
          </ac:spMkLst>
        </pc:spChg>
        <pc:spChg chg="add mod">
          <ac:chgData name="Ganz, Bertram" userId="3039dad9-60b3-4ae8-94f8-728c1bcc00a2" providerId="ADAL" clId="{0783C735-B65D-44E2-93FC-9382C19C860D}" dt="2021-03-29T15:28:03.324" v="1523" actId="1035"/>
          <ac:spMkLst>
            <pc:docMk/>
            <pc:sldMk cId="332592929" sldId="656"/>
            <ac:spMk id="13" creationId="{ED4CA01E-C1A3-478F-A38C-AC63DD201A28}"/>
          </ac:spMkLst>
        </pc:spChg>
        <pc:spChg chg="add mod">
          <ac:chgData name="Ganz, Bertram" userId="3039dad9-60b3-4ae8-94f8-728c1bcc00a2" providerId="ADAL" clId="{0783C735-B65D-44E2-93FC-9382C19C860D}" dt="2021-03-29T15:28:03.324" v="1523" actId="1035"/>
          <ac:spMkLst>
            <pc:docMk/>
            <pc:sldMk cId="332592929" sldId="656"/>
            <ac:spMk id="14" creationId="{4F2EDC59-918B-43C2-8A83-D7D66987E773}"/>
          </ac:spMkLst>
        </pc:spChg>
        <pc:spChg chg="add mod">
          <ac:chgData name="Ganz, Bertram" userId="3039dad9-60b3-4ae8-94f8-728c1bcc00a2" providerId="ADAL" clId="{0783C735-B65D-44E2-93FC-9382C19C860D}" dt="2021-03-29T15:28:03.324" v="1523" actId="1035"/>
          <ac:spMkLst>
            <pc:docMk/>
            <pc:sldMk cId="332592929" sldId="656"/>
            <ac:spMk id="18" creationId="{2B412E85-EB0D-4BAD-A049-980009087F92}"/>
          </ac:spMkLst>
        </pc:spChg>
        <pc:spChg chg="add mod">
          <ac:chgData name="Ganz, Bertram" userId="3039dad9-60b3-4ae8-94f8-728c1bcc00a2" providerId="ADAL" clId="{0783C735-B65D-44E2-93FC-9382C19C860D}" dt="2021-03-29T15:28:03.324" v="1523" actId="1035"/>
          <ac:spMkLst>
            <pc:docMk/>
            <pc:sldMk cId="332592929" sldId="656"/>
            <ac:spMk id="20" creationId="{95B92846-8832-45D6-A615-D00506E8709F}"/>
          </ac:spMkLst>
        </pc:spChg>
        <pc:spChg chg="add mod">
          <ac:chgData name="Ganz, Bertram" userId="3039dad9-60b3-4ae8-94f8-728c1bcc00a2" providerId="ADAL" clId="{0783C735-B65D-44E2-93FC-9382C19C860D}" dt="2021-03-29T15:28:03.324" v="1523" actId="1035"/>
          <ac:spMkLst>
            <pc:docMk/>
            <pc:sldMk cId="332592929" sldId="656"/>
            <ac:spMk id="22" creationId="{44F69C84-AA18-46DA-B3DB-6C32084BC921}"/>
          </ac:spMkLst>
        </pc:spChg>
        <pc:spChg chg="add mod">
          <ac:chgData name="Ganz, Bertram" userId="3039dad9-60b3-4ae8-94f8-728c1bcc00a2" providerId="ADAL" clId="{0783C735-B65D-44E2-93FC-9382C19C860D}" dt="2021-03-29T15:28:03.324" v="1523" actId="1035"/>
          <ac:spMkLst>
            <pc:docMk/>
            <pc:sldMk cId="332592929" sldId="656"/>
            <ac:spMk id="25" creationId="{B127BC1F-A9ED-48DD-948D-147DD87C8ED5}"/>
          </ac:spMkLst>
        </pc:spChg>
        <pc:spChg chg="add mod">
          <ac:chgData name="Ganz, Bertram" userId="3039dad9-60b3-4ae8-94f8-728c1bcc00a2" providerId="ADAL" clId="{0783C735-B65D-44E2-93FC-9382C19C860D}" dt="2021-03-29T15:28:03.324" v="1523" actId="1035"/>
          <ac:spMkLst>
            <pc:docMk/>
            <pc:sldMk cId="332592929" sldId="656"/>
            <ac:spMk id="28" creationId="{2CF19E33-333F-47A5-895E-9F8F7FF3535D}"/>
          </ac:spMkLst>
        </pc:spChg>
        <pc:spChg chg="add mod">
          <ac:chgData name="Ganz, Bertram" userId="3039dad9-60b3-4ae8-94f8-728c1bcc00a2" providerId="ADAL" clId="{0783C735-B65D-44E2-93FC-9382C19C860D}" dt="2021-03-29T15:28:03.324" v="1523" actId="1035"/>
          <ac:spMkLst>
            <pc:docMk/>
            <pc:sldMk cId="332592929" sldId="656"/>
            <ac:spMk id="29" creationId="{F3E45CC8-BC39-47C4-9228-064230CFB98F}"/>
          </ac:spMkLst>
        </pc:spChg>
        <pc:spChg chg="add mod">
          <ac:chgData name="Ganz, Bertram" userId="3039dad9-60b3-4ae8-94f8-728c1bcc00a2" providerId="ADAL" clId="{0783C735-B65D-44E2-93FC-9382C19C860D}" dt="2021-03-29T15:28:03.324" v="1523" actId="1035"/>
          <ac:spMkLst>
            <pc:docMk/>
            <pc:sldMk cId="332592929" sldId="656"/>
            <ac:spMk id="32" creationId="{EF7F9BFD-543D-4FE2-B03F-EF2CED2F2D0A}"/>
          </ac:spMkLst>
        </pc:spChg>
        <pc:spChg chg="add mod">
          <ac:chgData name="Ganz, Bertram" userId="3039dad9-60b3-4ae8-94f8-728c1bcc00a2" providerId="ADAL" clId="{0783C735-B65D-44E2-93FC-9382C19C860D}" dt="2021-03-29T15:28:03.324" v="1523" actId="1035"/>
          <ac:spMkLst>
            <pc:docMk/>
            <pc:sldMk cId="332592929" sldId="656"/>
            <ac:spMk id="34" creationId="{8F56A918-6A6C-4814-B13F-B51ED29DA832}"/>
          </ac:spMkLst>
        </pc:spChg>
        <pc:spChg chg="add mod">
          <ac:chgData name="Ganz, Bertram" userId="3039dad9-60b3-4ae8-94f8-728c1bcc00a2" providerId="ADAL" clId="{0783C735-B65D-44E2-93FC-9382C19C860D}" dt="2021-03-29T15:28:03.324" v="1523" actId="1035"/>
          <ac:spMkLst>
            <pc:docMk/>
            <pc:sldMk cId="332592929" sldId="656"/>
            <ac:spMk id="37" creationId="{148D6367-7B3F-4EEE-A0C7-9DF14EE82875}"/>
          </ac:spMkLst>
        </pc:spChg>
        <pc:spChg chg="add mod">
          <ac:chgData name="Ganz, Bertram" userId="3039dad9-60b3-4ae8-94f8-728c1bcc00a2" providerId="ADAL" clId="{0783C735-B65D-44E2-93FC-9382C19C860D}" dt="2021-03-29T15:28:03.324" v="1523" actId="1035"/>
          <ac:spMkLst>
            <pc:docMk/>
            <pc:sldMk cId="332592929" sldId="656"/>
            <ac:spMk id="38" creationId="{B2470CE3-BC3C-4E80-B5B1-34A7A7808D24}"/>
          </ac:spMkLst>
        </pc:spChg>
        <pc:spChg chg="add mod">
          <ac:chgData name="Ganz, Bertram" userId="3039dad9-60b3-4ae8-94f8-728c1bcc00a2" providerId="ADAL" clId="{0783C735-B65D-44E2-93FC-9382C19C860D}" dt="2021-03-29T15:28:03.324" v="1523" actId="1035"/>
          <ac:spMkLst>
            <pc:docMk/>
            <pc:sldMk cId="332592929" sldId="656"/>
            <ac:spMk id="45" creationId="{3C17135A-2059-4C68-A15A-82D244F9501D}"/>
          </ac:spMkLst>
        </pc:spChg>
        <pc:spChg chg="add mod">
          <ac:chgData name="Ganz, Bertram" userId="3039dad9-60b3-4ae8-94f8-728c1bcc00a2" providerId="ADAL" clId="{0783C735-B65D-44E2-93FC-9382C19C860D}" dt="2021-03-29T15:28:03.324" v="1523" actId="1035"/>
          <ac:spMkLst>
            <pc:docMk/>
            <pc:sldMk cId="332592929" sldId="656"/>
            <ac:spMk id="46" creationId="{5B70550B-EFA9-4EE0-AE15-E62A562CF57F}"/>
          </ac:spMkLst>
        </pc:spChg>
        <pc:spChg chg="add mod">
          <ac:chgData name="Ganz, Bertram" userId="3039dad9-60b3-4ae8-94f8-728c1bcc00a2" providerId="ADAL" clId="{0783C735-B65D-44E2-93FC-9382C19C860D}" dt="2021-03-29T15:28:03.324" v="1523" actId="1035"/>
          <ac:spMkLst>
            <pc:docMk/>
            <pc:sldMk cId="332592929" sldId="656"/>
            <ac:spMk id="49" creationId="{63BCD1F5-3FFF-4FB8-9FB5-ADA0992AA654}"/>
          </ac:spMkLst>
        </pc:spChg>
        <pc:spChg chg="add mod">
          <ac:chgData name="Ganz, Bertram" userId="3039dad9-60b3-4ae8-94f8-728c1bcc00a2" providerId="ADAL" clId="{0783C735-B65D-44E2-93FC-9382C19C860D}" dt="2021-03-29T15:28:03.324" v="1523" actId="1035"/>
          <ac:spMkLst>
            <pc:docMk/>
            <pc:sldMk cId="332592929" sldId="656"/>
            <ac:spMk id="56" creationId="{30A2B0B1-E5E8-46F2-8828-25AF8B5CB8F9}"/>
          </ac:spMkLst>
        </pc:spChg>
        <pc:spChg chg="add mod">
          <ac:chgData name="Ganz, Bertram" userId="3039dad9-60b3-4ae8-94f8-728c1bcc00a2" providerId="ADAL" clId="{0783C735-B65D-44E2-93FC-9382C19C860D}" dt="2021-03-29T15:28:03.324" v="1523" actId="1035"/>
          <ac:spMkLst>
            <pc:docMk/>
            <pc:sldMk cId="332592929" sldId="656"/>
            <ac:spMk id="57" creationId="{80EB47A0-677C-4B11-B7C5-623D870F10F6}"/>
          </ac:spMkLst>
        </pc:spChg>
        <pc:spChg chg="add mod">
          <ac:chgData name="Ganz, Bertram" userId="3039dad9-60b3-4ae8-94f8-728c1bcc00a2" providerId="ADAL" clId="{0783C735-B65D-44E2-93FC-9382C19C860D}" dt="2021-03-29T15:28:03.324" v="1523" actId="1035"/>
          <ac:spMkLst>
            <pc:docMk/>
            <pc:sldMk cId="332592929" sldId="656"/>
            <ac:spMk id="59" creationId="{C3196C4B-398F-43AC-B091-B2BCB8FBC70A}"/>
          </ac:spMkLst>
        </pc:spChg>
        <pc:spChg chg="add mod">
          <ac:chgData name="Ganz, Bertram" userId="3039dad9-60b3-4ae8-94f8-728c1bcc00a2" providerId="ADAL" clId="{0783C735-B65D-44E2-93FC-9382C19C860D}" dt="2021-03-29T15:28:03.324" v="1523" actId="1035"/>
          <ac:spMkLst>
            <pc:docMk/>
            <pc:sldMk cId="332592929" sldId="656"/>
            <ac:spMk id="64" creationId="{D3D9E9BB-0982-42E5-AA44-5BF0ACE791D7}"/>
          </ac:spMkLst>
        </pc:spChg>
        <pc:spChg chg="add mod ord">
          <ac:chgData name="Ganz, Bertram" userId="3039dad9-60b3-4ae8-94f8-728c1bcc00a2" providerId="ADAL" clId="{0783C735-B65D-44E2-93FC-9382C19C860D}" dt="2021-03-29T15:28:03.324" v="1523" actId="1035"/>
          <ac:spMkLst>
            <pc:docMk/>
            <pc:sldMk cId="332592929" sldId="656"/>
            <ac:spMk id="65" creationId="{654498E9-970B-4F98-9E69-2046E5010820}"/>
          </ac:spMkLst>
        </pc:spChg>
        <pc:spChg chg="add del mod">
          <ac:chgData name="Ganz, Bertram" userId="3039dad9-60b3-4ae8-94f8-728c1bcc00a2" providerId="ADAL" clId="{0783C735-B65D-44E2-93FC-9382C19C860D}" dt="2021-03-29T10:45:52.536" v="1022" actId="478"/>
          <ac:spMkLst>
            <pc:docMk/>
            <pc:sldMk cId="332592929" sldId="656"/>
            <ac:spMk id="66" creationId="{E4ED1254-9EFB-477C-8DA1-C4A654AC5BD7}"/>
          </ac:spMkLst>
        </pc:spChg>
        <pc:spChg chg="add del mod">
          <ac:chgData name="Ganz, Bertram" userId="3039dad9-60b3-4ae8-94f8-728c1bcc00a2" providerId="ADAL" clId="{0783C735-B65D-44E2-93FC-9382C19C860D}" dt="2021-03-29T10:45:52.544" v="1024"/>
          <ac:spMkLst>
            <pc:docMk/>
            <pc:sldMk cId="332592929" sldId="656"/>
            <ac:spMk id="67" creationId="{61D8815D-E62F-499D-91D5-792323E7C2AA}"/>
          </ac:spMkLst>
        </pc:spChg>
        <pc:spChg chg="add mod">
          <ac:chgData name="Ganz, Bertram" userId="3039dad9-60b3-4ae8-94f8-728c1bcc00a2" providerId="ADAL" clId="{0783C735-B65D-44E2-93FC-9382C19C860D}" dt="2021-03-29T15:28:03.324" v="1523" actId="1035"/>
          <ac:spMkLst>
            <pc:docMk/>
            <pc:sldMk cId="332592929" sldId="656"/>
            <ac:spMk id="69" creationId="{E8B7701C-7F9A-4234-9467-C44D896CE582}"/>
          </ac:spMkLst>
        </pc:spChg>
        <pc:spChg chg="add mod">
          <ac:chgData name="Ganz, Bertram" userId="3039dad9-60b3-4ae8-94f8-728c1bcc00a2" providerId="ADAL" clId="{0783C735-B65D-44E2-93FC-9382C19C860D}" dt="2021-03-29T15:28:03.324" v="1523" actId="1035"/>
          <ac:spMkLst>
            <pc:docMk/>
            <pc:sldMk cId="332592929" sldId="656"/>
            <ac:spMk id="72" creationId="{C2EE0D8B-EAFA-4D37-8125-A1169426424A}"/>
          </ac:spMkLst>
        </pc:spChg>
        <pc:spChg chg="add mod">
          <ac:chgData name="Ganz, Bertram" userId="3039dad9-60b3-4ae8-94f8-728c1bcc00a2" providerId="ADAL" clId="{0783C735-B65D-44E2-93FC-9382C19C860D}" dt="2021-03-29T15:28:03.324" v="1523" actId="1035"/>
          <ac:spMkLst>
            <pc:docMk/>
            <pc:sldMk cId="332592929" sldId="656"/>
            <ac:spMk id="74" creationId="{867BC578-D7FD-418A-B3F2-992274A98D5B}"/>
          </ac:spMkLst>
        </pc:spChg>
        <pc:spChg chg="add del mod">
          <ac:chgData name="Ganz, Bertram" userId="3039dad9-60b3-4ae8-94f8-728c1bcc00a2" providerId="ADAL" clId="{0783C735-B65D-44E2-93FC-9382C19C860D}" dt="2021-03-29T10:39:27.517" v="905" actId="478"/>
          <ac:spMkLst>
            <pc:docMk/>
            <pc:sldMk cId="332592929" sldId="656"/>
            <ac:spMk id="80" creationId="{85EC9509-9A98-4EDD-BBC0-C9BCD27D2FE0}"/>
          </ac:spMkLst>
        </pc:spChg>
        <pc:spChg chg="add del mod">
          <ac:chgData name="Ganz, Bertram" userId="3039dad9-60b3-4ae8-94f8-728c1bcc00a2" providerId="ADAL" clId="{0783C735-B65D-44E2-93FC-9382C19C860D}" dt="2021-03-29T10:40:19.156" v="916" actId="478"/>
          <ac:spMkLst>
            <pc:docMk/>
            <pc:sldMk cId="332592929" sldId="656"/>
            <ac:spMk id="106" creationId="{27E65AA4-1780-4FBE-846B-10BFEB33B2FB}"/>
          </ac:spMkLst>
        </pc:spChg>
        <pc:spChg chg="add del mod">
          <ac:chgData name="Ganz, Bertram" userId="3039dad9-60b3-4ae8-94f8-728c1bcc00a2" providerId="ADAL" clId="{0783C735-B65D-44E2-93FC-9382C19C860D}" dt="2021-03-29T10:40:19.156" v="916" actId="478"/>
          <ac:spMkLst>
            <pc:docMk/>
            <pc:sldMk cId="332592929" sldId="656"/>
            <ac:spMk id="107" creationId="{5C639460-2BFD-40F1-AA99-707071B095B3}"/>
          </ac:spMkLst>
        </pc:spChg>
        <pc:spChg chg="add del mod">
          <ac:chgData name="Ganz, Bertram" userId="3039dad9-60b3-4ae8-94f8-728c1bcc00a2" providerId="ADAL" clId="{0783C735-B65D-44E2-93FC-9382C19C860D}" dt="2021-03-29T10:46:52.005" v="1037" actId="478"/>
          <ac:spMkLst>
            <pc:docMk/>
            <pc:sldMk cId="332592929" sldId="656"/>
            <ac:spMk id="108" creationId="{6F088D91-9771-4C55-AB70-7EA654829123}"/>
          </ac:spMkLst>
        </pc:spChg>
        <pc:spChg chg="add del mod">
          <ac:chgData name="Ganz, Bertram" userId="3039dad9-60b3-4ae8-94f8-728c1bcc00a2" providerId="ADAL" clId="{0783C735-B65D-44E2-93FC-9382C19C860D}" dt="2021-03-29T10:46:52.005" v="1037" actId="478"/>
          <ac:spMkLst>
            <pc:docMk/>
            <pc:sldMk cId="332592929" sldId="656"/>
            <ac:spMk id="109" creationId="{4E9920EE-415C-4B9E-82AC-E51D9D85C21A}"/>
          </ac:spMkLst>
        </pc:spChg>
        <pc:spChg chg="add del mod">
          <ac:chgData name="Ganz, Bertram" userId="3039dad9-60b3-4ae8-94f8-728c1bcc00a2" providerId="ADAL" clId="{0783C735-B65D-44E2-93FC-9382C19C860D}" dt="2021-03-29T15:05:51.237" v="1210" actId="478"/>
          <ac:spMkLst>
            <pc:docMk/>
            <pc:sldMk cId="332592929" sldId="656"/>
            <ac:spMk id="114" creationId="{337BE844-D54A-4C1C-9E43-6E2B091262DA}"/>
          </ac:spMkLst>
        </pc:spChg>
        <pc:spChg chg="add mod">
          <ac:chgData name="Ganz, Bertram" userId="3039dad9-60b3-4ae8-94f8-728c1bcc00a2" providerId="ADAL" clId="{0783C735-B65D-44E2-93FC-9382C19C860D}" dt="2021-03-29T15:28:03.324" v="1523" actId="1035"/>
          <ac:spMkLst>
            <pc:docMk/>
            <pc:sldMk cId="332592929" sldId="656"/>
            <ac:spMk id="142" creationId="{3694D4EB-E199-44C5-9882-D209C1E2CE91}"/>
          </ac:spMkLst>
        </pc:spChg>
        <pc:spChg chg="add mod">
          <ac:chgData name="Ganz, Bertram" userId="3039dad9-60b3-4ae8-94f8-728c1bcc00a2" providerId="ADAL" clId="{0783C735-B65D-44E2-93FC-9382C19C860D}" dt="2021-03-29T15:28:03.324" v="1523" actId="1035"/>
          <ac:spMkLst>
            <pc:docMk/>
            <pc:sldMk cId="332592929" sldId="656"/>
            <ac:spMk id="153" creationId="{68633971-76FE-4C4A-9688-69560664B4B7}"/>
          </ac:spMkLst>
        </pc:spChg>
        <pc:spChg chg="add mod">
          <ac:chgData name="Ganz, Bertram" userId="3039dad9-60b3-4ae8-94f8-728c1bcc00a2" providerId="ADAL" clId="{0783C735-B65D-44E2-93FC-9382C19C860D}" dt="2021-03-29T15:27:49.230" v="1520" actId="1035"/>
          <ac:spMkLst>
            <pc:docMk/>
            <pc:sldMk cId="332592929" sldId="656"/>
            <ac:spMk id="163" creationId="{2B036072-DE1C-4246-90AC-C09C233F9AB2}"/>
          </ac:spMkLst>
        </pc:spChg>
        <pc:picChg chg="add mod">
          <ac:chgData name="Ganz, Bertram" userId="3039dad9-60b3-4ae8-94f8-728c1bcc00a2" providerId="ADAL" clId="{0783C735-B65D-44E2-93FC-9382C19C860D}" dt="2021-03-29T15:28:03.324" v="1523" actId="1035"/>
          <ac:picMkLst>
            <pc:docMk/>
            <pc:sldMk cId="332592929" sldId="656"/>
            <ac:picMk id="9" creationId="{D35FE1A0-A9A7-4321-B132-DD15CD723417}"/>
          </ac:picMkLst>
        </pc:picChg>
        <pc:picChg chg="add del mod">
          <ac:chgData name="Ganz, Bertram" userId="3039dad9-60b3-4ae8-94f8-728c1bcc00a2" providerId="ADAL" clId="{0783C735-B65D-44E2-93FC-9382C19C860D}" dt="2021-03-29T10:38:47.122" v="894" actId="478"/>
          <ac:picMkLst>
            <pc:docMk/>
            <pc:sldMk cId="332592929" sldId="656"/>
            <ac:picMk id="15" creationId="{001BD852-6724-4540-9E5C-4F1E16E2390D}"/>
          </ac:picMkLst>
        </pc:picChg>
        <pc:picChg chg="add del mod">
          <ac:chgData name="Ganz, Bertram" userId="3039dad9-60b3-4ae8-94f8-728c1bcc00a2" providerId="ADAL" clId="{0783C735-B65D-44E2-93FC-9382C19C860D}" dt="2021-03-29T10:50:54.029" v="1113" actId="478"/>
          <ac:picMkLst>
            <pc:docMk/>
            <pc:sldMk cId="332592929" sldId="656"/>
            <ac:picMk id="17" creationId="{0AC1FCBB-3AA0-4E5B-AEEE-52DFA2C0645F}"/>
          </ac:picMkLst>
        </pc:picChg>
        <pc:picChg chg="add del mod">
          <ac:chgData name="Ganz, Bertram" userId="3039dad9-60b3-4ae8-94f8-728c1bcc00a2" providerId="ADAL" clId="{0783C735-B65D-44E2-93FC-9382C19C860D}" dt="2021-03-29T10:37:52.001" v="879" actId="478"/>
          <ac:picMkLst>
            <pc:docMk/>
            <pc:sldMk cId="332592929" sldId="656"/>
            <ac:picMk id="19" creationId="{9DA2AA1C-2BDE-4B98-BE48-AB4FE2EFC7AD}"/>
          </ac:picMkLst>
        </pc:picChg>
        <pc:picChg chg="add del mod">
          <ac:chgData name="Ganz, Bertram" userId="3039dad9-60b3-4ae8-94f8-728c1bcc00a2" providerId="ADAL" clId="{0783C735-B65D-44E2-93FC-9382C19C860D}" dt="2021-03-29T10:36:06.103" v="862" actId="478"/>
          <ac:picMkLst>
            <pc:docMk/>
            <pc:sldMk cId="332592929" sldId="656"/>
            <ac:picMk id="23" creationId="{4197F66A-C770-4357-920C-F424D2A7C164}"/>
          </ac:picMkLst>
        </pc:picChg>
        <pc:picChg chg="add mod">
          <ac:chgData name="Ganz, Bertram" userId="3039dad9-60b3-4ae8-94f8-728c1bcc00a2" providerId="ADAL" clId="{0783C735-B65D-44E2-93FC-9382C19C860D}" dt="2021-03-29T15:28:03.324" v="1523" actId="1035"/>
          <ac:picMkLst>
            <pc:docMk/>
            <pc:sldMk cId="332592929" sldId="656"/>
            <ac:picMk id="26" creationId="{120DCBBC-3E5D-490B-9930-68C4C40C1858}"/>
          </ac:picMkLst>
        </pc:picChg>
        <pc:picChg chg="add mod">
          <ac:chgData name="Ganz, Bertram" userId="3039dad9-60b3-4ae8-94f8-728c1bcc00a2" providerId="ADAL" clId="{0783C735-B65D-44E2-93FC-9382C19C860D}" dt="2021-03-29T15:28:03.324" v="1523" actId="1035"/>
          <ac:picMkLst>
            <pc:docMk/>
            <pc:sldMk cId="332592929" sldId="656"/>
            <ac:picMk id="27" creationId="{8E81C961-E9B1-4AA2-AD43-CE99B4FED178}"/>
          </ac:picMkLst>
        </pc:picChg>
        <pc:picChg chg="add mod">
          <ac:chgData name="Ganz, Bertram" userId="3039dad9-60b3-4ae8-94f8-728c1bcc00a2" providerId="ADAL" clId="{0783C735-B65D-44E2-93FC-9382C19C860D}" dt="2021-03-29T15:28:03.324" v="1523" actId="1035"/>
          <ac:picMkLst>
            <pc:docMk/>
            <pc:sldMk cId="332592929" sldId="656"/>
            <ac:picMk id="30" creationId="{29ABF72D-7F38-4260-B85F-C80FE1DE94D4}"/>
          </ac:picMkLst>
        </pc:picChg>
        <pc:picChg chg="add mod">
          <ac:chgData name="Ganz, Bertram" userId="3039dad9-60b3-4ae8-94f8-728c1bcc00a2" providerId="ADAL" clId="{0783C735-B65D-44E2-93FC-9382C19C860D}" dt="2021-03-29T15:28:03.324" v="1523" actId="1035"/>
          <ac:picMkLst>
            <pc:docMk/>
            <pc:sldMk cId="332592929" sldId="656"/>
            <ac:picMk id="31" creationId="{BBA5CAFF-FDE8-4DEB-8A54-CCF300C8402B}"/>
          </ac:picMkLst>
        </pc:picChg>
        <pc:picChg chg="add del mod">
          <ac:chgData name="Ganz, Bertram" userId="3039dad9-60b3-4ae8-94f8-728c1bcc00a2" providerId="ADAL" clId="{0783C735-B65D-44E2-93FC-9382C19C860D}" dt="2021-03-29T10:38:04.079" v="885" actId="478"/>
          <ac:picMkLst>
            <pc:docMk/>
            <pc:sldMk cId="332592929" sldId="656"/>
            <ac:picMk id="33" creationId="{9150B5B2-3D8A-4D87-90F6-5B5569600569}"/>
          </ac:picMkLst>
        </pc:picChg>
        <pc:picChg chg="add del mod">
          <ac:chgData name="Ganz, Bertram" userId="3039dad9-60b3-4ae8-94f8-728c1bcc00a2" providerId="ADAL" clId="{0783C735-B65D-44E2-93FC-9382C19C860D}" dt="2021-03-29T10:38:11.963" v="888" actId="478"/>
          <ac:picMkLst>
            <pc:docMk/>
            <pc:sldMk cId="332592929" sldId="656"/>
            <ac:picMk id="35" creationId="{AF09F99D-5F70-4775-BC6D-F2FCCEBDEEB2}"/>
          </ac:picMkLst>
        </pc:picChg>
        <pc:picChg chg="add del mod">
          <ac:chgData name="Ganz, Bertram" userId="3039dad9-60b3-4ae8-94f8-728c1bcc00a2" providerId="ADAL" clId="{0783C735-B65D-44E2-93FC-9382C19C860D}" dt="2021-03-29T10:37:58.171" v="882" actId="478"/>
          <ac:picMkLst>
            <pc:docMk/>
            <pc:sldMk cId="332592929" sldId="656"/>
            <ac:picMk id="36" creationId="{7BA15E8B-6447-4618-85D1-AAF74A8A4866}"/>
          </ac:picMkLst>
        </pc:picChg>
        <pc:picChg chg="add mod">
          <ac:chgData name="Ganz, Bertram" userId="3039dad9-60b3-4ae8-94f8-728c1bcc00a2" providerId="ADAL" clId="{0783C735-B65D-44E2-93FC-9382C19C860D}" dt="2021-03-29T15:28:03.324" v="1523" actId="1035"/>
          <ac:picMkLst>
            <pc:docMk/>
            <pc:sldMk cId="332592929" sldId="656"/>
            <ac:picMk id="47" creationId="{D7B694B0-4284-45C6-895B-1DAC214E17FF}"/>
          </ac:picMkLst>
        </pc:picChg>
        <pc:picChg chg="add mod">
          <ac:chgData name="Ganz, Bertram" userId="3039dad9-60b3-4ae8-94f8-728c1bcc00a2" providerId="ADAL" clId="{0783C735-B65D-44E2-93FC-9382C19C860D}" dt="2021-03-29T15:28:03.324" v="1523" actId="1035"/>
          <ac:picMkLst>
            <pc:docMk/>
            <pc:sldMk cId="332592929" sldId="656"/>
            <ac:picMk id="48" creationId="{5CE33709-D850-4325-ABEC-00C805CD7493}"/>
          </ac:picMkLst>
        </pc:picChg>
        <pc:picChg chg="add mod">
          <ac:chgData name="Ganz, Bertram" userId="3039dad9-60b3-4ae8-94f8-728c1bcc00a2" providerId="ADAL" clId="{0783C735-B65D-44E2-93FC-9382C19C860D}" dt="2021-03-29T15:28:03.324" v="1523" actId="1035"/>
          <ac:picMkLst>
            <pc:docMk/>
            <pc:sldMk cId="332592929" sldId="656"/>
            <ac:picMk id="58" creationId="{00D55A61-5C56-4AF9-8835-B803CFF55953}"/>
          </ac:picMkLst>
        </pc:picChg>
        <pc:picChg chg="add mod">
          <ac:chgData name="Ganz, Bertram" userId="3039dad9-60b3-4ae8-94f8-728c1bcc00a2" providerId="ADAL" clId="{0783C735-B65D-44E2-93FC-9382C19C860D}" dt="2021-03-29T15:28:03.324" v="1523" actId="1035"/>
          <ac:picMkLst>
            <pc:docMk/>
            <pc:sldMk cId="332592929" sldId="656"/>
            <ac:picMk id="68" creationId="{C41510DF-FF43-4F8B-BF6D-0173AD6A238B}"/>
          </ac:picMkLst>
        </pc:picChg>
        <pc:picChg chg="add mod">
          <ac:chgData name="Ganz, Bertram" userId="3039dad9-60b3-4ae8-94f8-728c1bcc00a2" providerId="ADAL" clId="{0783C735-B65D-44E2-93FC-9382C19C860D}" dt="2021-03-29T15:28:03.324" v="1523" actId="1035"/>
          <ac:picMkLst>
            <pc:docMk/>
            <pc:sldMk cId="332592929" sldId="656"/>
            <ac:picMk id="73" creationId="{BC8BA088-960E-42EE-8586-8978D219CADF}"/>
          </ac:picMkLst>
        </pc:picChg>
        <pc:picChg chg="add mod">
          <ac:chgData name="Ganz, Bertram" userId="3039dad9-60b3-4ae8-94f8-728c1bcc00a2" providerId="ADAL" clId="{0783C735-B65D-44E2-93FC-9382C19C860D}" dt="2021-03-29T15:28:03.324" v="1523" actId="1035"/>
          <ac:picMkLst>
            <pc:docMk/>
            <pc:sldMk cId="332592929" sldId="656"/>
            <ac:picMk id="75" creationId="{F7D7F1D5-2A10-4D33-837B-E66CCE658D72}"/>
          </ac:picMkLst>
        </pc:picChg>
        <pc:picChg chg="add mod">
          <ac:chgData name="Ganz, Bertram" userId="3039dad9-60b3-4ae8-94f8-728c1bcc00a2" providerId="ADAL" clId="{0783C735-B65D-44E2-93FC-9382C19C860D}" dt="2021-03-29T15:28:03.324" v="1523" actId="1035"/>
          <ac:picMkLst>
            <pc:docMk/>
            <pc:sldMk cId="332592929" sldId="656"/>
            <ac:picMk id="77" creationId="{705A40AD-2A41-441F-91BD-9CAD9E638E55}"/>
          </ac:picMkLst>
        </pc:picChg>
        <pc:picChg chg="add del mod">
          <ac:chgData name="Ganz, Bertram" userId="3039dad9-60b3-4ae8-94f8-728c1bcc00a2" providerId="ADAL" clId="{0783C735-B65D-44E2-93FC-9382C19C860D}" dt="2021-03-29T10:35:24.231" v="855" actId="478"/>
          <ac:picMkLst>
            <pc:docMk/>
            <pc:sldMk cId="332592929" sldId="656"/>
            <ac:picMk id="78" creationId="{6B89CF14-EEBD-4A12-BF4B-8EA17FA286EA}"/>
          </ac:picMkLst>
        </pc:picChg>
        <pc:picChg chg="add mod">
          <ac:chgData name="Ganz, Bertram" userId="3039dad9-60b3-4ae8-94f8-728c1bcc00a2" providerId="ADAL" clId="{0783C735-B65D-44E2-93FC-9382C19C860D}" dt="2021-03-29T15:28:03.324" v="1523" actId="1035"/>
          <ac:picMkLst>
            <pc:docMk/>
            <pc:sldMk cId="332592929" sldId="656"/>
            <ac:picMk id="79" creationId="{1EEA3FFE-FADD-4776-B932-18391B57D45A}"/>
          </ac:picMkLst>
        </pc:picChg>
        <pc:picChg chg="add del mod">
          <ac:chgData name="Ganz, Bertram" userId="3039dad9-60b3-4ae8-94f8-728c1bcc00a2" providerId="ADAL" clId="{0783C735-B65D-44E2-93FC-9382C19C860D}" dt="2021-03-29T10:34:24.698" v="840"/>
          <ac:picMkLst>
            <pc:docMk/>
            <pc:sldMk cId="332592929" sldId="656"/>
            <ac:picMk id="89" creationId="{12E0377A-4E97-40FD-B89B-C817AF8B48B3}"/>
          </ac:picMkLst>
        </pc:picChg>
        <pc:picChg chg="add mod">
          <ac:chgData name="Ganz, Bertram" userId="3039dad9-60b3-4ae8-94f8-728c1bcc00a2" providerId="ADAL" clId="{0783C735-B65D-44E2-93FC-9382C19C860D}" dt="2021-03-29T15:28:03.324" v="1523" actId="1035"/>
          <ac:picMkLst>
            <pc:docMk/>
            <pc:sldMk cId="332592929" sldId="656"/>
            <ac:picMk id="94" creationId="{8F4D28CB-D123-4BB8-A862-72B3C1C6E5F9}"/>
          </ac:picMkLst>
        </pc:picChg>
        <pc:picChg chg="add mod">
          <ac:chgData name="Ganz, Bertram" userId="3039dad9-60b3-4ae8-94f8-728c1bcc00a2" providerId="ADAL" clId="{0783C735-B65D-44E2-93FC-9382C19C860D}" dt="2021-03-29T15:28:03.324" v="1523" actId="1035"/>
          <ac:picMkLst>
            <pc:docMk/>
            <pc:sldMk cId="332592929" sldId="656"/>
            <ac:picMk id="96" creationId="{28BB0E38-7C73-4FE4-8372-2028CE6EECA2}"/>
          </ac:picMkLst>
        </pc:picChg>
        <pc:picChg chg="add mod">
          <ac:chgData name="Ganz, Bertram" userId="3039dad9-60b3-4ae8-94f8-728c1bcc00a2" providerId="ADAL" clId="{0783C735-B65D-44E2-93FC-9382C19C860D}" dt="2021-03-29T15:28:03.324" v="1523" actId="1035"/>
          <ac:picMkLst>
            <pc:docMk/>
            <pc:sldMk cId="332592929" sldId="656"/>
            <ac:picMk id="98" creationId="{5B96C305-9816-4C42-9088-3858BB4D6644}"/>
          </ac:picMkLst>
        </pc:picChg>
        <pc:picChg chg="add mod">
          <ac:chgData name="Ganz, Bertram" userId="3039dad9-60b3-4ae8-94f8-728c1bcc00a2" providerId="ADAL" clId="{0783C735-B65D-44E2-93FC-9382C19C860D}" dt="2021-03-29T15:28:03.324" v="1523" actId="1035"/>
          <ac:picMkLst>
            <pc:docMk/>
            <pc:sldMk cId="332592929" sldId="656"/>
            <ac:picMk id="100" creationId="{FAE81460-DDDC-4109-AA12-2BF24A5F428C}"/>
          </ac:picMkLst>
        </pc:picChg>
        <pc:picChg chg="add mod">
          <ac:chgData name="Ganz, Bertram" userId="3039dad9-60b3-4ae8-94f8-728c1bcc00a2" providerId="ADAL" clId="{0783C735-B65D-44E2-93FC-9382C19C860D}" dt="2021-03-29T15:28:03.324" v="1523" actId="1035"/>
          <ac:picMkLst>
            <pc:docMk/>
            <pc:sldMk cId="332592929" sldId="656"/>
            <ac:picMk id="102" creationId="{ED34E6AA-AE7D-422D-B1DC-8163CB9E0878}"/>
          </ac:picMkLst>
        </pc:picChg>
        <pc:picChg chg="add mod">
          <ac:chgData name="Ganz, Bertram" userId="3039dad9-60b3-4ae8-94f8-728c1bcc00a2" providerId="ADAL" clId="{0783C735-B65D-44E2-93FC-9382C19C860D}" dt="2021-03-29T15:28:03.324" v="1523" actId="1035"/>
          <ac:picMkLst>
            <pc:docMk/>
            <pc:sldMk cId="332592929" sldId="656"/>
            <ac:picMk id="104" creationId="{EB1A2CF6-5C2C-4D13-B309-65513F59612B}"/>
          </ac:picMkLst>
        </pc:picChg>
        <pc:picChg chg="add mod">
          <ac:chgData name="Ganz, Bertram" userId="3039dad9-60b3-4ae8-94f8-728c1bcc00a2" providerId="ADAL" clId="{0783C735-B65D-44E2-93FC-9382C19C860D}" dt="2021-03-29T15:28:03.324" v="1523" actId="1035"/>
          <ac:picMkLst>
            <pc:docMk/>
            <pc:sldMk cId="332592929" sldId="656"/>
            <ac:picMk id="113" creationId="{CAEF0ADB-4C7F-48C4-B93C-656E7FA8AD34}"/>
          </ac:picMkLst>
        </pc:picChg>
        <pc:picChg chg="add mod">
          <ac:chgData name="Ganz, Bertram" userId="3039dad9-60b3-4ae8-94f8-728c1bcc00a2" providerId="ADAL" clId="{0783C735-B65D-44E2-93FC-9382C19C860D}" dt="2021-03-29T15:28:03.324" v="1523" actId="1035"/>
          <ac:picMkLst>
            <pc:docMk/>
            <pc:sldMk cId="332592929" sldId="656"/>
            <ac:picMk id="128" creationId="{5E55020C-1872-4AB0-994D-84C97B0BC49C}"/>
          </ac:picMkLst>
        </pc:picChg>
        <pc:picChg chg="add mod">
          <ac:chgData name="Ganz, Bertram" userId="3039dad9-60b3-4ae8-94f8-728c1bcc00a2" providerId="ADAL" clId="{0783C735-B65D-44E2-93FC-9382C19C860D}" dt="2021-03-29T15:28:03.324" v="1523" actId="1035"/>
          <ac:picMkLst>
            <pc:docMk/>
            <pc:sldMk cId="332592929" sldId="656"/>
            <ac:picMk id="138" creationId="{1973B1D4-11A2-4065-BC83-133180011B28}"/>
          </ac:picMkLst>
        </pc:picChg>
        <pc:cxnChg chg="add mod">
          <ac:chgData name="Ganz, Bertram" userId="3039dad9-60b3-4ae8-94f8-728c1bcc00a2" providerId="ADAL" clId="{0783C735-B65D-44E2-93FC-9382C19C860D}" dt="2021-03-29T15:28:03.324" v="1523" actId="1035"/>
          <ac:cxnSpMkLst>
            <pc:docMk/>
            <pc:sldMk cId="332592929" sldId="656"/>
            <ac:cxnSpMk id="7" creationId="{B5FCB04B-5722-41C5-9A0E-6F40A8D07AE3}"/>
          </ac:cxnSpMkLst>
        </pc:cxnChg>
        <pc:cxnChg chg="add mod">
          <ac:chgData name="Ganz, Bertram" userId="3039dad9-60b3-4ae8-94f8-728c1bcc00a2" providerId="ADAL" clId="{0783C735-B65D-44E2-93FC-9382C19C860D}" dt="2021-03-29T15:28:03.324" v="1523" actId="1035"/>
          <ac:cxnSpMkLst>
            <pc:docMk/>
            <pc:sldMk cId="332592929" sldId="656"/>
            <ac:cxnSpMk id="11" creationId="{24E55E56-1A15-4D55-8E17-0AFD29BAE2F1}"/>
          </ac:cxnSpMkLst>
        </pc:cxnChg>
        <pc:cxnChg chg="add mod">
          <ac:chgData name="Ganz, Bertram" userId="3039dad9-60b3-4ae8-94f8-728c1bcc00a2" providerId="ADAL" clId="{0783C735-B65D-44E2-93FC-9382C19C860D}" dt="2021-03-29T15:28:03.324" v="1523" actId="1035"/>
          <ac:cxnSpMkLst>
            <pc:docMk/>
            <pc:sldMk cId="332592929" sldId="656"/>
            <ac:cxnSpMk id="12" creationId="{7B47B27A-AAAD-408A-AF20-751597C15739}"/>
          </ac:cxnSpMkLst>
        </pc:cxnChg>
        <pc:cxnChg chg="add mod">
          <ac:chgData name="Ganz, Bertram" userId="3039dad9-60b3-4ae8-94f8-728c1bcc00a2" providerId="ADAL" clId="{0783C735-B65D-44E2-93FC-9382C19C860D}" dt="2021-03-29T15:28:03.324" v="1523" actId="1035"/>
          <ac:cxnSpMkLst>
            <pc:docMk/>
            <pc:sldMk cId="332592929" sldId="656"/>
            <ac:cxnSpMk id="16" creationId="{120F5136-964A-40CF-8C12-DBCE54657B11}"/>
          </ac:cxnSpMkLst>
        </pc:cxnChg>
        <pc:cxnChg chg="add mod">
          <ac:chgData name="Ganz, Bertram" userId="3039dad9-60b3-4ae8-94f8-728c1bcc00a2" providerId="ADAL" clId="{0783C735-B65D-44E2-93FC-9382C19C860D}" dt="2021-03-29T15:28:03.324" v="1523" actId="1035"/>
          <ac:cxnSpMkLst>
            <pc:docMk/>
            <pc:sldMk cId="332592929" sldId="656"/>
            <ac:cxnSpMk id="21" creationId="{FBAEDE95-F6C6-4969-99D3-44E4B25F25C3}"/>
          </ac:cxnSpMkLst>
        </pc:cxnChg>
        <pc:cxnChg chg="add mod">
          <ac:chgData name="Ganz, Bertram" userId="3039dad9-60b3-4ae8-94f8-728c1bcc00a2" providerId="ADAL" clId="{0783C735-B65D-44E2-93FC-9382C19C860D}" dt="2021-03-29T15:28:03.324" v="1523" actId="1035"/>
          <ac:cxnSpMkLst>
            <pc:docMk/>
            <pc:sldMk cId="332592929" sldId="656"/>
            <ac:cxnSpMk id="24" creationId="{A400FDAF-0CB3-4C1F-82EE-3D9FA4B39A80}"/>
          </ac:cxnSpMkLst>
        </pc:cxnChg>
        <pc:cxnChg chg="add mod">
          <ac:chgData name="Ganz, Bertram" userId="3039dad9-60b3-4ae8-94f8-728c1bcc00a2" providerId="ADAL" clId="{0783C735-B65D-44E2-93FC-9382C19C860D}" dt="2021-03-29T15:28:03.324" v="1523" actId="1035"/>
          <ac:cxnSpMkLst>
            <pc:docMk/>
            <pc:sldMk cId="332592929" sldId="656"/>
            <ac:cxnSpMk id="39" creationId="{0507052F-0F97-43E7-A8C1-DAEB044A6AFA}"/>
          </ac:cxnSpMkLst>
        </pc:cxnChg>
        <pc:cxnChg chg="add mod">
          <ac:chgData name="Ganz, Bertram" userId="3039dad9-60b3-4ae8-94f8-728c1bcc00a2" providerId="ADAL" clId="{0783C735-B65D-44E2-93FC-9382C19C860D}" dt="2021-03-29T15:28:03.324" v="1523" actId="1035"/>
          <ac:cxnSpMkLst>
            <pc:docMk/>
            <pc:sldMk cId="332592929" sldId="656"/>
            <ac:cxnSpMk id="40" creationId="{98E3A31D-AF03-47A4-8066-B7BE28B82284}"/>
          </ac:cxnSpMkLst>
        </pc:cxnChg>
        <pc:cxnChg chg="add mod">
          <ac:chgData name="Ganz, Bertram" userId="3039dad9-60b3-4ae8-94f8-728c1bcc00a2" providerId="ADAL" clId="{0783C735-B65D-44E2-93FC-9382C19C860D}" dt="2021-03-29T15:28:03.324" v="1523" actId="1035"/>
          <ac:cxnSpMkLst>
            <pc:docMk/>
            <pc:sldMk cId="332592929" sldId="656"/>
            <ac:cxnSpMk id="41" creationId="{EC154BF5-1BAB-4570-9700-47272CD479F0}"/>
          </ac:cxnSpMkLst>
        </pc:cxnChg>
        <pc:cxnChg chg="add mod">
          <ac:chgData name="Ganz, Bertram" userId="3039dad9-60b3-4ae8-94f8-728c1bcc00a2" providerId="ADAL" clId="{0783C735-B65D-44E2-93FC-9382C19C860D}" dt="2021-03-29T15:28:03.324" v="1523" actId="1035"/>
          <ac:cxnSpMkLst>
            <pc:docMk/>
            <pc:sldMk cId="332592929" sldId="656"/>
            <ac:cxnSpMk id="42" creationId="{02F23B8B-B160-415A-8691-8B41ED781D22}"/>
          </ac:cxnSpMkLst>
        </pc:cxnChg>
        <pc:cxnChg chg="add mod">
          <ac:chgData name="Ganz, Bertram" userId="3039dad9-60b3-4ae8-94f8-728c1bcc00a2" providerId="ADAL" clId="{0783C735-B65D-44E2-93FC-9382C19C860D}" dt="2021-03-29T15:28:03.324" v="1523" actId="1035"/>
          <ac:cxnSpMkLst>
            <pc:docMk/>
            <pc:sldMk cId="332592929" sldId="656"/>
            <ac:cxnSpMk id="43" creationId="{76CED4AB-B9C5-4B76-BB68-6DBBAF06310B}"/>
          </ac:cxnSpMkLst>
        </pc:cxnChg>
        <pc:cxnChg chg="add mod">
          <ac:chgData name="Ganz, Bertram" userId="3039dad9-60b3-4ae8-94f8-728c1bcc00a2" providerId="ADAL" clId="{0783C735-B65D-44E2-93FC-9382C19C860D}" dt="2021-03-29T15:28:03.324" v="1523" actId="1035"/>
          <ac:cxnSpMkLst>
            <pc:docMk/>
            <pc:sldMk cId="332592929" sldId="656"/>
            <ac:cxnSpMk id="44" creationId="{D6707513-05A7-4D3D-BF32-D3352773035B}"/>
          </ac:cxnSpMkLst>
        </pc:cxnChg>
        <pc:cxnChg chg="add mod">
          <ac:chgData name="Ganz, Bertram" userId="3039dad9-60b3-4ae8-94f8-728c1bcc00a2" providerId="ADAL" clId="{0783C735-B65D-44E2-93FC-9382C19C860D}" dt="2021-03-29T15:28:03.324" v="1523" actId="1035"/>
          <ac:cxnSpMkLst>
            <pc:docMk/>
            <pc:sldMk cId="332592929" sldId="656"/>
            <ac:cxnSpMk id="50" creationId="{B72A458D-394F-404B-A064-8976356D7F45}"/>
          </ac:cxnSpMkLst>
        </pc:cxnChg>
        <pc:cxnChg chg="add mod">
          <ac:chgData name="Ganz, Bertram" userId="3039dad9-60b3-4ae8-94f8-728c1bcc00a2" providerId="ADAL" clId="{0783C735-B65D-44E2-93FC-9382C19C860D}" dt="2021-03-29T15:28:03.324" v="1523" actId="1035"/>
          <ac:cxnSpMkLst>
            <pc:docMk/>
            <pc:sldMk cId="332592929" sldId="656"/>
            <ac:cxnSpMk id="51" creationId="{65958C04-83A2-4E7E-9468-693C19D2E278}"/>
          </ac:cxnSpMkLst>
        </pc:cxnChg>
        <pc:cxnChg chg="add mod">
          <ac:chgData name="Ganz, Bertram" userId="3039dad9-60b3-4ae8-94f8-728c1bcc00a2" providerId="ADAL" clId="{0783C735-B65D-44E2-93FC-9382C19C860D}" dt="2021-03-29T15:28:03.324" v="1523" actId="1035"/>
          <ac:cxnSpMkLst>
            <pc:docMk/>
            <pc:sldMk cId="332592929" sldId="656"/>
            <ac:cxnSpMk id="52" creationId="{38EED88E-551D-4F77-A8C4-C3DC826D887B}"/>
          </ac:cxnSpMkLst>
        </pc:cxnChg>
        <pc:cxnChg chg="add mod">
          <ac:chgData name="Ganz, Bertram" userId="3039dad9-60b3-4ae8-94f8-728c1bcc00a2" providerId="ADAL" clId="{0783C735-B65D-44E2-93FC-9382C19C860D}" dt="2021-03-29T15:28:03.324" v="1523" actId="1035"/>
          <ac:cxnSpMkLst>
            <pc:docMk/>
            <pc:sldMk cId="332592929" sldId="656"/>
            <ac:cxnSpMk id="53" creationId="{47F72A21-12F6-4255-B60E-6D19F7F8724D}"/>
          </ac:cxnSpMkLst>
        </pc:cxnChg>
        <pc:cxnChg chg="add mod">
          <ac:chgData name="Ganz, Bertram" userId="3039dad9-60b3-4ae8-94f8-728c1bcc00a2" providerId="ADAL" clId="{0783C735-B65D-44E2-93FC-9382C19C860D}" dt="2021-03-29T15:28:03.324" v="1523" actId="1035"/>
          <ac:cxnSpMkLst>
            <pc:docMk/>
            <pc:sldMk cId="332592929" sldId="656"/>
            <ac:cxnSpMk id="54" creationId="{EEF8802A-37AD-4094-8DD9-04055438024F}"/>
          </ac:cxnSpMkLst>
        </pc:cxnChg>
        <pc:cxnChg chg="add mod">
          <ac:chgData name="Ganz, Bertram" userId="3039dad9-60b3-4ae8-94f8-728c1bcc00a2" providerId="ADAL" clId="{0783C735-B65D-44E2-93FC-9382C19C860D}" dt="2021-03-29T15:28:03.324" v="1523" actId="1035"/>
          <ac:cxnSpMkLst>
            <pc:docMk/>
            <pc:sldMk cId="332592929" sldId="656"/>
            <ac:cxnSpMk id="55" creationId="{19873F95-3EE0-4AC2-AA08-6DA1BDA61558}"/>
          </ac:cxnSpMkLst>
        </pc:cxnChg>
        <pc:cxnChg chg="add mod">
          <ac:chgData name="Ganz, Bertram" userId="3039dad9-60b3-4ae8-94f8-728c1bcc00a2" providerId="ADAL" clId="{0783C735-B65D-44E2-93FC-9382C19C860D}" dt="2021-03-29T15:28:03.324" v="1523" actId="1035"/>
          <ac:cxnSpMkLst>
            <pc:docMk/>
            <pc:sldMk cId="332592929" sldId="656"/>
            <ac:cxnSpMk id="60" creationId="{4DB1C729-280D-4144-8009-88A33EF6AD64}"/>
          </ac:cxnSpMkLst>
        </pc:cxnChg>
        <pc:cxnChg chg="add mod">
          <ac:chgData name="Ganz, Bertram" userId="3039dad9-60b3-4ae8-94f8-728c1bcc00a2" providerId="ADAL" clId="{0783C735-B65D-44E2-93FC-9382C19C860D}" dt="2021-03-29T15:28:03.324" v="1523" actId="1035"/>
          <ac:cxnSpMkLst>
            <pc:docMk/>
            <pc:sldMk cId="332592929" sldId="656"/>
            <ac:cxnSpMk id="61" creationId="{EBD92A7D-2267-4585-8DF3-6EBA93F7ACEB}"/>
          </ac:cxnSpMkLst>
        </pc:cxnChg>
        <pc:cxnChg chg="add mod">
          <ac:chgData name="Ganz, Bertram" userId="3039dad9-60b3-4ae8-94f8-728c1bcc00a2" providerId="ADAL" clId="{0783C735-B65D-44E2-93FC-9382C19C860D}" dt="2021-03-29T15:28:03.324" v="1523" actId="1035"/>
          <ac:cxnSpMkLst>
            <pc:docMk/>
            <pc:sldMk cId="332592929" sldId="656"/>
            <ac:cxnSpMk id="62" creationId="{01ADE323-7C9D-4C2F-8505-BC73BC658E32}"/>
          </ac:cxnSpMkLst>
        </pc:cxnChg>
        <pc:cxnChg chg="add mod">
          <ac:chgData name="Ganz, Bertram" userId="3039dad9-60b3-4ae8-94f8-728c1bcc00a2" providerId="ADAL" clId="{0783C735-B65D-44E2-93FC-9382C19C860D}" dt="2021-03-29T15:28:03.324" v="1523" actId="1035"/>
          <ac:cxnSpMkLst>
            <pc:docMk/>
            <pc:sldMk cId="332592929" sldId="656"/>
            <ac:cxnSpMk id="63" creationId="{2477B8B7-58F9-4F0C-83F2-D698D09AC837}"/>
          </ac:cxnSpMkLst>
        </pc:cxnChg>
        <pc:cxnChg chg="add mod">
          <ac:chgData name="Ganz, Bertram" userId="3039dad9-60b3-4ae8-94f8-728c1bcc00a2" providerId="ADAL" clId="{0783C735-B65D-44E2-93FC-9382C19C860D}" dt="2021-03-29T15:28:03.324" v="1523" actId="1035"/>
          <ac:cxnSpMkLst>
            <pc:docMk/>
            <pc:sldMk cId="332592929" sldId="656"/>
            <ac:cxnSpMk id="70" creationId="{FBD30519-9CE9-4E2C-9D53-B1A38642048F}"/>
          </ac:cxnSpMkLst>
        </pc:cxnChg>
        <pc:cxnChg chg="add mod">
          <ac:chgData name="Ganz, Bertram" userId="3039dad9-60b3-4ae8-94f8-728c1bcc00a2" providerId="ADAL" clId="{0783C735-B65D-44E2-93FC-9382C19C860D}" dt="2021-03-29T15:28:03.324" v="1523" actId="1035"/>
          <ac:cxnSpMkLst>
            <pc:docMk/>
            <pc:sldMk cId="332592929" sldId="656"/>
            <ac:cxnSpMk id="71" creationId="{49166B2C-2D43-453A-A358-8FE5784C44BF}"/>
          </ac:cxnSpMkLst>
        </pc:cxnChg>
        <pc:cxnChg chg="add mod">
          <ac:chgData name="Ganz, Bertram" userId="3039dad9-60b3-4ae8-94f8-728c1bcc00a2" providerId="ADAL" clId="{0783C735-B65D-44E2-93FC-9382C19C860D}" dt="2021-03-29T15:28:03.324" v="1523" actId="1035"/>
          <ac:cxnSpMkLst>
            <pc:docMk/>
            <pc:sldMk cId="332592929" sldId="656"/>
            <ac:cxnSpMk id="117" creationId="{1EA89CCC-356B-4E64-BE41-7F592C3266E5}"/>
          </ac:cxnSpMkLst>
        </pc:cxnChg>
      </pc:sldChg>
      <pc:sldMasterChg chg="modSp mod modSldLayout">
        <pc:chgData name="Ganz, Bertram" userId="3039dad9-60b3-4ae8-94f8-728c1bcc00a2" providerId="ADAL" clId="{0783C735-B65D-44E2-93FC-9382C19C860D}" dt="2021-03-29T15:37:36.913" v="1560" actId="20577"/>
        <pc:sldMasterMkLst>
          <pc:docMk/>
          <pc:sldMasterMk cId="3408294523" sldId="2147483733"/>
        </pc:sldMasterMkLst>
        <pc:spChg chg="mod">
          <ac:chgData name="Ganz, Bertram" userId="3039dad9-60b3-4ae8-94f8-728c1bcc00a2" providerId="ADAL" clId="{0783C735-B65D-44E2-93FC-9382C19C860D}" dt="2021-03-26T10:30:17.645" v="19" actId="20577"/>
          <ac:spMkLst>
            <pc:docMk/>
            <pc:sldMasterMk cId="3408294523" sldId="2147483733"/>
            <ac:spMk id="10" creationId="{00000000-0000-0000-0000-000000000000}"/>
          </ac:spMkLst>
        </pc:spChg>
        <pc:spChg chg="mod">
          <ac:chgData name="Ganz, Bertram" userId="3039dad9-60b3-4ae8-94f8-728c1bcc00a2" providerId="ADAL" clId="{0783C735-B65D-44E2-93FC-9382C19C860D}" dt="2021-03-29T15:37:36.913" v="1560" actId="20577"/>
          <ac:spMkLst>
            <pc:docMk/>
            <pc:sldMasterMk cId="3408294523" sldId="2147483733"/>
            <ac:spMk id="11" creationId="{00000000-0000-0000-0000-000000000000}"/>
          </ac:spMkLst>
        </pc:spChg>
        <pc:sldLayoutChg chg="modSp mod">
          <pc:chgData name="Ganz, Bertram" userId="3039dad9-60b3-4ae8-94f8-728c1bcc00a2" providerId="ADAL" clId="{0783C735-B65D-44E2-93FC-9382C19C860D}" dt="2021-03-26T10:30:41.523" v="23" actId="20577"/>
          <pc:sldLayoutMkLst>
            <pc:docMk/>
            <pc:sldMasterMk cId="3408294523" sldId="2147483733"/>
            <pc:sldLayoutMk cId="451925193" sldId="2147483754"/>
          </pc:sldLayoutMkLst>
          <pc:spChg chg="mod">
            <ac:chgData name="Ganz, Bertram" userId="3039dad9-60b3-4ae8-94f8-728c1bcc00a2" providerId="ADAL" clId="{0783C735-B65D-44E2-93FC-9382C19C860D}" dt="2021-03-26T10:30:41.523" v="23" actId="20577"/>
            <ac:spMkLst>
              <pc:docMk/>
              <pc:sldMasterMk cId="3408294523" sldId="2147483733"/>
              <pc:sldLayoutMk cId="451925193" sldId="2147483754"/>
              <ac:spMk id="25" creationId="{00000000-0000-0000-0000-000000000000}"/>
            </ac:spMkLst>
          </pc:spChg>
        </pc:sldLayoutChg>
        <pc:sldLayoutChg chg="modSp mod">
          <pc:chgData name="Ganz, Bertram" userId="3039dad9-60b3-4ae8-94f8-728c1bcc00a2" providerId="ADAL" clId="{0783C735-B65D-44E2-93FC-9382C19C860D}" dt="2021-03-26T10:30:36.410" v="21" actId="20577"/>
          <pc:sldLayoutMkLst>
            <pc:docMk/>
            <pc:sldMasterMk cId="3408294523" sldId="2147483733"/>
            <pc:sldLayoutMk cId="1911862759" sldId="2147483755"/>
          </pc:sldLayoutMkLst>
          <pc:spChg chg="mod">
            <ac:chgData name="Ganz, Bertram" userId="3039dad9-60b3-4ae8-94f8-728c1bcc00a2" providerId="ADAL" clId="{0783C735-B65D-44E2-93FC-9382C19C860D}" dt="2021-03-26T10:30:36.410" v="21" actId="20577"/>
            <ac:spMkLst>
              <pc:docMk/>
              <pc:sldMasterMk cId="3408294523" sldId="2147483733"/>
              <pc:sldLayoutMk cId="1911862759" sldId="2147483755"/>
              <ac:spMk id="26" creationId="{00000000-0000-0000-0000-000000000000}"/>
            </ac:spMkLst>
          </pc:spChg>
        </pc:sldLayoutChg>
        <pc:sldLayoutChg chg="modSp mod">
          <pc:chgData name="Ganz, Bertram" userId="3039dad9-60b3-4ae8-94f8-728c1bcc00a2" providerId="ADAL" clId="{0783C735-B65D-44E2-93FC-9382C19C860D}" dt="2021-03-29T15:37:36.447" v="1555" actId="20577"/>
          <pc:sldLayoutMkLst>
            <pc:docMk/>
            <pc:sldMasterMk cId="3408294523" sldId="2147483733"/>
            <pc:sldLayoutMk cId="2452717617" sldId="2147483772"/>
          </pc:sldLayoutMkLst>
          <pc:spChg chg="mod">
            <ac:chgData name="Ganz, Bertram" userId="3039dad9-60b3-4ae8-94f8-728c1bcc00a2" providerId="ADAL" clId="{0783C735-B65D-44E2-93FC-9382C19C860D}" dt="2021-03-29T15:37:36.447" v="1555" actId="20577"/>
            <ac:spMkLst>
              <pc:docMk/>
              <pc:sldMasterMk cId="3408294523" sldId="2147483733"/>
              <pc:sldLayoutMk cId="2452717617" sldId="2147483772"/>
              <ac:spMk id="13" creationId="{00000000-0000-0000-0000-000000000000}"/>
            </ac:spMkLst>
          </pc:spChg>
        </pc:sldLayoutChg>
        <pc:sldLayoutChg chg="modSp mod">
          <pc:chgData name="Ganz, Bertram" userId="3039dad9-60b3-4ae8-94f8-728c1bcc00a2" providerId="ADAL" clId="{0783C735-B65D-44E2-93FC-9382C19C860D}" dt="2021-03-29T15:37:36.482" v="1557" actId="20577"/>
          <pc:sldLayoutMkLst>
            <pc:docMk/>
            <pc:sldMasterMk cId="3408294523" sldId="2147483733"/>
            <pc:sldLayoutMk cId="1982410628" sldId="2147483773"/>
          </pc:sldLayoutMkLst>
          <pc:spChg chg="mod">
            <ac:chgData name="Ganz, Bertram" userId="3039dad9-60b3-4ae8-94f8-728c1bcc00a2" providerId="ADAL" clId="{0783C735-B65D-44E2-93FC-9382C19C860D}" dt="2021-03-29T15:37:36.482" v="1557" actId="20577"/>
            <ac:spMkLst>
              <pc:docMk/>
              <pc:sldMasterMk cId="3408294523" sldId="2147483733"/>
              <pc:sldLayoutMk cId="1982410628" sldId="2147483773"/>
              <ac:spMk id="24" creationId="{00000000-0000-0000-0000-000000000000}"/>
            </ac:spMkLst>
          </pc:spChg>
        </pc:sldLayoutChg>
        <pc:sldLayoutChg chg="modSp mod">
          <pc:chgData name="Ganz, Bertram" userId="3039dad9-60b3-4ae8-94f8-728c1bcc00a2" providerId="ADAL" clId="{0783C735-B65D-44E2-93FC-9382C19C860D}" dt="2021-03-29T15:37:36.516" v="1559" actId="20577"/>
          <pc:sldLayoutMkLst>
            <pc:docMk/>
            <pc:sldMasterMk cId="3408294523" sldId="2147483733"/>
            <pc:sldLayoutMk cId="3048046299" sldId="2147483775"/>
          </pc:sldLayoutMkLst>
          <pc:spChg chg="mod">
            <ac:chgData name="Ganz, Bertram" userId="3039dad9-60b3-4ae8-94f8-728c1bcc00a2" providerId="ADAL" clId="{0783C735-B65D-44E2-93FC-9382C19C860D}" dt="2021-03-29T15:37:36.516" v="1559" actId="20577"/>
            <ac:spMkLst>
              <pc:docMk/>
              <pc:sldMasterMk cId="3408294523" sldId="2147483733"/>
              <pc:sldLayoutMk cId="3048046299" sldId="2147483775"/>
              <ac:spMk id="24" creationId="{00000000-0000-0000-0000-000000000000}"/>
            </ac:spMkLst>
          </pc:spChg>
        </pc:sldLayoutChg>
      </pc:sldMasterChg>
      <pc:sldMasterChg chg="modSp mod">
        <pc:chgData name="Ganz, Bertram" userId="3039dad9-60b3-4ae8-94f8-728c1bcc00a2" providerId="ADAL" clId="{0783C735-B65D-44E2-93FC-9382C19C860D}" dt="2021-03-29T15:37:36.919" v="1561" actId="20577"/>
        <pc:sldMasterMkLst>
          <pc:docMk/>
          <pc:sldMasterMk cId="2833729352" sldId="2147483781"/>
        </pc:sldMasterMkLst>
        <pc:spChg chg="mod">
          <ac:chgData name="Ganz, Bertram" userId="3039dad9-60b3-4ae8-94f8-728c1bcc00a2" providerId="ADAL" clId="{0783C735-B65D-44E2-93FC-9382C19C860D}" dt="2021-03-29T15:37:36.919" v="1561" actId="20577"/>
          <ac:spMkLst>
            <pc:docMk/>
            <pc:sldMasterMk cId="2833729352" sldId="2147483781"/>
            <ac:spMk id="14" creationId="{4950D02E-DEA7-4F24-8212-FEEF73ED9421}"/>
          </ac:spMkLst>
        </pc:spChg>
      </pc:sldMasterChg>
    </pc:docChg>
  </pc:docChgLst>
  <pc:docChgLst>
    <pc:chgData name="Ganz, Bertram" userId="3039dad9-60b3-4ae8-94f8-728c1bcc00a2" providerId="ADAL" clId="{44A19016-CCF5-4258-A221-85D351753D04}"/>
    <pc:docChg chg="modSld">
      <pc:chgData name="Ganz, Bertram" userId="3039dad9-60b3-4ae8-94f8-728c1bcc00a2" providerId="ADAL" clId="{44A19016-CCF5-4258-A221-85D351753D04}" dt="2020-09-11T09:03:09.925" v="2" actId="208"/>
      <pc:docMkLst>
        <pc:docMk/>
      </pc:docMkLst>
      <pc:sldChg chg="modSp">
        <pc:chgData name="Ganz, Bertram" userId="3039dad9-60b3-4ae8-94f8-728c1bcc00a2" providerId="ADAL" clId="{44A19016-CCF5-4258-A221-85D351753D04}" dt="2020-09-11T09:03:09.925" v="2" actId="208"/>
        <pc:sldMkLst>
          <pc:docMk/>
          <pc:sldMk cId="1048384807" sldId="653"/>
        </pc:sldMkLst>
        <pc:spChg chg="mod">
          <ac:chgData name="Ganz, Bertram" userId="3039dad9-60b3-4ae8-94f8-728c1bcc00a2" providerId="ADAL" clId="{44A19016-CCF5-4258-A221-85D351753D04}" dt="2020-09-11T09:03:01.438" v="0" actId="207"/>
          <ac:spMkLst>
            <pc:docMk/>
            <pc:sldMk cId="1048384807" sldId="653"/>
            <ac:spMk id="45" creationId="{680E7A3F-7F6B-403E-A8BB-CAB0F7FF4FF5}"/>
          </ac:spMkLst>
        </pc:spChg>
        <pc:cxnChg chg="mod">
          <ac:chgData name="Ganz, Bertram" userId="3039dad9-60b3-4ae8-94f8-728c1bcc00a2" providerId="ADAL" clId="{44A19016-CCF5-4258-A221-85D351753D04}" dt="2020-09-11T09:03:09.925" v="2" actId="208"/>
          <ac:cxnSpMkLst>
            <pc:docMk/>
            <pc:sldMk cId="1048384807" sldId="653"/>
            <ac:cxnSpMk id="13" creationId="{E8E6C844-2477-40CB-BBF8-028A35A0FD13}"/>
          </ac:cxnSpMkLst>
        </pc:cxnChg>
      </pc:sldChg>
    </pc:docChg>
  </pc:docChgLst>
  <pc:docChgLst>
    <pc:chgData name="Ganz, Bertram" userId="3039dad9-60b3-4ae8-94f8-728c1bcc00a2" providerId="ADAL" clId="{BFB88DDC-5841-4870-AC95-AD10A562BA1A}"/>
    <pc:docChg chg="undo redo addSld modSld">
      <pc:chgData name="Ganz, Bertram" userId="3039dad9-60b3-4ae8-94f8-728c1bcc00a2" providerId="ADAL" clId="{BFB88DDC-5841-4870-AC95-AD10A562BA1A}" dt="2020-07-02T09:58:17.864" v="148" actId="553"/>
      <pc:docMkLst>
        <pc:docMk/>
      </pc:docMkLst>
      <pc:sldChg chg="addSp modSp">
        <pc:chgData name="Ganz, Bertram" userId="3039dad9-60b3-4ae8-94f8-728c1bcc00a2" providerId="ADAL" clId="{BFB88DDC-5841-4870-AC95-AD10A562BA1A}" dt="2020-07-02T09:58:17.864" v="148" actId="553"/>
        <pc:sldMkLst>
          <pc:docMk/>
          <pc:sldMk cId="942339854" sldId="639"/>
        </pc:sldMkLst>
        <pc:spChg chg="add mod">
          <ac:chgData name="Ganz, Bertram" userId="3039dad9-60b3-4ae8-94f8-728c1bcc00a2" providerId="ADAL" clId="{BFB88DDC-5841-4870-AC95-AD10A562BA1A}" dt="2020-07-02T09:57:31.158" v="130" actId="1076"/>
          <ac:spMkLst>
            <pc:docMk/>
            <pc:sldMk cId="942339854" sldId="639"/>
            <ac:spMk id="79" creationId="{85BDE59C-2E85-425C-9497-FFFEE02BCEC1}"/>
          </ac:spMkLst>
        </pc:spChg>
        <pc:spChg chg="add mod">
          <ac:chgData name="Ganz, Bertram" userId="3039dad9-60b3-4ae8-94f8-728c1bcc00a2" providerId="ADAL" clId="{BFB88DDC-5841-4870-AC95-AD10A562BA1A}" dt="2020-07-02T09:58:06.352" v="147" actId="20577"/>
          <ac:spMkLst>
            <pc:docMk/>
            <pc:sldMk cId="942339854" sldId="639"/>
            <ac:spMk id="83" creationId="{F95C6778-1F6D-4BB6-ACA3-AEFC410382B9}"/>
          </ac:spMkLst>
        </pc:spChg>
        <pc:picChg chg="add mod">
          <ac:chgData name="Ganz, Bertram" userId="3039dad9-60b3-4ae8-94f8-728c1bcc00a2" providerId="ADAL" clId="{BFB88DDC-5841-4870-AC95-AD10A562BA1A}" dt="2020-07-02T09:57:21.087" v="112" actId="1076"/>
          <ac:picMkLst>
            <pc:docMk/>
            <pc:sldMk cId="942339854" sldId="639"/>
            <ac:picMk id="5" creationId="{8C028F82-2CBE-4D7D-9DB3-96365E23470F}"/>
          </ac:picMkLst>
        </pc:picChg>
        <pc:picChg chg="add mod">
          <ac:chgData name="Ganz, Bertram" userId="3039dad9-60b3-4ae8-94f8-728c1bcc00a2" providerId="ADAL" clId="{BFB88DDC-5841-4870-AC95-AD10A562BA1A}" dt="2020-07-02T09:58:17.864" v="148" actId="553"/>
          <ac:picMkLst>
            <pc:docMk/>
            <pc:sldMk cId="942339854" sldId="639"/>
            <ac:picMk id="9" creationId="{0CBFFFF2-F2DB-49F5-85D6-A456E771EB5C}"/>
          </ac:picMkLst>
        </pc:picChg>
        <pc:picChg chg="mod">
          <ac:chgData name="Ganz, Bertram" userId="3039dad9-60b3-4ae8-94f8-728c1bcc00a2" providerId="ADAL" clId="{BFB88DDC-5841-4870-AC95-AD10A562BA1A}" dt="2020-07-02T09:58:17.864" v="148" actId="553"/>
          <ac:picMkLst>
            <pc:docMk/>
            <pc:sldMk cId="942339854" sldId="639"/>
            <ac:picMk id="20" creationId="{EF19C79C-EF81-4AF3-AEF0-D009E0D57046}"/>
          </ac:picMkLst>
        </pc:picChg>
        <pc:picChg chg="mod">
          <ac:chgData name="Ganz, Bertram" userId="3039dad9-60b3-4ae8-94f8-728c1bcc00a2" providerId="ADAL" clId="{BFB88DDC-5841-4870-AC95-AD10A562BA1A}" dt="2020-07-02T09:58:17.864" v="148" actId="553"/>
          <ac:picMkLst>
            <pc:docMk/>
            <pc:sldMk cId="942339854" sldId="639"/>
            <ac:picMk id="56" creationId="{B1459A6F-D2C5-4C6A-8CA9-41C717692273}"/>
          </ac:picMkLst>
        </pc:picChg>
        <pc:picChg chg="mod">
          <ac:chgData name="Ganz, Bertram" userId="3039dad9-60b3-4ae8-94f8-728c1bcc00a2" providerId="ADAL" clId="{BFB88DDC-5841-4870-AC95-AD10A562BA1A}" dt="2020-07-02T09:56:07.485" v="103" actId="207"/>
          <ac:picMkLst>
            <pc:docMk/>
            <pc:sldMk cId="942339854" sldId="639"/>
            <ac:picMk id="90" creationId="{B4C2D250-8042-415D-A23E-C9A3F9BFA612}"/>
          </ac:picMkLst>
        </pc:picChg>
        <pc:picChg chg="mod">
          <ac:chgData name="Ganz, Bertram" userId="3039dad9-60b3-4ae8-94f8-728c1bcc00a2" providerId="ADAL" clId="{BFB88DDC-5841-4870-AC95-AD10A562BA1A}" dt="2020-07-02T09:58:17.864" v="148" actId="553"/>
          <ac:picMkLst>
            <pc:docMk/>
            <pc:sldMk cId="942339854" sldId="639"/>
            <ac:picMk id="104" creationId="{3E51C162-95CA-4979-8E2B-E2BBA27472A8}"/>
          </ac:picMkLst>
        </pc:picChg>
        <pc:picChg chg="mod">
          <ac:chgData name="Ganz, Bertram" userId="3039dad9-60b3-4ae8-94f8-728c1bcc00a2" providerId="ADAL" clId="{BFB88DDC-5841-4870-AC95-AD10A562BA1A}" dt="2020-07-02T09:58:17.864" v="148" actId="553"/>
          <ac:picMkLst>
            <pc:docMk/>
            <pc:sldMk cId="942339854" sldId="639"/>
            <ac:picMk id="112" creationId="{D45D4E71-13E7-4104-9B85-9B0B0EA128C9}"/>
          </ac:picMkLst>
        </pc:picChg>
      </pc:sldChg>
      <pc:sldChg chg="modSp add">
        <pc:chgData name="Ganz, Bertram" userId="3039dad9-60b3-4ae8-94f8-728c1bcc00a2" providerId="ADAL" clId="{BFB88DDC-5841-4870-AC95-AD10A562BA1A}" dt="2020-06-09T08:40:08.178" v="101" actId="20577"/>
        <pc:sldMkLst>
          <pc:docMk/>
          <pc:sldMk cId="2477509568" sldId="655"/>
        </pc:sldMkLst>
        <pc:spChg chg="mod">
          <ac:chgData name="Ganz, Bertram" userId="3039dad9-60b3-4ae8-94f8-728c1bcc00a2" providerId="ADAL" clId="{BFB88DDC-5841-4870-AC95-AD10A562BA1A}" dt="2020-06-09T08:38:44.958" v="14" actId="6549"/>
          <ac:spMkLst>
            <pc:docMk/>
            <pc:sldMk cId="2477509568" sldId="655"/>
            <ac:spMk id="5" creationId="{00000000-0000-0000-0000-000000000000}"/>
          </ac:spMkLst>
        </pc:spChg>
        <pc:spChg chg="mod">
          <ac:chgData name="Ganz, Bertram" userId="3039dad9-60b3-4ae8-94f8-728c1bcc00a2" providerId="ADAL" clId="{BFB88DDC-5841-4870-AC95-AD10A562BA1A}" dt="2020-06-09T08:38:51.477" v="15" actId="6549"/>
          <ac:spMkLst>
            <pc:docMk/>
            <pc:sldMk cId="2477509568" sldId="655"/>
            <ac:spMk id="6" creationId="{00000000-0000-0000-0000-000000000000}"/>
          </ac:spMkLst>
        </pc:spChg>
        <pc:spChg chg="mod">
          <ac:chgData name="Ganz, Bertram" userId="3039dad9-60b3-4ae8-94f8-728c1bcc00a2" providerId="ADAL" clId="{BFB88DDC-5841-4870-AC95-AD10A562BA1A}" dt="2020-06-09T08:40:08.178" v="101" actId="20577"/>
          <ac:spMkLst>
            <pc:docMk/>
            <pc:sldMk cId="2477509568" sldId="655"/>
            <ac:spMk id="7" creationId="{00000000-0000-0000-0000-000000000000}"/>
          </ac:spMkLst>
        </pc:spChg>
        <pc:spChg chg="mod">
          <ac:chgData name="Ganz, Bertram" userId="3039dad9-60b3-4ae8-94f8-728c1bcc00a2" providerId="ADAL" clId="{BFB88DDC-5841-4870-AC95-AD10A562BA1A}" dt="2020-06-09T08:39:27.900" v="26" actId="6549"/>
          <ac:spMkLst>
            <pc:docMk/>
            <pc:sldMk cId="2477509568" sldId="655"/>
            <ac:spMk id="8" creationId="{00000000-0000-0000-0000-000000000000}"/>
          </ac:spMkLst>
        </pc:spChg>
      </pc:sldChg>
    </pc:docChg>
  </pc:docChgLst>
  <pc:docChgLst>
    <pc:chgData name="Ganz, Bertram" userId="3039dad9-60b3-4ae8-94f8-728c1bcc00a2" providerId="ADAL" clId="{CD318C67-0E0E-4AAE-8180-F06D88A8088B}"/>
    <pc:docChg chg="modSld">
      <pc:chgData name="Ganz, Bertram" userId="3039dad9-60b3-4ae8-94f8-728c1bcc00a2" providerId="ADAL" clId="{CD318C67-0E0E-4AAE-8180-F06D88A8088B}" dt="2020-05-18T08:50:56.293" v="138" actId="1037"/>
      <pc:docMkLst>
        <pc:docMk/>
      </pc:docMkLst>
      <pc:sldChg chg="addSp modSp">
        <pc:chgData name="Ganz, Bertram" userId="3039dad9-60b3-4ae8-94f8-728c1bcc00a2" providerId="ADAL" clId="{CD318C67-0E0E-4AAE-8180-F06D88A8088B}" dt="2020-05-18T08:50:56.293" v="138" actId="1037"/>
        <pc:sldMkLst>
          <pc:docMk/>
          <pc:sldMk cId="3992402320" sldId="592"/>
        </pc:sldMkLst>
        <pc:spChg chg="add mod">
          <ac:chgData name="Ganz, Bertram" userId="3039dad9-60b3-4ae8-94f8-728c1bcc00a2" providerId="ADAL" clId="{CD318C67-0E0E-4AAE-8180-F06D88A8088B}" dt="2020-05-18T08:49:37.414" v="67" actId="207"/>
          <ac:spMkLst>
            <pc:docMk/>
            <pc:sldMk cId="3992402320" sldId="592"/>
            <ac:spMk id="48" creationId="{0AA792FE-39A5-4699-A76A-29EDA5064AF7}"/>
          </ac:spMkLst>
        </pc:spChg>
        <pc:spChg chg="add mod">
          <ac:chgData name="Ganz, Bertram" userId="3039dad9-60b3-4ae8-94f8-728c1bcc00a2" providerId="ADAL" clId="{CD318C67-0E0E-4AAE-8180-F06D88A8088B}" dt="2020-05-18T08:50:56.293" v="138" actId="1037"/>
          <ac:spMkLst>
            <pc:docMk/>
            <pc:sldMk cId="3992402320" sldId="592"/>
            <ac:spMk id="49" creationId="{B92613C2-D6BC-4BCF-A59C-545DF30480AB}"/>
          </ac:spMkLst>
        </pc:spChg>
      </pc:sldChg>
      <pc:sldChg chg="modSp">
        <pc:chgData name="Ganz, Bertram" userId="3039dad9-60b3-4ae8-94f8-728c1bcc00a2" providerId="ADAL" clId="{CD318C67-0E0E-4AAE-8180-F06D88A8088B}" dt="2020-05-18T07:47:55.675" v="53" actId="113"/>
        <pc:sldMkLst>
          <pc:docMk/>
          <pc:sldMk cId="900029581" sldId="609"/>
        </pc:sldMkLst>
        <pc:spChg chg="mod">
          <ac:chgData name="Ganz, Bertram" userId="3039dad9-60b3-4ae8-94f8-728c1bcc00a2" providerId="ADAL" clId="{CD318C67-0E0E-4AAE-8180-F06D88A8088B}" dt="2020-05-18T07:47:55.675" v="53" actId="113"/>
          <ac:spMkLst>
            <pc:docMk/>
            <pc:sldMk cId="900029581" sldId="609"/>
            <ac:spMk id="6" creationId="{00000000-0000-0000-0000-000000000000}"/>
          </ac:spMkLst>
        </pc:spChg>
      </pc:sldChg>
      <pc:sldChg chg="addSp modSp">
        <pc:chgData name="Ganz, Bertram" userId="3039dad9-60b3-4ae8-94f8-728c1bcc00a2" providerId="ADAL" clId="{CD318C67-0E0E-4AAE-8180-F06D88A8088B}" dt="2020-05-18T07:52:05.753" v="65" actId="1076"/>
        <pc:sldMkLst>
          <pc:docMk/>
          <pc:sldMk cId="2477989280" sldId="650"/>
        </pc:sldMkLst>
        <pc:picChg chg="add mod">
          <ac:chgData name="Ganz, Bertram" userId="3039dad9-60b3-4ae8-94f8-728c1bcc00a2" providerId="ADAL" clId="{CD318C67-0E0E-4AAE-8180-F06D88A8088B}" dt="2020-05-18T07:52:05.753" v="65" actId="1076"/>
          <ac:picMkLst>
            <pc:docMk/>
            <pc:sldMk cId="2477989280" sldId="650"/>
            <ac:picMk id="4" creationId="{F2955AB3-4B66-429F-9B75-DB2C26C4886F}"/>
          </ac:picMkLst>
        </pc:picChg>
        <pc:picChg chg="mod">
          <ac:chgData name="Ganz, Bertram" userId="3039dad9-60b3-4ae8-94f8-728c1bcc00a2" providerId="ADAL" clId="{CD318C67-0E0E-4AAE-8180-F06D88A8088B}" dt="2020-05-18T07:51:49.335" v="59" actId="1076"/>
          <ac:picMkLst>
            <pc:docMk/>
            <pc:sldMk cId="2477989280" sldId="650"/>
            <ac:picMk id="146" creationId="{9636C253-D22E-4648-B67A-262B1D9757FF}"/>
          </ac:picMkLst>
        </pc:picChg>
        <pc:picChg chg="mod">
          <ac:chgData name="Ganz, Bertram" userId="3039dad9-60b3-4ae8-94f8-728c1bcc00a2" providerId="ADAL" clId="{CD318C67-0E0E-4AAE-8180-F06D88A8088B}" dt="2020-05-18T07:51:49.335" v="59" actId="1076"/>
          <ac:picMkLst>
            <pc:docMk/>
            <pc:sldMk cId="2477989280" sldId="650"/>
            <ac:picMk id="148" creationId="{A3B101AD-0F64-4F29-A5FB-BE620D6E563C}"/>
          </ac:picMkLst>
        </pc:picChg>
        <pc:picChg chg="mod">
          <ac:chgData name="Ganz, Bertram" userId="3039dad9-60b3-4ae8-94f8-728c1bcc00a2" providerId="ADAL" clId="{CD318C67-0E0E-4AAE-8180-F06D88A8088B}" dt="2020-05-18T07:51:49.335" v="59" actId="1076"/>
          <ac:picMkLst>
            <pc:docMk/>
            <pc:sldMk cId="2477989280" sldId="650"/>
            <ac:picMk id="154" creationId="{314C52E8-B48E-443F-944F-7AD75910E7BA}"/>
          </ac:picMkLst>
        </pc:picChg>
        <pc:picChg chg="mod">
          <ac:chgData name="Ganz, Bertram" userId="3039dad9-60b3-4ae8-94f8-728c1bcc00a2" providerId="ADAL" clId="{CD318C67-0E0E-4AAE-8180-F06D88A8088B}" dt="2020-05-18T07:51:49.335" v="59" actId="1076"/>
          <ac:picMkLst>
            <pc:docMk/>
            <pc:sldMk cId="2477989280" sldId="650"/>
            <ac:picMk id="156" creationId="{AF8D4256-A1D0-495B-9B7D-DBE7C0B05C12}"/>
          </ac:picMkLst>
        </pc:picChg>
        <pc:picChg chg="mod">
          <ac:chgData name="Ganz, Bertram" userId="3039dad9-60b3-4ae8-94f8-728c1bcc00a2" providerId="ADAL" clId="{CD318C67-0E0E-4AAE-8180-F06D88A8088B}" dt="2020-05-18T07:51:28.883" v="57" actId="1076"/>
          <ac:picMkLst>
            <pc:docMk/>
            <pc:sldMk cId="2477989280" sldId="650"/>
            <ac:picMk id="158" creationId="{EC237EC1-4F60-4D8D-A6A8-B824BE90C206}"/>
          </ac:picMkLst>
        </pc:picChg>
        <pc:picChg chg="mod">
          <ac:chgData name="Ganz, Bertram" userId="3039dad9-60b3-4ae8-94f8-728c1bcc00a2" providerId="ADAL" clId="{CD318C67-0E0E-4AAE-8180-F06D88A8088B}" dt="2020-05-18T07:51:49.335" v="59" actId="1076"/>
          <ac:picMkLst>
            <pc:docMk/>
            <pc:sldMk cId="2477989280" sldId="650"/>
            <ac:picMk id="164" creationId="{1AB6358A-6E2F-496F-B987-B22752EA68B3}"/>
          </ac:picMkLst>
        </pc:picChg>
        <pc:picChg chg="mod">
          <ac:chgData name="Ganz, Bertram" userId="3039dad9-60b3-4ae8-94f8-728c1bcc00a2" providerId="ADAL" clId="{CD318C67-0E0E-4AAE-8180-F06D88A8088B}" dt="2020-05-18T07:51:07.133" v="56" actId="1076"/>
          <ac:picMkLst>
            <pc:docMk/>
            <pc:sldMk cId="2477989280" sldId="650"/>
            <ac:picMk id="238" creationId="{1B9F49C5-BF7B-4D76-A477-6B4DE6282174}"/>
          </ac:picMkLst>
        </pc:picChg>
      </pc:sldChg>
    </pc:docChg>
  </pc:docChgLst>
  <pc:docChgLst>
    <pc:chgData name="Ganz, Bertram" userId="3039dad9-60b3-4ae8-94f8-728c1bcc00a2" providerId="ADAL" clId="{A17D762E-7818-4DD9-9202-AB10F7BF57C4}"/>
    <pc:docChg chg="undo redo custSel delSld modSld modMainMaster modSection">
      <pc:chgData name="Ganz, Bertram" userId="3039dad9-60b3-4ae8-94f8-728c1bcc00a2" providerId="ADAL" clId="{A17D762E-7818-4DD9-9202-AB10F7BF57C4}" dt="2021-02-26T08:38:03.544" v="1009" actId="20577"/>
      <pc:docMkLst>
        <pc:docMk/>
      </pc:docMkLst>
      <pc:sldChg chg="modSp mod">
        <pc:chgData name="Ganz, Bertram" userId="3039dad9-60b3-4ae8-94f8-728c1bcc00a2" providerId="ADAL" clId="{A17D762E-7818-4DD9-9202-AB10F7BF57C4}" dt="2021-02-26T08:38:03.544" v="1009" actId="20577"/>
        <pc:sldMkLst>
          <pc:docMk/>
          <pc:sldMk cId="444057397" sldId="434"/>
        </pc:sldMkLst>
        <pc:spChg chg="mod">
          <ac:chgData name="Ganz, Bertram" userId="3039dad9-60b3-4ae8-94f8-728c1bcc00a2" providerId="ADAL" clId="{A17D762E-7818-4DD9-9202-AB10F7BF57C4}" dt="2021-02-26T08:38:03.544" v="1009" actId="20577"/>
          <ac:spMkLst>
            <pc:docMk/>
            <pc:sldMk cId="444057397" sldId="434"/>
            <ac:spMk id="2" creationId="{00000000-0000-0000-0000-000000000000}"/>
          </ac:spMkLst>
        </pc:spChg>
        <pc:spChg chg="mod">
          <ac:chgData name="Ganz, Bertram" userId="3039dad9-60b3-4ae8-94f8-728c1bcc00a2" providerId="ADAL" clId="{A17D762E-7818-4DD9-9202-AB10F7BF57C4}" dt="2021-02-18T08:24:23.987" v="929" actId="27636"/>
          <ac:spMkLst>
            <pc:docMk/>
            <pc:sldMk cId="444057397" sldId="434"/>
            <ac:spMk id="4" creationId="{00000000-0000-0000-0000-000000000000}"/>
          </ac:spMkLst>
        </pc:spChg>
      </pc:sldChg>
      <pc:sldChg chg="modSp">
        <pc:chgData name="Ganz, Bertram" userId="3039dad9-60b3-4ae8-94f8-728c1bcc00a2" providerId="ADAL" clId="{A17D762E-7818-4DD9-9202-AB10F7BF57C4}" dt="2021-02-18T08:23:44.858" v="921" actId="6549"/>
        <pc:sldMkLst>
          <pc:docMk/>
          <pc:sldMk cId="4154287917" sldId="437"/>
        </pc:sldMkLst>
        <pc:spChg chg="mod">
          <ac:chgData name="Ganz, Bertram" userId="3039dad9-60b3-4ae8-94f8-728c1bcc00a2" providerId="ADAL" clId="{A17D762E-7818-4DD9-9202-AB10F7BF57C4}" dt="2021-02-18T08:23:44.858" v="921" actId="6549"/>
          <ac:spMkLst>
            <pc:docMk/>
            <pc:sldMk cId="4154287917" sldId="437"/>
            <ac:spMk id="8" creationId="{00000000-0000-0000-0000-000000000000}"/>
          </ac:spMkLst>
        </pc:spChg>
      </pc:sldChg>
      <pc:sldChg chg="modSp">
        <pc:chgData name="Ganz, Bertram" userId="3039dad9-60b3-4ae8-94f8-728c1bcc00a2" providerId="ADAL" clId="{A17D762E-7818-4DD9-9202-AB10F7BF57C4}" dt="2021-02-18T08:13:57.625" v="663" actId="20577"/>
        <pc:sldMkLst>
          <pc:docMk/>
          <pc:sldMk cId="3697771757" sldId="466"/>
        </pc:sldMkLst>
        <pc:spChg chg="mod">
          <ac:chgData name="Ganz, Bertram" userId="3039dad9-60b3-4ae8-94f8-728c1bcc00a2" providerId="ADAL" clId="{A17D762E-7818-4DD9-9202-AB10F7BF57C4}" dt="2021-02-18T08:13:57.625" v="663" actId="20577"/>
          <ac:spMkLst>
            <pc:docMk/>
            <pc:sldMk cId="3697771757" sldId="466"/>
            <ac:spMk id="4" creationId="{00000000-0000-0000-0000-000000000000}"/>
          </ac:spMkLst>
        </pc:spChg>
      </pc:sldChg>
      <pc:sldChg chg="addSp delSp modSp">
        <pc:chgData name="Ganz, Bertram" userId="3039dad9-60b3-4ae8-94f8-728c1bcc00a2" providerId="ADAL" clId="{A17D762E-7818-4DD9-9202-AB10F7BF57C4}" dt="2021-02-18T08:13:47.762" v="661" actId="6549"/>
        <pc:sldMkLst>
          <pc:docMk/>
          <pc:sldMk cId="4145182641" sldId="468"/>
        </pc:sldMkLst>
        <pc:spChg chg="mod">
          <ac:chgData name="Ganz, Bertram" userId="3039dad9-60b3-4ae8-94f8-728c1bcc00a2" providerId="ADAL" clId="{A17D762E-7818-4DD9-9202-AB10F7BF57C4}" dt="2021-02-18T08:13:47.762" v="661" actId="6549"/>
          <ac:spMkLst>
            <pc:docMk/>
            <pc:sldMk cId="4145182641" sldId="468"/>
            <ac:spMk id="4" creationId="{00000000-0000-0000-0000-000000000000}"/>
          </ac:spMkLst>
        </pc:spChg>
        <pc:picChg chg="add mod">
          <ac:chgData name="Ganz, Bertram" userId="3039dad9-60b3-4ae8-94f8-728c1bcc00a2" providerId="ADAL" clId="{A17D762E-7818-4DD9-9202-AB10F7BF57C4}" dt="2021-02-18T08:10:41.372" v="612" actId="14100"/>
          <ac:picMkLst>
            <pc:docMk/>
            <pc:sldMk cId="4145182641" sldId="468"/>
            <ac:picMk id="5" creationId="{19EBD5A7-3291-4338-A4A8-70C27F32235C}"/>
          </ac:picMkLst>
        </pc:picChg>
        <pc:picChg chg="add del mod">
          <ac:chgData name="Ganz, Bertram" userId="3039dad9-60b3-4ae8-94f8-728c1bcc00a2" providerId="ADAL" clId="{A17D762E-7818-4DD9-9202-AB10F7BF57C4}" dt="2021-02-18T08:10:50.453" v="614" actId="478"/>
          <ac:picMkLst>
            <pc:docMk/>
            <pc:sldMk cId="4145182641" sldId="468"/>
            <ac:picMk id="28" creationId="{5A047045-363A-4296-B532-737A7C30980A}"/>
          </ac:picMkLst>
        </pc:picChg>
      </pc:sldChg>
      <pc:sldChg chg="modSp">
        <pc:chgData name="Ganz, Bertram" userId="3039dad9-60b3-4ae8-94f8-728c1bcc00a2" providerId="ADAL" clId="{A17D762E-7818-4DD9-9202-AB10F7BF57C4}" dt="2021-02-18T08:09:53.063" v="599" actId="20577"/>
        <pc:sldMkLst>
          <pc:docMk/>
          <pc:sldMk cId="4257569659" sldId="470"/>
        </pc:sldMkLst>
        <pc:spChg chg="mod">
          <ac:chgData name="Ganz, Bertram" userId="3039dad9-60b3-4ae8-94f8-728c1bcc00a2" providerId="ADAL" clId="{A17D762E-7818-4DD9-9202-AB10F7BF57C4}" dt="2021-02-18T08:09:53.063" v="599" actId="20577"/>
          <ac:spMkLst>
            <pc:docMk/>
            <pc:sldMk cId="4257569659" sldId="470"/>
            <ac:spMk id="5" creationId="{00000000-0000-0000-0000-000000000000}"/>
          </ac:spMkLst>
        </pc:spChg>
      </pc:sldChg>
      <pc:sldChg chg="modSp">
        <pc:chgData name="Ganz, Bertram" userId="3039dad9-60b3-4ae8-94f8-728c1bcc00a2" providerId="ADAL" clId="{A17D762E-7818-4DD9-9202-AB10F7BF57C4}" dt="2021-02-18T08:13:52.514" v="662" actId="20577"/>
        <pc:sldMkLst>
          <pc:docMk/>
          <pc:sldMk cId="3198256402" sldId="523"/>
        </pc:sldMkLst>
        <pc:spChg chg="mod">
          <ac:chgData name="Ganz, Bertram" userId="3039dad9-60b3-4ae8-94f8-728c1bcc00a2" providerId="ADAL" clId="{A17D762E-7818-4DD9-9202-AB10F7BF57C4}" dt="2021-02-18T08:13:52.514" v="662" actId="20577"/>
          <ac:spMkLst>
            <pc:docMk/>
            <pc:sldMk cId="3198256402" sldId="523"/>
            <ac:spMk id="4" creationId="{00000000-0000-0000-0000-000000000000}"/>
          </ac:spMkLst>
        </pc:spChg>
      </pc:sldChg>
      <pc:sldChg chg="addSp delSp modSp">
        <pc:chgData name="Ganz, Bertram" userId="3039dad9-60b3-4ae8-94f8-728c1bcc00a2" providerId="ADAL" clId="{A17D762E-7818-4DD9-9202-AB10F7BF57C4}" dt="2021-02-18T07:57:08.870" v="178" actId="207"/>
        <pc:sldMkLst>
          <pc:docMk/>
          <pc:sldMk cId="4078188266" sldId="524"/>
        </pc:sldMkLst>
        <pc:spChg chg="add del mod">
          <ac:chgData name="Ganz, Bertram" userId="3039dad9-60b3-4ae8-94f8-728c1bcc00a2" providerId="ADAL" clId="{A17D762E-7818-4DD9-9202-AB10F7BF57C4}" dt="2021-02-18T07:56:44.959" v="176" actId="478"/>
          <ac:spMkLst>
            <pc:docMk/>
            <pc:sldMk cId="4078188266" sldId="524"/>
            <ac:spMk id="102" creationId="{CE4E5F74-D0B9-4768-96E5-2A55F4D73397}"/>
          </ac:spMkLst>
        </pc:spChg>
        <pc:spChg chg="add del mod">
          <ac:chgData name="Ganz, Bertram" userId="3039dad9-60b3-4ae8-94f8-728c1bcc00a2" providerId="ADAL" clId="{A17D762E-7818-4DD9-9202-AB10F7BF57C4}" dt="2021-02-18T07:56:44.959" v="176" actId="478"/>
          <ac:spMkLst>
            <pc:docMk/>
            <pc:sldMk cId="4078188266" sldId="524"/>
            <ac:spMk id="103" creationId="{2A8DA29D-4EA6-49A5-AF43-FD6232C57F62}"/>
          </ac:spMkLst>
        </pc:spChg>
        <pc:spChg chg="add del mod">
          <ac:chgData name="Ganz, Bertram" userId="3039dad9-60b3-4ae8-94f8-728c1bcc00a2" providerId="ADAL" clId="{A17D762E-7818-4DD9-9202-AB10F7BF57C4}" dt="2021-02-18T07:56:44.959" v="176" actId="478"/>
          <ac:spMkLst>
            <pc:docMk/>
            <pc:sldMk cId="4078188266" sldId="524"/>
            <ac:spMk id="107" creationId="{48D36811-412E-4941-9388-B3A472B3056B}"/>
          </ac:spMkLst>
        </pc:spChg>
        <pc:spChg chg="add del mod">
          <ac:chgData name="Ganz, Bertram" userId="3039dad9-60b3-4ae8-94f8-728c1bcc00a2" providerId="ADAL" clId="{A17D762E-7818-4DD9-9202-AB10F7BF57C4}" dt="2021-02-18T07:56:19.830" v="151" actId="478"/>
          <ac:spMkLst>
            <pc:docMk/>
            <pc:sldMk cId="4078188266" sldId="524"/>
            <ac:spMk id="108" creationId="{43E4AF3B-7BDD-4355-A19D-03E6E75C2A7F}"/>
          </ac:spMkLst>
        </pc:spChg>
        <pc:spChg chg="mod">
          <ac:chgData name="Ganz, Bertram" userId="3039dad9-60b3-4ae8-94f8-728c1bcc00a2" providerId="ADAL" clId="{A17D762E-7818-4DD9-9202-AB10F7BF57C4}" dt="2021-02-18T07:56:11.597" v="149" actId="208"/>
          <ac:spMkLst>
            <pc:docMk/>
            <pc:sldMk cId="4078188266" sldId="524"/>
            <ac:spMk id="184" creationId="{00000000-0000-0000-0000-000000000000}"/>
          </ac:spMkLst>
        </pc:spChg>
        <pc:spChg chg="mod">
          <ac:chgData name="Ganz, Bertram" userId="3039dad9-60b3-4ae8-94f8-728c1bcc00a2" providerId="ADAL" clId="{A17D762E-7818-4DD9-9202-AB10F7BF57C4}" dt="2021-02-18T07:56:36.269" v="175" actId="14100"/>
          <ac:spMkLst>
            <pc:docMk/>
            <pc:sldMk cId="4078188266" sldId="524"/>
            <ac:spMk id="185" creationId="{00000000-0000-0000-0000-000000000000}"/>
          </ac:spMkLst>
        </pc:spChg>
        <pc:spChg chg="mod">
          <ac:chgData name="Ganz, Bertram" userId="3039dad9-60b3-4ae8-94f8-728c1bcc00a2" providerId="ADAL" clId="{A17D762E-7818-4DD9-9202-AB10F7BF57C4}" dt="2021-02-18T07:57:08.870" v="178" actId="207"/>
          <ac:spMkLst>
            <pc:docMk/>
            <pc:sldMk cId="4078188266" sldId="524"/>
            <ac:spMk id="202" creationId="{00000000-0000-0000-0000-000000000000}"/>
          </ac:spMkLst>
        </pc:spChg>
        <pc:picChg chg="del">
          <ac:chgData name="Ganz, Bertram" userId="3039dad9-60b3-4ae8-94f8-728c1bcc00a2" providerId="ADAL" clId="{A17D762E-7818-4DD9-9202-AB10F7BF57C4}" dt="2021-02-18T07:55:05.438" v="138" actId="478"/>
          <ac:picMkLst>
            <pc:docMk/>
            <pc:sldMk cId="4078188266" sldId="524"/>
            <ac:picMk id="89" creationId="{CFF82C88-4D37-4A54-83A8-CF5FD29DE268}"/>
          </ac:picMkLst>
        </pc:picChg>
        <pc:picChg chg="add mod">
          <ac:chgData name="Ganz, Bertram" userId="3039dad9-60b3-4ae8-94f8-728c1bcc00a2" providerId="ADAL" clId="{A17D762E-7818-4DD9-9202-AB10F7BF57C4}" dt="2021-02-18T07:55:10.861" v="140" actId="1076"/>
          <ac:picMkLst>
            <pc:docMk/>
            <pc:sldMk cId="4078188266" sldId="524"/>
            <ac:picMk id="97" creationId="{D79D5216-5451-4C00-83A2-7F5BADA08FD4}"/>
          </ac:picMkLst>
        </pc:picChg>
        <pc:cxnChg chg="mod">
          <ac:chgData name="Ganz, Bertram" userId="3039dad9-60b3-4ae8-94f8-728c1bcc00a2" providerId="ADAL" clId="{A17D762E-7818-4DD9-9202-AB10F7BF57C4}" dt="2021-02-18T07:57:03.749" v="177" actId="208"/>
          <ac:cxnSpMkLst>
            <pc:docMk/>
            <pc:sldMk cId="4078188266" sldId="524"/>
            <ac:cxnSpMk id="199" creationId="{00000000-0000-0000-0000-000000000000}"/>
          </ac:cxnSpMkLst>
        </pc:cxnChg>
      </pc:sldChg>
      <pc:sldChg chg="modSp">
        <pc:chgData name="Ganz, Bertram" userId="3039dad9-60b3-4ae8-94f8-728c1bcc00a2" providerId="ADAL" clId="{A17D762E-7818-4DD9-9202-AB10F7BF57C4}" dt="2021-02-18T08:17:51.938" v="765" actId="6549"/>
        <pc:sldMkLst>
          <pc:docMk/>
          <pc:sldMk cId="1860204837" sldId="525"/>
        </pc:sldMkLst>
        <pc:spChg chg="mod">
          <ac:chgData name="Ganz, Bertram" userId="3039dad9-60b3-4ae8-94f8-728c1bcc00a2" providerId="ADAL" clId="{A17D762E-7818-4DD9-9202-AB10F7BF57C4}" dt="2021-02-18T08:12:55.857" v="652" actId="1076"/>
          <ac:spMkLst>
            <pc:docMk/>
            <pc:sldMk cId="1860204837" sldId="525"/>
            <ac:spMk id="56" creationId="{00000000-0000-0000-0000-000000000000}"/>
          </ac:spMkLst>
        </pc:spChg>
        <pc:spChg chg="mod">
          <ac:chgData name="Ganz, Bertram" userId="3039dad9-60b3-4ae8-94f8-728c1bcc00a2" providerId="ADAL" clId="{A17D762E-7818-4DD9-9202-AB10F7BF57C4}" dt="2021-02-18T08:13:11.486" v="657" actId="1076"/>
          <ac:spMkLst>
            <pc:docMk/>
            <pc:sldMk cId="1860204837" sldId="525"/>
            <ac:spMk id="59" creationId="{00000000-0000-0000-0000-000000000000}"/>
          </ac:spMkLst>
        </pc:spChg>
        <pc:spChg chg="mod">
          <ac:chgData name="Ganz, Bertram" userId="3039dad9-60b3-4ae8-94f8-728c1bcc00a2" providerId="ADAL" clId="{A17D762E-7818-4DD9-9202-AB10F7BF57C4}" dt="2021-02-18T08:12:58.932" v="653" actId="1076"/>
          <ac:spMkLst>
            <pc:docMk/>
            <pc:sldMk cId="1860204837" sldId="525"/>
            <ac:spMk id="60" creationId="{00000000-0000-0000-0000-000000000000}"/>
          </ac:spMkLst>
        </pc:spChg>
        <pc:grpChg chg="mod">
          <ac:chgData name="Ganz, Bertram" userId="3039dad9-60b3-4ae8-94f8-728c1bcc00a2" providerId="ADAL" clId="{A17D762E-7818-4DD9-9202-AB10F7BF57C4}" dt="2021-02-18T08:13:16.511" v="658" actId="1076"/>
          <ac:grpSpMkLst>
            <pc:docMk/>
            <pc:sldMk cId="1860204837" sldId="525"/>
            <ac:grpSpMk id="68" creationId="{00000000-0000-0000-0000-000000000000}"/>
          </ac:grpSpMkLst>
        </pc:grpChg>
        <pc:graphicFrameChg chg="modGraphic">
          <ac:chgData name="Ganz, Bertram" userId="3039dad9-60b3-4ae8-94f8-728c1bcc00a2" providerId="ADAL" clId="{A17D762E-7818-4DD9-9202-AB10F7BF57C4}" dt="2021-02-18T08:17:51.938" v="765" actId="6549"/>
          <ac:graphicFrameMkLst>
            <pc:docMk/>
            <pc:sldMk cId="1860204837" sldId="525"/>
            <ac:graphicFrameMk id="44" creationId="{00000000-0000-0000-0000-000000000000}"/>
          </ac:graphicFrameMkLst>
        </pc:graphicFrameChg>
        <pc:picChg chg="mod">
          <ac:chgData name="Ganz, Bertram" userId="3039dad9-60b3-4ae8-94f8-728c1bcc00a2" providerId="ADAL" clId="{A17D762E-7818-4DD9-9202-AB10F7BF57C4}" dt="2021-02-18T08:13:07.901" v="656" actId="1076"/>
          <ac:picMkLst>
            <pc:docMk/>
            <pc:sldMk cId="1860204837" sldId="525"/>
            <ac:picMk id="55" creationId="{00000000-0000-0000-0000-000000000000}"/>
          </ac:picMkLst>
        </pc:picChg>
        <pc:picChg chg="mod">
          <ac:chgData name="Ganz, Bertram" userId="3039dad9-60b3-4ae8-94f8-728c1bcc00a2" providerId="ADAL" clId="{A17D762E-7818-4DD9-9202-AB10F7BF57C4}" dt="2021-02-18T08:13:01.047" v="654" actId="1076"/>
          <ac:picMkLst>
            <pc:docMk/>
            <pc:sldMk cId="1860204837" sldId="525"/>
            <ac:picMk id="58" creationId="{00000000-0000-0000-0000-000000000000}"/>
          </ac:picMkLst>
        </pc:picChg>
      </pc:sldChg>
      <pc:sldChg chg="addSp delSp modSp">
        <pc:chgData name="Ganz, Bertram" userId="3039dad9-60b3-4ae8-94f8-728c1bcc00a2" providerId="ADAL" clId="{A17D762E-7818-4DD9-9202-AB10F7BF57C4}" dt="2021-02-18T08:12:26.264" v="646" actId="20577"/>
        <pc:sldMkLst>
          <pc:docMk/>
          <pc:sldMk cId="3666353595" sldId="526"/>
        </pc:sldMkLst>
        <pc:spChg chg="add del">
          <ac:chgData name="Ganz, Bertram" userId="3039dad9-60b3-4ae8-94f8-728c1bcc00a2" providerId="ADAL" clId="{A17D762E-7818-4DD9-9202-AB10F7BF57C4}" dt="2021-02-18T08:11:03.934" v="616"/>
          <ac:spMkLst>
            <pc:docMk/>
            <pc:sldMk cId="3666353595" sldId="526"/>
            <ac:spMk id="96" creationId="{8E5F2989-8BDB-42CC-9C6A-D45D2271ABEB}"/>
          </ac:spMkLst>
        </pc:spChg>
        <pc:spChg chg="del">
          <ac:chgData name="Ganz, Bertram" userId="3039dad9-60b3-4ae8-94f8-728c1bcc00a2" providerId="ADAL" clId="{A17D762E-7818-4DD9-9202-AB10F7BF57C4}" dt="2021-02-18T08:11:14.638" v="618" actId="478"/>
          <ac:spMkLst>
            <pc:docMk/>
            <pc:sldMk cId="3666353595" sldId="526"/>
            <ac:spMk id="144" creationId="{40A88C72-C73F-49AB-87B9-C9262724FCDF}"/>
          </ac:spMkLst>
        </pc:spChg>
        <pc:spChg chg="mod">
          <ac:chgData name="Ganz, Bertram" userId="3039dad9-60b3-4ae8-94f8-728c1bcc00a2" providerId="ADAL" clId="{A17D762E-7818-4DD9-9202-AB10F7BF57C4}" dt="2021-02-18T08:11:46.466" v="632" actId="1076"/>
          <ac:spMkLst>
            <pc:docMk/>
            <pc:sldMk cId="3666353595" sldId="526"/>
            <ac:spMk id="149" creationId="{00000000-0000-0000-0000-000000000000}"/>
          </ac:spMkLst>
        </pc:spChg>
        <pc:spChg chg="mod">
          <ac:chgData name="Ganz, Bertram" userId="3039dad9-60b3-4ae8-94f8-728c1bcc00a2" providerId="ADAL" clId="{A17D762E-7818-4DD9-9202-AB10F7BF57C4}" dt="2021-02-18T08:12:26.264" v="646" actId="20577"/>
          <ac:spMkLst>
            <pc:docMk/>
            <pc:sldMk cId="3666353595" sldId="526"/>
            <ac:spMk id="266" creationId="{00000000-0000-0000-0000-000000000000}"/>
          </ac:spMkLst>
        </pc:spChg>
        <pc:picChg chg="add mod">
          <ac:chgData name="Ganz, Bertram" userId="3039dad9-60b3-4ae8-94f8-728c1bcc00a2" providerId="ADAL" clId="{A17D762E-7818-4DD9-9202-AB10F7BF57C4}" dt="2021-02-18T08:11:56.380" v="633" actId="14100"/>
          <ac:picMkLst>
            <pc:docMk/>
            <pc:sldMk cId="3666353595" sldId="526"/>
            <ac:picMk id="98" creationId="{EB72A941-B2B0-471E-B2A9-AAB2AC8069DB}"/>
          </ac:picMkLst>
        </pc:picChg>
        <pc:picChg chg="del">
          <ac:chgData name="Ganz, Bertram" userId="3039dad9-60b3-4ae8-94f8-728c1bcc00a2" providerId="ADAL" clId="{A17D762E-7818-4DD9-9202-AB10F7BF57C4}" dt="2021-02-18T08:11:38.573" v="630" actId="478"/>
          <ac:picMkLst>
            <pc:docMk/>
            <pc:sldMk cId="3666353595" sldId="526"/>
            <ac:picMk id="143" creationId="{00000000-0000-0000-0000-000000000000}"/>
          </ac:picMkLst>
        </pc:picChg>
      </pc:sldChg>
      <pc:sldChg chg="addSp delSp modSp">
        <pc:chgData name="Ganz, Bertram" userId="3039dad9-60b3-4ae8-94f8-728c1bcc00a2" providerId="ADAL" clId="{A17D762E-7818-4DD9-9202-AB10F7BF57C4}" dt="2021-02-18T08:20:25.378" v="833" actId="1076"/>
        <pc:sldMkLst>
          <pc:docMk/>
          <pc:sldMk cId="2712413301" sldId="542"/>
        </pc:sldMkLst>
        <pc:spChg chg="mod">
          <ac:chgData name="Ganz, Bertram" userId="3039dad9-60b3-4ae8-94f8-728c1bcc00a2" providerId="ADAL" clId="{A17D762E-7818-4DD9-9202-AB10F7BF57C4}" dt="2021-02-18T08:20:22.947" v="832" actId="14100"/>
          <ac:spMkLst>
            <pc:docMk/>
            <pc:sldMk cId="2712413301" sldId="542"/>
            <ac:spMk id="6" creationId="{00000000-0000-0000-0000-000000000000}"/>
          </ac:spMkLst>
        </pc:spChg>
        <pc:spChg chg="mod">
          <ac:chgData name="Ganz, Bertram" userId="3039dad9-60b3-4ae8-94f8-728c1bcc00a2" providerId="ADAL" clId="{A17D762E-7818-4DD9-9202-AB10F7BF57C4}" dt="2021-02-18T08:20:20.382" v="831" actId="1076"/>
          <ac:spMkLst>
            <pc:docMk/>
            <pc:sldMk cId="2712413301" sldId="542"/>
            <ac:spMk id="81" creationId="{00000000-0000-0000-0000-000000000000}"/>
          </ac:spMkLst>
        </pc:spChg>
        <pc:spChg chg="del">
          <ac:chgData name="Ganz, Bertram" userId="3039dad9-60b3-4ae8-94f8-728c1bcc00a2" providerId="ADAL" clId="{A17D762E-7818-4DD9-9202-AB10F7BF57C4}" dt="2021-02-18T08:19:47.661" v="823" actId="478"/>
          <ac:spMkLst>
            <pc:docMk/>
            <pc:sldMk cId="2712413301" sldId="542"/>
            <ac:spMk id="98" creationId="{224AFB9C-2C01-404B-AFB4-65B454B83B9F}"/>
          </ac:spMkLst>
        </pc:spChg>
        <pc:spChg chg="mod">
          <ac:chgData name="Ganz, Bertram" userId="3039dad9-60b3-4ae8-94f8-728c1bcc00a2" providerId="ADAL" clId="{A17D762E-7818-4DD9-9202-AB10F7BF57C4}" dt="2021-02-18T08:20:08.637" v="829" actId="1076"/>
          <ac:spMkLst>
            <pc:docMk/>
            <pc:sldMk cId="2712413301" sldId="542"/>
            <ac:spMk id="110" creationId="{A4C8F5AC-E81E-40F6-85D7-52C3CA925C89}"/>
          </ac:spMkLst>
        </pc:spChg>
        <pc:picChg chg="mod">
          <ac:chgData name="Ganz, Bertram" userId="3039dad9-60b3-4ae8-94f8-728c1bcc00a2" providerId="ADAL" clId="{A17D762E-7818-4DD9-9202-AB10F7BF57C4}" dt="2021-02-18T08:20:17.263" v="830" actId="1076"/>
          <ac:picMkLst>
            <pc:docMk/>
            <pc:sldMk cId="2712413301" sldId="542"/>
            <ac:picMk id="96" creationId="{00000000-0000-0000-0000-000000000000}"/>
          </ac:picMkLst>
        </pc:picChg>
        <pc:picChg chg="del">
          <ac:chgData name="Ganz, Bertram" userId="3039dad9-60b3-4ae8-94f8-728c1bcc00a2" providerId="ADAL" clId="{A17D762E-7818-4DD9-9202-AB10F7BF57C4}" dt="2021-02-18T08:19:50.628" v="825" actId="478"/>
          <ac:picMkLst>
            <pc:docMk/>
            <pc:sldMk cId="2712413301" sldId="542"/>
            <ac:picMk id="99" creationId="{00000000-0000-0000-0000-000000000000}"/>
          </ac:picMkLst>
        </pc:picChg>
        <pc:picChg chg="add mod">
          <ac:chgData name="Ganz, Bertram" userId="3039dad9-60b3-4ae8-94f8-728c1bcc00a2" providerId="ADAL" clId="{A17D762E-7818-4DD9-9202-AB10F7BF57C4}" dt="2021-02-18T08:20:25.378" v="833" actId="1076"/>
          <ac:picMkLst>
            <pc:docMk/>
            <pc:sldMk cId="2712413301" sldId="542"/>
            <ac:picMk id="101" creationId="{733832DF-8CDE-464F-9C94-98130734708E}"/>
          </ac:picMkLst>
        </pc:picChg>
        <pc:cxnChg chg="mod">
          <ac:chgData name="Ganz, Bertram" userId="3039dad9-60b3-4ae8-94f8-728c1bcc00a2" providerId="ADAL" clId="{A17D762E-7818-4DD9-9202-AB10F7BF57C4}" dt="2021-02-18T08:20:03.494" v="828" actId="14100"/>
          <ac:cxnSpMkLst>
            <pc:docMk/>
            <pc:sldMk cId="2712413301" sldId="542"/>
            <ac:cxnSpMk id="16" creationId="{00000000-0000-0000-0000-000000000000}"/>
          </ac:cxnSpMkLst>
        </pc:cxnChg>
      </pc:sldChg>
      <pc:sldChg chg="modSp">
        <pc:chgData name="Ganz, Bertram" userId="3039dad9-60b3-4ae8-94f8-728c1bcc00a2" providerId="ADAL" clId="{A17D762E-7818-4DD9-9202-AB10F7BF57C4}" dt="2021-02-18T08:15:31.069" v="676" actId="20577"/>
        <pc:sldMkLst>
          <pc:docMk/>
          <pc:sldMk cId="1136328164" sldId="555"/>
        </pc:sldMkLst>
        <pc:spChg chg="mod">
          <ac:chgData name="Ganz, Bertram" userId="3039dad9-60b3-4ae8-94f8-728c1bcc00a2" providerId="ADAL" clId="{A17D762E-7818-4DD9-9202-AB10F7BF57C4}" dt="2021-02-18T08:15:31.069" v="676" actId="20577"/>
          <ac:spMkLst>
            <pc:docMk/>
            <pc:sldMk cId="1136328164" sldId="555"/>
            <ac:spMk id="15" creationId="{00000000-0000-0000-0000-000000000000}"/>
          </ac:spMkLst>
        </pc:spChg>
      </pc:sldChg>
      <pc:sldChg chg="addSp delSp modSp">
        <pc:chgData name="Ganz, Bertram" userId="3039dad9-60b3-4ae8-94f8-728c1bcc00a2" providerId="ADAL" clId="{A17D762E-7818-4DD9-9202-AB10F7BF57C4}" dt="2021-02-18T08:20:48.283" v="837" actId="1076"/>
        <pc:sldMkLst>
          <pc:docMk/>
          <pc:sldMk cId="888876406" sldId="568"/>
        </pc:sldMkLst>
        <pc:spChg chg="del">
          <ac:chgData name="Ganz, Bertram" userId="3039dad9-60b3-4ae8-94f8-728c1bcc00a2" providerId="ADAL" clId="{A17D762E-7818-4DD9-9202-AB10F7BF57C4}" dt="2021-02-18T08:20:41.313" v="835" actId="478"/>
          <ac:spMkLst>
            <pc:docMk/>
            <pc:sldMk cId="888876406" sldId="568"/>
            <ac:spMk id="42" creationId="{7502310A-0A92-4A16-8014-AC69E850E301}"/>
          </ac:spMkLst>
        </pc:spChg>
        <pc:picChg chg="del">
          <ac:chgData name="Ganz, Bertram" userId="3039dad9-60b3-4ae8-94f8-728c1bcc00a2" providerId="ADAL" clId="{A17D762E-7818-4DD9-9202-AB10F7BF57C4}" dt="2021-02-18T08:20:44.008" v="836" actId="478"/>
          <ac:picMkLst>
            <pc:docMk/>
            <pc:sldMk cId="888876406" sldId="568"/>
            <ac:picMk id="4" creationId="{8761D1A4-82FC-49D8-B383-38AD23F90E1C}"/>
          </ac:picMkLst>
        </pc:picChg>
        <pc:picChg chg="add mod">
          <ac:chgData name="Ganz, Bertram" userId="3039dad9-60b3-4ae8-94f8-728c1bcc00a2" providerId="ADAL" clId="{A17D762E-7818-4DD9-9202-AB10F7BF57C4}" dt="2021-02-18T08:20:48.283" v="837" actId="1076"/>
          <ac:picMkLst>
            <pc:docMk/>
            <pc:sldMk cId="888876406" sldId="568"/>
            <ac:picMk id="44" creationId="{D158DE60-A6B5-4F98-9306-7EAA89EF51C4}"/>
          </ac:picMkLst>
        </pc:picChg>
      </pc:sldChg>
      <pc:sldChg chg="addSp delSp modSp">
        <pc:chgData name="Ganz, Bertram" userId="3039dad9-60b3-4ae8-94f8-728c1bcc00a2" providerId="ADAL" clId="{A17D762E-7818-4DD9-9202-AB10F7BF57C4}" dt="2021-02-18T07:54:32.528" v="136" actId="20577"/>
        <pc:sldMkLst>
          <pc:docMk/>
          <pc:sldMk cId="1143977335" sldId="591"/>
        </pc:sldMkLst>
        <pc:spChg chg="mod">
          <ac:chgData name="Ganz, Bertram" userId="3039dad9-60b3-4ae8-94f8-728c1bcc00a2" providerId="ADAL" clId="{A17D762E-7818-4DD9-9202-AB10F7BF57C4}" dt="2021-02-18T07:53:26.979" v="131" actId="14100"/>
          <ac:spMkLst>
            <pc:docMk/>
            <pc:sldMk cId="1143977335" sldId="591"/>
            <ac:spMk id="14" creationId="{CE6B5FA4-D18F-426A-AB92-B1AEDA1D0324}"/>
          </ac:spMkLst>
        </pc:spChg>
        <pc:spChg chg="mod">
          <ac:chgData name="Ganz, Bertram" userId="3039dad9-60b3-4ae8-94f8-728c1bcc00a2" providerId="ADAL" clId="{A17D762E-7818-4DD9-9202-AB10F7BF57C4}" dt="2021-02-18T07:54:32.528" v="136" actId="20577"/>
          <ac:spMkLst>
            <pc:docMk/>
            <pc:sldMk cId="1143977335" sldId="591"/>
            <ac:spMk id="15" creationId="{FB391C70-D95E-4FF5-8853-2061F47AD5E5}"/>
          </ac:spMkLst>
        </pc:spChg>
        <pc:spChg chg="mod">
          <ac:chgData name="Ganz, Bertram" userId="3039dad9-60b3-4ae8-94f8-728c1bcc00a2" providerId="ADAL" clId="{A17D762E-7818-4DD9-9202-AB10F7BF57C4}" dt="2021-02-18T07:53:32.043" v="132" actId="14100"/>
          <ac:spMkLst>
            <pc:docMk/>
            <pc:sldMk cId="1143977335" sldId="591"/>
            <ac:spMk id="24" creationId="{EB06CA5D-B53D-45FF-BA90-5FEE8ADAEFBB}"/>
          </ac:spMkLst>
        </pc:spChg>
        <pc:spChg chg="mod">
          <ac:chgData name="Ganz, Bertram" userId="3039dad9-60b3-4ae8-94f8-728c1bcc00a2" providerId="ADAL" clId="{A17D762E-7818-4DD9-9202-AB10F7BF57C4}" dt="2021-02-18T07:53:36.895" v="133" actId="1076"/>
          <ac:spMkLst>
            <pc:docMk/>
            <pc:sldMk cId="1143977335" sldId="591"/>
            <ac:spMk id="25" creationId="{7C0E522D-E90B-4526-9295-6E1022F6D9C4}"/>
          </ac:spMkLst>
        </pc:spChg>
        <pc:spChg chg="mod">
          <ac:chgData name="Ganz, Bertram" userId="3039dad9-60b3-4ae8-94f8-728c1bcc00a2" providerId="ADAL" clId="{A17D762E-7818-4DD9-9202-AB10F7BF57C4}" dt="2021-02-18T07:53:13.547" v="129" actId="207"/>
          <ac:spMkLst>
            <pc:docMk/>
            <pc:sldMk cId="1143977335" sldId="591"/>
            <ac:spMk id="28" creationId="{47C8B6DB-5D22-45FC-B04F-88691FBBB725}"/>
          </ac:spMkLst>
        </pc:spChg>
        <pc:spChg chg="add del mod">
          <ac:chgData name="Ganz, Bertram" userId="3039dad9-60b3-4ae8-94f8-728c1bcc00a2" providerId="ADAL" clId="{A17D762E-7818-4DD9-9202-AB10F7BF57C4}" dt="2021-02-18T07:53:17.578" v="130" actId="478"/>
          <ac:spMkLst>
            <pc:docMk/>
            <pc:sldMk cId="1143977335" sldId="591"/>
            <ac:spMk id="64" creationId="{1BC9C13E-77F5-4374-8F84-675FB364D2A5}"/>
          </ac:spMkLst>
        </pc:spChg>
        <pc:spChg chg="mod">
          <ac:chgData name="Ganz, Bertram" userId="3039dad9-60b3-4ae8-94f8-728c1bcc00a2" providerId="ADAL" clId="{A17D762E-7818-4DD9-9202-AB10F7BF57C4}" dt="2021-02-18T07:52:10.038" v="117" actId="1038"/>
          <ac:spMkLst>
            <pc:docMk/>
            <pc:sldMk cId="1143977335" sldId="591"/>
            <ac:spMk id="93" creationId="{65D9141A-565B-4CBC-B076-B299E6B8A7CA}"/>
          </ac:spMkLst>
        </pc:spChg>
        <pc:spChg chg="mod">
          <ac:chgData name="Ganz, Bertram" userId="3039dad9-60b3-4ae8-94f8-728c1bcc00a2" providerId="ADAL" clId="{A17D762E-7818-4DD9-9202-AB10F7BF57C4}" dt="2021-02-18T07:52:10.038" v="117" actId="1038"/>
          <ac:spMkLst>
            <pc:docMk/>
            <pc:sldMk cId="1143977335" sldId="591"/>
            <ac:spMk id="95" creationId="{CFDA6E5D-0002-4C14-BFB6-BF0544892058}"/>
          </ac:spMkLst>
        </pc:spChg>
        <pc:picChg chg="add mod">
          <ac:chgData name="Ganz, Bertram" userId="3039dad9-60b3-4ae8-94f8-728c1bcc00a2" providerId="ADAL" clId="{A17D762E-7818-4DD9-9202-AB10F7BF57C4}" dt="2021-02-18T07:52:43.630" v="125" actId="1076"/>
          <ac:picMkLst>
            <pc:docMk/>
            <pc:sldMk cId="1143977335" sldId="591"/>
            <ac:picMk id="5" creationId="{0F542002-4360-47C2-AFF2-7D77025F7B77}"/>
          </ac:picMkLst>
        </pc:picChg>
        <pc:picChg chg="del">
          <ac:chgData name="Ganz, Bertram" userId="3039dad9-60b3-4ae8-94f8-728c1bcc00a2" providerId="ADAL" clId="{A17D762E-7818-4DD9-9202-AB10F7BF57C4}" dt="2021-02-18T07:52:40.427" v="124" actId="478"/>
          <ac:picMkLst>
            <pc:docMk/>
            <pc:sldMk cId="1143977335" sldId="591"/>
            <ac:picMk id="26" creationId="{3FD491BB-A4C9-4564-B3C8-E8A9435FD43F}"/>
          </ac:picMkLst>
        </pc:picChg>
        <pc:picChg chg="mod">
          <ac:chgData name="Ganz, Bertram" userId="3039dad9-60b3-4ae8-94f8-728c1bcc00a2" providerId="ADAL" clId="{A17D762E-7818-4DD9-9202-AB10F7BF57C4}" dt="2021-02-18T07:53:36.895" v="133" actId="1076"/>
          <ac:picMkLst>
            <pc:docMk/>
            <pc:sldMk cId="1143977335" sldId="591"/>
            <ac:picMk id="29" creationId="{942C4A7C-7591-48F8-8E02-D1E638115284}"/>
          </ac:picMkLst>
        </pc:picChg>
        <pc:cxnChg chg="mod">
          <ac:chgData name="Ganz, Bertram" userId="3039dad9-60b3-4ae8-94f8-728c1bcc00a2" providerId="ADAL" clId="{A17D762E-7818-4DD9-9202-AB10F7BF57C4}" dt="2021-02-18T07:53:26.979" v="131" actId="14100"/>
          <ac:cxnSpMkLst>
            <pc:docMk/>
            <pc:sldMk cId="1143977335" sldId="591"/>
            <ac:cxnSpMk id="17" creationId="{2E463C1C-0C7B-4177-B3B7-B53BE37A9CDE}"/>
          </ac:cxnSpMkLst>
        </pc:cxnChg>
        <pc:cxnChg chg="mod">
          <ac:chgData name="Ganz, Bertram" userId="3039dad9-60b3-4ae8-94f8-728c1bcc00a2" providerId="ADAL" clId="{A17D762E-7818-4DD9-9202-AB10F7BF57C4}" dt="2021-02-18T07:53:36.895" v="133" actId="1076"/>
          <ac:cxnSpMkLst>
            <pc:docMk/>
            <pc:sldMk cId="1143977335" sldId="591"/>
            <ac:cxnSpMk id="27" creationId="{A67EAA9D-2077-4118-9FAF-35A285048AAF}"/>
          </ac:cxnSpMkLst>
        </pc:cxnChg>
      </pc:sldChg>
      <pc:sldChg chg="addSp delSp modSp del">
        <pc:chgData name="Ganz, Bertram" userId="3039dad9-60b3-4ae8-94f8-728c1bcc00a2" providerId="ADAL" clId="{A17D762E-7818-4DD9-9202-AB10F7BF57C4}" dt="2021-02-25T08:35:51.164" v="1000" actId="47"/>
        <pc:sldMkLst>
          <pc:docMk/>
          <pc:sldMk cId="3992402320" sldId="592"/>
        </pc:sldMkLst>
        <pc:spChg chg="mod">
          <ac:chgData name="Ganz, Bertram" userId="3039dad9-60b3-4ae8-94f8-728c1bcc00a2" providerId="ADAL" clId="{A17D762E-7818-4DD9-9202-AB10F7BF57C4}" dt="2021-02-18T08:18:04.091" v="769" actId="20577"/>
          <ac:spMkLst>
            <pc:docMk/>
            <pc:sldMk cId="3992402320" sldId="592"/>
            <ac:spMk id="14" creationId="{929FCA92-0FE6-4A88-ADC4-AE3A5CF20E28}"/>
          </ac:spMkLst>
        </pc:spChg>
        <pc:spChg chg="del">
          <ac:chgData name="Ganz, Bertram" userId="3039dad9-60b3-4ae8-94f8-728c1bcc00a2" providerId="ADAL" clId="{A17D762E-7818-4DD9-9202-AB10F7BF57C4}" dt="2021-02-18T08:18:27.963" v="781" actId="478"/>
          <ac:spMkLst>
            <pc:docMk/>
            <pc:sldMk cId="3992402320" sldId="592"/>
            <ac:spMk id="51" creationId="{1BF0712C-9F15-4D3F-8247-0CCE6CC92241}"/>
          </ac:spMkLst>
        </pc:spChg>
        <pc:picChg chg="add mod">
          <ac:chgData name="Ganz, Bertram" userId="3039dad9-60b3-4ae8-94f8-728c1bcc00a2" providerId="ADAL" clId="{A17D762E-7818-4DD9-9202-AB10F7BF57C4}" dt="2021-02-18T08:19:01.726" v="805" actId="1037"/>
          <ac:picMkLst>
            <pc:docMk/>
            <pc:sldMk cId="3992402320" sldId="592"/>
            <ac:picMk id="7" creationId="{C83B1925-F2EC-4341-A80D-11C48C92A32A}"/>
          </ac:picMkLst>
        </pc:picChg>
        <pc:picChg chg="del">
          <ac:chgData name="Ganz, Bertram" userId="3039dad9-60b3-4ae8-94f8-728c1bcc00a2" providerId="ADAL" clId="{A17D762E-7818-4DD9-9202-AB10F7BF57C4}" dt="2021-02-18T08:18:25.746" v="780" actId="478"/>
          <ac:picMkLst>
            <pc:docMk/>
            <pc:sldMk cId="3992402320" sldId="592"/>
            <ac:picMk id="29" creationId="{5C743769-AEE0-40B1-B3CE-7FC2FAA63187}"/>
          </ac:picMkLst>
        </pc:picChg>
      </pc:sldChg>
      <pc:sldChg chg="modSp">
        <pc:chgData name="Ganz, Bertram" userId="3039dad9-60b3-4ae8-94f8-728c1bcc00a2" providerId="ADAL" clId="{A17D762E-7818-4DD9-9202-AB10F7BF57C4}" dt="2021-02-18T08:14:04.478" v="664" actId="6549"/>
        <pc:sldMkLst>
          <pc:docMk/>
          <pc:sldMk cId="2451035973" sldId="594"/>
        </pc:sldMkLst>
        <pc:spChg chg="mod">
          <ac:chgData name="Ganz, Bertram" userId="3039dad9-60b3-4ae8-94f8-728c1bcc00a2" providerId="ADAL" clId="{A17D762E-7818-4DD9-9202-AB10F7BF57C4}" dt="2021-02-18T08:14:04.478" v="664" actId="6549"/>
          <ac:spMkLst>
            <pc:docMk/>
            <pc:sldMk cId="2451035973" sldId="594"/>
            <ac:spMk id="2" creationId="{B36BF256-55B6-48D9-B750-B62F68EFA913}"/>
          </ac:spMkLst>
        </pc:spChg>
      </pc:sldChg>
      <pc:sldChg chg="modSp">
        <pc:chgData name="Ganz, Bertram" userId="3039dad9-60b3-4ae8-94f8-728c1bcc00a2" providerId="ADAL" clId="{A17D762E-7818-4DD9-9202-AB10F7BF57C4}" dt="2021-02-18T08:13:35.376" v="659" actId="20577"/>
        <pc:sldMkLst>
          <pc:docMk/>
          <pc:sldMk cId="2033473765" sldId="597"/>
        </pc:sldMkLst>
        <pc:spChg chg="mod">
          <ac:chgData name="Ganz, Bertram" userId="3039dad9-60b3-4ae8-94f8-728c1bcc00a2" providerId="ADAL" clId="{A17D762E-7818-4DD9-9202-AB10F7BF57C4}" dt="2021-02-18T08:13:35.376" v="659" actId="20577"/>
          <ac:spMkLst>
            <pc:docMk/>
            <pc:sldMk cId="2033473765" sldId="597"/>
            <ac:spMk id="4" creationId="{00000000-0000-0000-0000-000000000000}"/>
          </ac:spMkLst>
        </pc:spChg>
      </pc:sldChg>
      <pc:sldChg chg="addSp delSp modSp">
        <pc:chgData name="Ganz, Bertram" userId="3039dad9-60b3-4ae8-94f8-728c1bcc00a2" providerId="ADAL" clId="{A17D762E-7818-4DD9-9202-AB10F7BF57C4}" dt="2021-02-18T08:28:24.695" v="998" actId="1076"/>
        <pc:sldMkLst>
          <pc:docMk/>
          <pc:sldMk cId="4236852236" sldId="603"/>
        </pc:sldMkLst>
        <pc:spChg chg="del">
          <ac:chgData name="Ganz, Bertram" userId="3039dad9-60b3-4ae8-94f8-728c1bcc00a2" providerId="ADAL" clId="{A17D762E-7818-4DD9-9202-AB10F7BF57C4}" dt="2021-02-17T14:18:44.019" v="33" actId="478"/>
          <ac:spMkLst>
            <pc:docMk/>
            <pc:sldMk cId="4236852236" sldId="603"/>
            <ac:spMk id="3" creationId="{C4E4A8CE-FBA4-402A-A47D-030CF83659E8}"/>
          </ac:spMkLst>
        </pc:spChg>
        <pc:spChg chg="del">
          <ac:chgData name="Ganz, Bertram" userId="3039dad9-60b3-4ae8-94f8-728c1bcc00a2" providerId="ADAL" clId="{A17D762E-7818-4DD9-9202-AB10F7BF57C4}" dt="2021-02-17T14:18:48.429" v="34" actId="478"/>
          <ac:spMkLst>
            <pc:docMk/>
            <pc:sldMk cId="4236852236" sldId="603"/>
            <ac:spMk id="26" creationId="{4FB1C5BC-1B3A-4462-AE9F-BB789CC89705}"/>
          </ac:spMkLst>
        </pc:spChg>
        <pc:spChg chg="del">
          <ac:chgData name="Ganz, Bertram" userId="3039dad9-60b3-4ae8-94f8-728c1bcc00a2" providerId="ADAL" clId="{A17D762E-7818-4DD9-9202-AB10F7BF57C4}" dt="2021-02-17T14:18:48.429" v="34" actId="478"/>
          <ac:spMkLst>
            <pc:docMk/>
            <pc:sldMk cId="4236852236" sldId="603"/>
            <ac:spMk id="28" creationId="{E884BE0F-A6C0-445D-BD34-7F0BD6D99477}"/>
          </ac:spMkLst>
        </pc:spChg>
        <pc:graphicFrameChg chg="add del mod">
          <ac:chgData name="Ganz, Bertram" userId="3039dad9-60b3-4ae8-94f8-728c1bcc00a2" providerId="ADAL" clId="{A17D762E-7818-4DD9-9202-AB10F7BF57C4}" dt="2021-02-17T14:19:55.983" v="49"/>
          <ac:graphicFrameMkLst>
            <pc:docMk/>
            <pc:sldMk cId="4236852236" sldId="603"/>
            <ac:graphicFrameMk id="20" creationId="{55631C2A-4DF5-40A9-8AB4-37B4BED2CBA3}"/>
          </ac:graphicFrameMkLst>
        </pc:graphicFrameChg>
        <pc:graphicFrameChg chg="add del mod">
          <ac:chgData name="Ganz, Bertram" userId="3039dad9-60b3-4ae8-94f8-728c1bcc00a2" providerId="ADAL" clId="{A17D762E-7818-4DD9-9202-AB10F7BF57C4}" dt="2021-02-17T14:20:05.494" v="51" actId="478"/>
          <ac:graphicFrameMkLst>
            <pc:docMk/>
            <pc:sldMk cId="4236852236" sldId="603"/>
            <ac:graphicFrameMk id="22" creationId="{C464CCB5-5DDD-4479-ACE5-8120F77F75C1}"/>
          </ac:graphicFrameMkLst>
        </pc:graphicFrameChg>
        <pc:picChg chg="add del mod">
          <ac:chgData name="Ganz, Bertram" userId="3039dad9-60b3-4ae8-94f8-728c1bcc00a2" providerId="ADAL" clId="{A17D762E-7818-4DD9-9202-AB10F7BF57C4}" dt="2021-02-17T14:16:15.333" v="1"/>
          <ac:picMkLst>
            <pc:docMk/>
            <pc:sldMk cId="4236852236" sldId="603"/>
            <ac:picMk id="10" creationId="{ED16BD0D-BC87-456E-A42C-A3DDBC50978A}"/>
          </ac:picMkLst>
        </pc:picChg>
        <pc:picChg chg="add del mod">
          <ac:chgData name="Ganz, Bertram" userId="3039dad9-60b3-4ae8-94f8-728c1bcc00a2" providerId="ADAL" clId="{A17D762E-7818-4DD9-9202-AB10F7BF57C4}" dt="2021-02-17T14:19:42.688" v="45" actId="478"/>
          <ac:picMkLst>
            <pc:docMk/>
            <pc:sldMk cId="4236852236" sldId="603"/>
            <ac:picMk id="15" creationId="{128B50B2-5429-4CCB-92B4-3E762E8C4553}"/>
          </ac:picMkLst>
        </pc:picChg>
        <pc:picChg chg="add del mod">
          <ac:chgData name="Ganz, Bertram" userId="3039dad9-60b3-4ae8-94f8-728c1bcc00a2" providerId="ADAL" clId="{A17D762E-7818-4DD9-9202-AB10F7BF57C4}" dt="2021-02-17T14:19:50.087" v="47" actId="478"/>
          <ac:picMkLst>
            <pc:docMk/>
            <pc:sldMk cId="4236852236" sldId="603"/>
            <ac:picMk id="18" creationId="{EF54B97E-291B-4A0E-A8B9-C71E53FF7064}"/>
          </ac:picMkLst>
        </pc:picChg>
        <pc:picChg chg="del">
          <ac:chgData name="Ganz, Bertram" userId="3039dad9-60b3-4ae8-94f8-728c1bcc00a2" providerId="ADAL" clId="{A17D762E-7818-4DD9-9202-AB10F7BF57C4}" dt="2021-02-17T14:18:52.047" v="36" actId="478"/>
          <ac:picMkLst>
            <pc:docMk/>
            <pc:sldMk cId="4236852236" sldId="603"/>
            <ac:picMk id="19" creationId="{00000000-0000-0000-0000-000000000000}"/>
          </ac:picMkLst>
        </pc:picChg>
        <pc:picChg chg="del">
          <ac:chgData name="Ganz, Bertram" userId="3039dad9-60b3-4ae8-94f8-728c1bcc00a2" providerId="ADAL" clId="{A17D762E-7818-4DD9-9202-AB10F7BF57C4}" dt="2021-02-17T14:22:07.721" v="70" actId="478"/>
          <ac:picMkLst>
            <pc:docMk/>
            <pc:sldMk cId="4236852236" sldId="603"/>
            <ac:picMk id="21" creationId="{608C4542-76F4-4501-A5A0-9441722DBC3E}"/>
          </ac:picMkLst>
        </pc:picChg>
        <pc:picChg chg="del mod">
          <ac:chgData name="Ganz, Bertram" userId="3039dad9-60b3-4ae8-94f8-728c1bcc00a2" providerId="ADAL" clId="{A17D762E-7818-4DD9-9202-AB10F7BF57C4}" dt="2021-02-17T14:21:58.580" v="68" actId="478"/>
          <ac:picMkLst>
            <pc:docMk/>
            <pc:sldMk cId="4236852236" sldId="603"/>
            <ac:picMk id="24" creationId="{ABEC5A6A-75BC-4905-B0E0-C628181CE61C}"/>
          </ac:picMkLst>
        </pc:picChg>
        <pc:picChg chg="del">
          <ac:chgData name="Ganz, Bertram" userId="3039dad9-60b3-4ae8-94f8-728c1bcc00a2" providerId="ADAL" clId="{A17D762E-7818-4DD9-9202-AB10F7BF57C4}" dt="2021-02-17T14:20:11.797" v="52" actId="478"/>
          <ac:picMkLst>
            <pc:docMk/>
            <pc:sldMk cId="4236852236" sldId="603"/>
            <ac:picMk id="27" creationId="{00000000-0000-0000-0000-000000000000}"/>
          </ac:picMkLst>
        </pc:picChg>
        <pc:picChg chg="add del mod">
          <ac:chgData name="Ganz, Bertram" userId="3039dad9-60b3-4ae8-94f8-728c1bcc00a2" providerId="ADAL" clId="{A17D762E-7818-4DD9-9202-AB10F7BF57C4}" dt="2021-02-18T08:28:17.067" v="997" actId="478"/>
          <ac:picMkLst>
            <pc:docMk/>
            <pc:sldMk cId="4236852236" sldId="603"/>
            <ac:picMk id="30" creationId="{8A19B5BF-2604-4AC2-8817-DBB87F7618B2}"/>
          </ac:picMkLst>
        </pc:picChg>
        <pc:picChg chg="add mod">
          <ac:chgData name="Ganz, Bertram" userId="3039dad9-60b3-4ae8-94f8-728c1bcc00a2" providerId="ADAL" clId="{A17D762E-7818-4DD9-9202-AB10F7BF57C4}" dt="2021-02-17T14:22:05.098" v="69" actId="1076"/>
          <ac:picMkLst>
            <pc:docMk/>
            <pc:sldMk cId="4236852236" sldId="603"/>
            <ac:picMk id="34" creationId="{2D5CC3C2-99B5-447F-B936-65FD2FFE6EED}"/>
          </ac:picMkLst>
        </pc:picChg>
        <pc:picChg chg="add del mod">
          <ac:chgData name="Ganz, Bertram" userId="3039dad9-60b3-4ae8-94f8-728c1bcc00a2" providerId="ADAL" clId="{A17D762E-7818-4DD9-9202-AB10F7BF57C4}" dt="2021-02-18T08:27:19.479" v="984" actId="478"/>
          <ac:picMkLst>
            <pc:docMk/>
            <pc:sldMk cId="4236852236" sldId="603"/>
            <ac:picMk id="36" creationId="{2DCD2D44-0E94-4DC1-8F85-80CA15322CF7}"/>
          </ac:picMkLst>
        </pc:picChg>
        <pc:picChg chg="add mod">
          <ac:chgData name="Ganz, Bertram" userId="3039dad9-60b3-4ae8-94f8-728c1bcc00a2" providerId="ADAL" clId="{A17D762E-7818-4DD9-9202-AB10F7BF57C4}" dt="2021-02-18T08:28:24.695" v="998" actId="1076"/>
          <ac:picMkLst>
            <pc:docMk/>
            <pc:sldMk cId="4236852236" sldId="603"/>
            <ac:picMk id="39" creationId="{8084146A-3966-479D-87EE-DA87E55A2087}"/>
          </ac:picMkLst>
        </pc:picChg>
      </pc:sldChg>
      <pc:sldChg chg="addSp delSp modSp">
        <pc:chgData name="Ganz, Bertram" userId="3039dad9-60b3-4ae8-94f8-728c1bcc00a2" providerId="ADAL" clId="{A17D762E-7818-4DD9-9202-AB10F7BF57C4}" dt="2021-02-17T14:24:32.097" v="96" actId="478"/>
        <pc:sldMkLst>
          <pc:docMk/>
          <pc:sldMk cId="855498420" sldId="604"/>
        </pc:sldMkLst>
        <pc:spChg chg="del mod">
          <ac:chgData name="Ganz, Bertram" userId="3039dad9-60b3-4ae8-94f8-728c1bcc00a2" providerId="ADAL" clId="{A17D762E-7818-4DD9-9202-AB10F7BF57C4}" dt="2021-02-17T14:18:01.031" v="25" actId="478"/>
          <ac:spMkLst>
            <pc:docMk/>
            <pc:sldMk cId="855498420" sldId="604"/>
            <ac:spMk id="21" creationId="{4299C13D-D775-44A4-AC4B-5EBE9407496A}"/>
          </ac:spMkLst>
        </pc:spChg>
        <pc:picChg chg="add mod">
          <ac:chgData name="Ganz, Bertram" userId="3039dad9-60b3-4ae8-94f8-728c1bcc00a2" providerId="ADAL" clId="{A17D762E-7818-4DD9-9202-AB10F7BF57C4}" dt="2021-02-17T14:18:07.330" v="27" actId="552"/>
          <ac:picMkLst>
            <pc:docMk/>
            <pc:sldMk cId="855498420" sldId="604"/>
            <ac:picMk id="6" creationId="{A8247BBC-8A85-4D87-9E44-310C5B3E7AF8}"/>
          </ac:picMkLst>
        </pc:picChg>
        <pc:picChg chg="add del mod">
          <ac:chgData name="Ganz, Bertram" userId="3039dad9-60b3-4ae8-94f8-728c1bcc00a2" providerId="ADAL" clId="{A17D762E-7818-4DD9-9202-AB10F7BF57C4}" dt="2021-02-17T14:18:32.171" v="29"/>
          <ac:picMkLst>
            <pc:docMk/>
            <pc:sldMk cId="855498420" sldId="604"/>
            <ac:picMk id="9" creationId="{3D8EE87B-B5F7-4511-9E76-9AD5DCED2DAA}"/>
          </ac:picMkLst>
        </pc:picChg>
        <pc:picChg chg="add del mod">
          <ac:chgData name="Ganz, Bertram" userId="3039dad9-60b3-4ae8-94f8-728c1bcc00a2" providerId="ADAL" clId="{A17D762E-7818-4DD9-9202-AB10F7BF57C4}" dt="2021-02-17T14:18:38.333" v="31"/>
          <ac:picMkLst>
            <pc:docMk/>
            <pc:sldMk cId="855498420" sldId="604"/>
            <ac:picMk id="11" creationId="{E65E5F77-5E7C-4E69-BABF-688060CE4E77}"/>
          </ac:picMkLst>
        </pc:picChg>
        <pc:picChg chg="add mod">
          <ac:chgData name="Ganz, Bertram" userId="3039dad9-60b3-4ae8-94f8-728c1bcc00a2" providerId="ADAL" clId="{A17D762E-7818-4DD9-9202-AB10F7BF57C4}" dt="2021-02-17T14:22:49.482" v="81" actId="1076"/>
          <ac:picMkLst>
            <pc:docMk/>
            <pc:sldMk cId="855498420" sldId="604"/>
            <ac:picMk id="14" creationId="{2D8FAA6A-06DD-412E-B082-E51F24A0B59E}"/>
          </ac:picMkLst>
        </pc:picChg>
        <pc:picChg chg="del">
          <ac:chgData name="Ganz, Bertram" userId="3039dad9-60b3-4ae8-94f8-728c1bcc00a2" providerId="ADAL" clId="{A17D762E-7818-4DD9-9202-AB10F7BF57C4}" dt="2021-02-17T14:17:31.265" v="21" actId="478"/>
          <ac:picMkLst>
            <pc:docMk/>
            <pc:sldMk cId="855498420" sldId="604"/>
            <ac:picMk id="15" creationId="{00000000-0000-0000-0000-000000000000}"/>
          </ac:picMkLst>
        </pc:picChg>
        <pc:picChg chg="add del mod">
          <ac:chgData name="Ganz, Bertram" userId="3039dad9-60b3-4ae8-94f8-728c1bcc00a2" providerId="ADAL" clId="{A17D762E-7818-4DD9-9202-AB10F7BF57C4}" dt="2021-02-17T14:23:12.697" v="83" actId="478"/>
          <ac:picMkLst>
            <pc:docMk/>
            <pc:sldMk cId="855498420" sldId="604"/>
            <ac:picMk id="18" creationId="{CC034EC4-4F38-4BAE-A8DA-038E75853BF5}"/>
          </ac:picMkLst>
        </pc:picChg>
        <pc:picChg chg="mod">
          <ac:chgData name="Ganz, Bertram" userId="3039dad9-60b3-4ae8-94f8-728c1bcc00a2" providerId="ADAL" clId="{A17D762E-7818-4DD9-9202-AB10F7BF57C4}" dt="2021-02-17T14:18:07.330" v="27" actId="552"/>
          <ac:picMkLst>
            <pc:docMk/>
            <pc:sldMk cId="855498420" sldId="604"/>
            <ac:picMk id="23" creationId="{00000000-0000-0000-0000-000000000000}"/>
          </ac:picMkLst>
        </pc:picChg>
        <pc:picChg chg="del mod">
          <ac:chgData name="Ganz, Bertram" userId="3039dad9-60b3-4ae8-94f8-728c1bcc00a2" providerId="ADAL" clId="{A17D762E-7818-4DD9-9202-AB10F7BF57C4}" dt="2021-02-17T14:22:44.713" v="80" actId="478"/>
          <ac:picMkLst>
            <pc:docMk/>
            <pc:sldMk cId="855498420" sldId="604"/>
            <ac:picMk id="24" creationId="{9D7A97E7-13DC-42A7-AB1B-1B1D92B910D3}"/>
          </ac:picMkLst>
        </pc:picChg>
        <pc:picChg chg="add del mod">
          <ac:chgData name="Ganz, Bertram" userId="3039dad9-60b3-4ae8-94f8-728c1bcc00a2" providerId="ADAL" clId="{A17D762E-7818-4DD9-9202-AB10F7BF57C4}" dt="2021-02-17T14:16:26.475" v="4" actId="478"/>
          <ac:picMkLst>
            <pc:docMk/>
            <pc:sldMk cId="855498420" sldId="604"/>
            <ac:picMk id="25" creationId="{9C7C487F-86AC-4E50-8445-8FCFD77E7106}"/>
          </ac:picMkLst>
        </pc:picChg>
        <pc:picChg chg="add del mod">
          <ac:chgData name="Ganz, Bertram" userId="3039dad9-60b3-4ae8-94f8-728c1bcc00a2" providerId="ADAL" clId="{A17D762E-7818-4DD9-9202-AB10F7BF57C4}" dt="2021-02-17T14:23:18.034" v="85" actId="478"/>
          <ac:picMkLst>
            <pc:docMk/>
            <pc:sldMk cId="855498420" sldId="604"/>
            <ac:picMk id="26" creationId="{F2E2C361-55C1-44E2-B98D-8518E1818AA4}"/>
          </ac:picMkLst>
        </pc:picChg>
        <pc:picChg chg="add del mod">
          <ac:chgData name="Ganz, Bertram" userId="3039dad9-60b3-4ae8-94f8-728c1bcc00a2" providerId="ADAL" clId="{A17D762E-7818-4DD9-9202-AB10F7BF57C4}" dt="2021-02-17T14:23:51.262" v="93" actId="478"/>
          <ac:picMkLst>
            <pc:docMk/>
            <pc:sldMk cId="855498420" sldId="604"/>
            <ac:picMk id="28" creationId="{7D6F36DD-50A6-4284-8AC9-0A54F539DFFB}"/>
          </ac:picMkLst>
        </pc:picChg>
        <pc:picChg chg="del">
          <ac:chgData name="Ganz, Bertram" userId="3039dad9-60b3-4ae8-94f8-728c1bcc00a2" providerId="ADAL" clId="{A17D762E-7818-4DD9-9202-AB10F7BF57C4}" dt="2021-02-17T14:17:47.347" v="23" actId="478"/>
          <ac:picMkLst>
            <pc:docMk/>
            <pc:sldMk cId="855498420" sldId="604"/>
            <ac:picMk id="32" creationId="{00000000-0000-0000-0000-000000000000}"/>
          </ac:picMkLst>
        </pc:picChg>
        <pc:picChg chg="add del mod">
          <ac:chgData name="Ganz, Bertram" userId="3039dad9-60b3-4ae8-94f8-728c1bcc00a2" providerId="ADAL" clId="{A17D762E-7818-4DD9-9202-AB10F7BF57C4}" dt="2021-02-17T14:24:32.097" v="96" actId="478"/>
          <ac:picMkLst>
            <pc:docMk/>
            <pc:sldMk cId="855498420" sldId="604"/>
            <ac:picMk id="33" creationId="{8C906341-FAA1-48BE-BD96-3676BBA87C7E}"/>
          </ac:picMkLst>
        </pc:picChg>
      </pc:sldChg>
      <pc:sldChg chg="modSp">
        <pc:chgData name="Ganz, Bertram" userId="3039dad9-60b3-4ae8-94f8-728c1bcc00a2" providerId="ADAL" clId="{A17D762E-7818-4DD9-9202-AB10F7BF57C4}" dt="2021-02-18T08:17:41.497" v="748" actId="6549"/>
        <pc:sldMkLst>
          <pc:docMk/>
          <pc:sldMk cId="811878089" sldId="624"/>
        </pc:sldMkLst>
        <pc:spChg chg="mod">
          <ac:chgData name="Ganz, Bertram" userId="3039dad9-60b3-4ae8-94f8-728c1bcc00a2" providerId="ADAL" clId="{A17D762E-7818-4DD9-9202-AB10F7BF57C4}" dt="2021-02-18T08:17:24.538" v="717" actId="20577"/>
          <ac:spMkLst>
            <pc:docMk/>
            <pc:sldMk cId="811878089" sldId="624"/>
            <ac:spMk id="15" creationId="{00000000-0000-0000-0000-000000000000}"/>
          </ac:spMkLst>
        </pc:spChg>
        <pc:spChg chg="mod">
          <ac:chgData name="Ganz, Bertram" userId="3039dad9-60b3-4ae8-94f8-728c1bcc00a2" providerId="ADAL" clId="{A17D762E-7818-4DD9-9202-AB10F7BF57C4}" dt="2021-02-18T08:17:41.497" v="748" actId="6549"/>
          <ac:spMkLst>
            <pc:docMk/>
            <pc:sldMk cId="811878089" sldId="624"/>
            <ac:spMk id="16" creationId="{00000000-0000-0000-0000-000000000000}"/>
          </ac:spMkLst>
        </pc:spChg>
      </pc:sldChg>
      <pc:sldChg chg="modSp">
        <pc:chgData name="Ganz, Bertram" userId="3039dad9-60b3-4ae8-94f8-728c1bcc00a2" providerId="ADAL" clId="{A17D762E-7818-4DD9-9202-AB10F7BF57C4}" dt="2021-02-18T08:15:16.580" v="672" actId="20577"/>
        <pc:sldMkLst>
          <pc:docMk/>
          <pc:sldMk cId="564022365" sldId="644"/>
        </pc:sldMkLst>
        <pc:spChg chg="mod">
          <ac:chgData name="Ganz, Bertram" userId="3039dad9-60b3-4ae8-94f8-728c1bcc00a2" providerId="ADAL" clId="{A17D762E-7818-4DD9-9202-AB10F7BF57C4}" dt="2021-02-18T08:15:06.033" v="668" actId="6549"/>
          <ac:spMkLst>
            <pc:docMk/>
            <pc:sldMk cId="564022365" sldId="644"/>
            <ac:spMk id="15" creationId="{00000000-0000-0000-0000-000000000000}"/>
          </ac:spMkLst>
        </pc:spChg>
        <pc:spChg chg="mod">
          <ac:chgData name="Ganz, Bertram" userId="3039dad9-60b3-4ae8-94f8-728c1bcc00a2" providerId="ADAL" clId="{A17D762E-7818-4DD9-9202-AB10F7BF57C4}" dt="2021-02-18T08:15:16.580" v="672" actId="20577"/>
          <ac:spMkLst>
            <pc:docMk/>
            <pc:sldMk cId="564022365" sldId="644"/>
            <ac:spMk id="16" creationId="{00000000-0000-0000-0000-000000000000}"/>
          </ac:spMkLst>
        </pc:spChg>
      </pc:sldChg>
      <pc:sldChg chg="modSp">
        <pc:chgData name="Ganz, Bertram" userId="3039dad9-60b3-4ae8-94f8-728c1bcc00a2" providerId="ADAL" clId="{A17D762E-7818-4DD9-9202-AB10F7BF57C4}" dt="2021-02-18T08:13:43.502" v="660" actId="6549"/>
        <pc:sldMkLst>
          <pc:docMk/>
          <pc:sldMk cId="1863675008" sldId="645"/>
        </pc:sldMkLst>
        <pc:spChg chg="mod">
          <ac:chgData name="Ganz, Bertram" userId="3039dad9-60b3-4ae8-94f8-728c1bcc00a2" providerId="ADAL" clId="{A17D762E-7818-4DD9-9202-AB10F7BF57C4}" dt="2021-02-18T08:13:43.502" v="660" actId="6549"/>
          <ac:spMkLst>
            <pc:docMk/>
            <pc:sldMk cId="1863675008" sldId="645"/>
            <ac:spMk id="2" creationId="{00000000-0000-0000-0000-000000000000}"/>
          </ac:spMkLst>
        </pc:spChg>
      </pc:sldChg>
      <pc:sldChg chg="modSp">
        <pc:chgData name="Ganz, Bertram" userId="3039dad9-60b3-4ae8-94f8-728c1bcc00a2" providerId="ADAL" clId="{A17D762E-7818-4DD9-9202-AB10F7BF57C4}" dt="2021-02-18T08:24:45.774" v="936" actId="20577"/>
        <pc:sldMkLst>
          <pc:docMk/>
          <pc:sldMk cId="1307810666" sldId="648"/>
        </pc:sldMkLst>
        <pc:spChg chg="mod">
          <ac:chgData name="Ganz, Bertram" userId="3039dad9-60b3-4ae8-94f8-728c1bcc00a2" providerId="ADAL" clId="{A17D762E-7818-4DD9-9202-AB10F7BF57C4}" dt="2021-02-18T08:24:45.774" v="936" actId="20577"/>
          <ac:spMkLst>
            <pc:docMk/>
            <pc:sldMk cId="1307810666" sldId="648"/>
            <ac:spMk id="4" creationId="{00000000-0000-0000-0000-000000000000}"/>
          </ac:spMkLst>
        </pc:spChg>
      </pc:sldChg>
      <pc:sldChg chg="addSp delSp modSp">
        <pc:chgData name="Ganz, Bertram" userId="3039dad9-60b3-4ae8-94f8-728c1bcc00a2" providerId="ADAL" clId="{A17D762E-7818-4DD9-9202-AB10F7BF57C4}" dt="2021-02-18T08:19:20.879" v="810" actId="1076"/>
        <pc:sldMkLst>
          <pc:docMk/>
          <pc:sldMk cId="851060265" sldId="651"/>
        </pc:sldMkLst>
        <pc:spChg chg="del mod">
          <ac:chgData name="Ganz, Bertram" userId="3039dad9-60b3-4ae8-94f8-728c1bcc00a2" providerId="ADAL" clId="{A17D762E-7818-4DD9-9202-AB10F7BF57C4}" dt="2021-02-18T08:19:14.658" v="809" actId="478"/>
          <ac:spMkLst>
            <pc:docMk/>
            <pc:sldMk cId="851060265" sldId="651"/>
            <ac:spMk id="82" creationId="{0EF75A77-61FD-414F-93EF-6C2106235604}"/>
          </ac:spMkLst>
        </pc:spChg>
        <pc:picChg chg="add mod">
          <ac:chgData name="Ganz, Bertram" userId="3039dad9-60b3-4ae8-94f8-728c1bcc00a2" providerId="ADAL" clId="{A17D762E-7818-4DD9-9202-AB10F7BF57C4}" dt="2021-02-18T08:19:20.879" v="810" actId="1076"/>
          <ac:picMkLst>
            <pc:docMk/>
            <pc:sldMk cId="851060265" sldId="651"/>
            <ac:picMk id="98" creationId="{F9FF5784-4B9E-4DE9-97A8-6BED8C73BD74}"/>
          </ac:picMkLst>
        </pc:picChg>
        <pc:picChg chg="del">
          <ac:chgData name="Ganz, Bertram" userId="3039dad9-60b3-4ae8-94f8-728c1bcc00a2" providerId="ADAL" clId="{A17D762E-7818-4DD9-9202-AB10F7BF57C4}" dt="2021-02-18T08:19:07.385" v="806" actId="478"/>
          <ac:picMkLst>
            <pc:docMk/>
            <pc:sldMk cId="851060265" sldId="651"/>
            <ac:picMk id="117" creationId="{00000000-0000-0000-0000-000000000000}"/>
          </ac:picMkLst>
        </pc:picChg>
      </pc:sldChg>
      <pc:sldChg chg="addSp delSp modSp del">
        <pc:chgData name="Ganz, Bertram" userId="3039dad9-60b3-4ae8-94f8-728c1bcc00a2" providerId="ADAL" clId="{A17D762E-7818-4DD9-9202-AB10F7BF57C4}" dt="2021-02-25T08:35:51.087" v="999" actId="47"/>
        <pc:sldMkLst>
          <pc:docMk/>
          <pc:sldMk cId="1048384807" sldId="653"/>
        </pc:sldMkLst>
        <pc:spChg chg="mod">
          <ac:chgData name="Ganz, Bertram" userId="3039dad9-60b3-4ae8-94f8-728c1bcc00a2" providerId="ADAL" clId="{A17D762E-7818-4DD9-9202-AB10F7BF57C4}" dt="2021-02-18T08:19:37.499" v="822" actId="20577"/>
          <ac:spMkLst>
            <pc:docMk/>
            <pc:sldMk cId="1048384807" sldId="653"/>
            <ac:spMk id="39" creationId="{C2862445-F2D4-400E-9388-D0EB684CAB79}"/>
          </ac:spMkLst>
        </pc:spChg>
        <pc:spChg chg="del">
          <ac:chgData name="Ganz, Bertram" userId="3039dad9-60b3-4ae8-94f8-728c1bcc00a2" providerId="ADAL" clId="{A17D762E-7818-4DD9-9202-AB10F7BF57C4}" dt="2021-02-18T08:19:24.379" v="811" actId="478"/>
          <ac:spMkLst>
            <pc:docMk/>
            <pc:sldMk cId="1048384807" sldId="653"/>
            <ac:spMk id="49" creationId="{F27851D2-EC1E-42C2-A38C-4E6B8935778E}"/>
          </ac:spMkLst>
        </pc:spChg>
        <pc:picChg chg="del">
          <ac:chgData name="Ganz, Bertram" userId="3039dad9-60b3-4ae8-94f8-728c1bcc00a2" providerId="ADAL" clId="{A17D762E-7818-4DD9-9202-AB10F7BF57C4}" dt="2021-02-18T08:19:26.700" v="812" actId="478"/>
          <ac:picMkLst>
            <pc:docMk/>
            <pc:sldMk cId="1048384807" sldId="653"/>
            <ac:picMk id="41" creationId="{E2134501-D3BC-4BFD-8B66-8913BC24E257}"/>
          </ac:picMkLst>
        </pc:picChg>
        <pc:picChg chg="add mod">
          <ac:chgData name="Ganz, Bertram" userId="3039dad9-60b3-4ae8-94f8-728c1bcc00a2" providerId="ADAL" clId="{A17D762E-7818-4DD9-9202-AB10F7BF57C4}" dt="2021-02-18T08:19:31.128" v="819" actId="1035"/>
          <ac:picMkLst>
            <pc:docMk/>
            <pc:sldMk cId="1048384807" sldId="653"/>
            <ac:picMk id="50" creationId="{3727068E-A435-4D7C-9E8F-56F184CE3E05}"/>
          </ac:picMkLst>
        </pc:picChg>
      </pc:sldChg>
      <pc:sldChg chg="modSp">
        <pc:chgData name="Ganz, Bertram" userId="3039dad9-60b3-4ae8-94f8-728c1bcc00a2" providerId="ADAL" clId="{A17D762E-7818-4DD9-9202-AB10F7BF57C4}" dt="2021-02-18T08:26:17.849" v="981" actId="20577"/>
        <pc:sldMkLst>
          <pc:docMk/>
          <pc:sldMk cId="1900546456" sldId="654"/>
        </pc:sldMkLst>
        <pc:spChg chg="mod">
          <ac:chgData name="Ganz, Bertram" userId="3039dad9-60b3-4ae8-94f8-728c1bcc00a2" providerId="ADAL" clId="{A17D762E-7818-4DD9-9202-AB10F7BF57C4}" dt="2021-02-18T08:17:11.665" v="714" actId="20577"/>
          <ac:spMkLst>
            <pc:docMk/>
            <pc:sldMk cId="1900546456" sldId="654"/>
            <ac:spMk id="4" creationId="{C0C320DE-B143-44CA-A074-F9E9400ACA53}"/>
          </ac:spMkLst>
        </pc:spChg>
        <pc:spChg chg="mod">
          <ac:chgData name="Ganz, Bertram" userId="3039dad9-60b3-4ae8-94f8-728c1bcc00a2" providerId="ADAL" clId="{A17D762E-7818-4DD9-9202-AB10F7BF57C4}" dt="2021-02-18T08:26:17.849" v="981" actId="20577"/>
          <ac:spMkLst>
            <pc:docMk/>
            <pc:sldMk cId="1900546456" sldId="654"/>
            <ac:spMk id="5" creationId="{8126CF58-49A7-4119-A34E-697F1E407A89}"/>
          </ac:spMkLst>
        </pc:spChg>
      </pc:sldChg>
      <pc:sldMasterChg chg="modSp">
        <pc:chgData name="Ganz, Bertram" userId="3039dad9-60b3-4ae8-94f8-728c1bcc00a2" providerId="ADAL" clId="{A17D762E-7818-4DD9-9202-AB10F7BF57C4}" dt="2021-02-18T08:21:40.291" v="894" actId="1076"/>
        <pc:sldMasterMkLst>
          <pc:docMk/>
          <pc:sldMasterMk cId="3408294523" sldId="2147483733"/>
        </pc:sldMasterMkLst>
        <pc:spChg chg="mod">
          <ac:chgData name="Ganz, Bertram" userId="3039dad9-60b3-4ae8-94f8-728c1bcc00a2" providerId="ADAL" clId="{A17D762E-7818-4DD9-9202-AB10F7BF57C4}" dt="2021-02-18T08:21:40.291" v="894" actId="1076"/>
          <ac:spMkLst>
            <pc:docMk/>
            <pc:sldMasterMk cId="3408294523" sldId="2147483733"/>
            <ac:spMk id="7" creationId="{EC9C54A6-66EF-49B5-810F-7A87586F657B}"/>
          </ac:spMkLst>
        </pc:spChg>
      </pc:sldMasterChg>
    </pc:docChg>
  </pc:docChgLst>
  <pc:docChgLst>
    <pc:chgData name="Ganz, Bertram" userId="3039dad9-60b3-4ae8-94f8-728c1bcc00a2" providerId="ADAL" clId="{DE642527-023F-4461-A92C-D03BA97392E1}"/>
    <pc:docChg chg="undo redo custSel modSld modSection">
      <pc:chgData name="Ganz, Bertram" userId="3039dad9-60b3-4ae8-94f8-728c1bcc00a2" providerId="ADAL" clId="{DE642527-023F-4461-A92C-D03BA97392E1}" dt="2021-02-02T12:21:06.385" v="772" actId="20577"/>
      <pc:docMkLst>
        <pc:docMk/>
      </pc:docMkLst>
      <pc:sldChg chg="modSp">
        <pc:chgData name="Ganz, Bertram" userId="3039dad9-60b3-4ae8-94f8-728c1bcc00a2" providerId="ADAL" clId="{DE642527-023F-4461-A92C-D03BA97392E1}" dt="2021-01-20T15:33:01.266" v="402" actId="20577"/>
        <pc:sldMkLst>
          <pc:docMk/>
          <pc:sldMk cId="444057397" sldId="434"/>
        </pc:sldMkLst>
        <pc:spChg chg="mod">
          <ac:chgData name="Ganz, Bertram" userId="3039dad9-60b3-4ae8-94f8-728c1bcc00a2" providerId="ADAL" clId="{DE642527-023F-4461-A92C-D03BA97392E1}" dt="2021-01-20T15:33:01.266" v="402" actId="20577"/>
          <ac:spMkLst>
            <pc:docMk/>
            <pc:sldMk cId="444057397" sldId="434"/>
            <ac:spMk id="2" creationId="{00000000-0000-0000-0000-000000000000}"/>
          </ac:spMkLst>
        </pc:spChg>
        <pc:spChg chg="mod">
          <ac:chgData name="Ganz, Bertram" userId="3039dad9-60b3-4ae8-94f8-728c1bcc00a2" providerId="ADAL" clId="{DE642527-023F-4461-A92C-D03BA97392E1}" dt="2021-01-20T15:14:14.149" v="192" actId="313"/>
          <ac:spMkLst>
            <pc:docMk/>
            <pc:sldMk cId="444057397" sldId="434"/>
            <ac:spMk id="3" creationId="{00000000-0000-0000-0000-000000000000}"/>
          </ac:spMkLst>
        </pc:spChg>
      </pc:sldChg>
      <pc:sldChg chg="modSp">
        <pc:chgData name="Ganz, Bertram" userId="3039dad9-60b3-4ae8-94f8-728c1bcc00a2" providerId="ADAL" clId="{DE642527-023F-4461-A92C-D03BA97392E1}" dt="2021-01-25T15:21:49.652" v="670" actId="404"/>
        <pc:sldMkLst>
          <pc:docMk/>
          <pc:sldMk cId="4154287917" sldId="437"/>
        </pc:sldMkLst>
        <pc:spChg chg="mod">
          <ac:chgData name="Ganz, Bertram" userId="3039dad9-60b3-4ae8-94f8-728c1bcc00a2" providerId="ADAL" clId="{DE642527-023F-4461-A92C-D03BA97392E1}" dt="2021-01-25T15:21:49.652" v="670" actId="404"/>
          <ac:spMkLst>
            <pc:docMk/>
            <pc:sldMk cId="4154287917" sldId="437"/>
            <ac:spMk id="8" creationId="{00000000-0000-0000-0000-000000000000}"/>
          </ac:spMkLst>
        </pc:spChg>
        <pc:spChg chg="mod">
          <ac:chgData name="Ganz, Bertram" userId="3039dad9-60b3-4ae8-94f8-728c1bcc00a2" providerId="ADAL" clId="{DE642527-023F-4461-A92C-D03BA97392E1}" dt="2021-01-20T15:11:38.347" v="135" actId="20577"/>
          <ac:spMkLst>
            <pc:docMk/>
            <pc:sldMk cId="4154287917" sldId="437"/>
            <ac:spMk id="35" creationId="{00000000-0000-0000-0000-000000000000}"/>
          </ac:spMkLst>
        </pc:spChg>
      </pc:sldChg>
      <pc:sldChg chg="modSp">
        <pc:chgData name="Ganz, Bertram" userId="3039dad9-60b3-4ae8-94f8-728c1bcc00a2" providerId="ADAL" clId="{DE642527-023F-4461-A92C-D03BA97392E1}" dt="2021-01-25T15:20:45.866" v="655" actId="6549"/>
        <pc:sldMkLst>
          <pc:docMk/>
          <pc:sldMk cId="2283181153" sldId="440"/>
        </pc:sldMkLst>
        <pc:spChg chg="mod">
          <ac:chgData name="Ganz, Bertram" userId="3039dad9-60b3-4ae8-94f8-728c1bcc00a2" providerId="ADAL" clId="{DE642527-023F-4461-A92C-D03BA97392E1}" dt="2021-01-25T15:20:45.866" v="655" actId="6549"/>
          <ac:spMkLst>
            <pc:docMk/>
            <pc:sldMk cId="2283181153" sldId="440"/>
            <ac:spMk id="4" creationId="{00000000-0000-0000-0000-000000000000}"/>
          </ac:spMkLst>
        </pc:spChg>
      </pc:sldChg>
      <pc:sldChg chg="modSp">
        <pc:chgData name="Ganz, Bertram" userId="3039dad9-60b3-4ae8-94f8-728c1bcc00a2" providerId="ADAL" clId="{DE642527-023F-4461-A92C-D03BA97392E1}" dt="2021-01-25T15:20:32.864" v="652" actId="6549"/>
        <pc:sldMkLst>
          <pc:docMk/>
          <pc:sldMk cId="210848957" sldId="441"/>
        </pc:sldMkLst>
        <pc:spChg chg="mod">
          <ac:chgData name="Ganz, Bertram" userId="3039dad9-60b3-4ae8-94f8-728c1bcc00a2" providerId="ADAL" clId="{DE642527-023F-4461-A92C-D03BA97392E1}" dt="2021-01-25T15:20:32.864" v="652" actId="6549"/>
          <ac:spMkLst>
            <pc:docMk/>
            <pc:sldMk cId="210848957" sldId="441"/>
            <ac:spMk id="4" creationId="{00000000-0000-0000-0000-000000000000}"/>
          </ac:spMkLst>
        </pc:spChg>
      </pc:sldChg>
      <pc:sldChg chg="modSp">
        <pc:chgData name="Ganz, Bertram" userId="3039dad9-60b3-4ae8-94f8-728c1bcc00a2" providerId="ADAL" clId="{DE642527-023F-4461-A92C-D03BA97392E1}" dt="2021-01-20T15:45:58.341" v="605" actId="20577"/>
        <pc:sldMkLst>
          <pc:docMk/>
          <pc:sldMk cId="887983361" sldId="442"/>
        </pc:sldMkLst>
        <pc:spChg chg="mod">
          <ac:chgData name="Ganz, Bertram" userId="3039dad9-60b3-4ae8-94f8-728c1bcc00a2" providerId="ADAL" clId="{DE642527-023F-4461-A92C-D03BA97392E1}" dt="2021-01-20T15:45:58.341" v="605" actId="20577"/>
          <ac:spMkLst>
            <pc:docMk/>
            <pc:sldMk cId="887983361" sldId="442"/>
            <ac:spMk id="4" creationId="{00000000-0000-0000-0000-000000000000}"/>
          </ac:spMkLst>
        </pc:spChg>
      </pc:sldChg>
      <pc:sldChg chg="modSp">
        <pc:chgData name="Ganz, Bertram" userId="3039dad9-60b3-4ae8-94f8-728c1bcc00a2" providerId="ADAL" clId="{DE642527-023F-4461-A92C-D03BA97392E1}" dt="2021-01-25T15:20:05.297" v="646" actId="20577"/>
        <pc:sldMkLst>
          <pc:docMk/>
          <pc:sldMk cId="3537108963" sldId="443"/>
        </pc:sldMkLst>
        <pc:spChg chg="mod">
          <ac:chgData name="Ganz, Bertram" userId="3039dad9-60b3-4ae8-94f8-728c1bcc00a2" providerId="ADAL" clId="{DE642527-023F-4461-A92C-D03BA97392E1}" dt="2021-01-25T15:20:05.297" v="646" actId="20577"/>
          <ac:spMkLst>
            <pc:docMk/>
            <pc:sldMk cId="3537108963" sldId="443"/>
            <ac:spMk id="4" creationId="{00000000-0000-0000-0000-000000000000}"/>
          </ac:spMkLst>
        </pc:spChg>
      </pc:sldChg>
      <pc:sldChg chg="modSp">
        <pc:chgData name="Ganz, Bertram" userId="3039dad9-60b3-4ae8-94f8-728c1bcc00a2" providerId="ADAL" clId="{DE642527-023F-4461-A92C-D03BA97392E1}" dt="2021-01-20T15:17:23.504" v="320" actId="20577"/>
        <pc:sldMkLst>
          <pc:docMk/>
          <pc:sldMk cId="3698504647" sldId="447"/>
        </pc:sldMkLst>
        <pc:spChg chg="mod">
          <ac:chgData name="Ganz, Bertram" userId="3039dad9-60b3-4ae8-94f8-728c1bcc00a2" providerId="ADAL" clId="{DE642527-023F-4461-A92C-D03BA97392E1}" dt="2021-01-20T15:17:23.504" v="320" actId="20577"/>
          <ac:spMkLst>
            <pc:docMk/>
            <pc:sldMk cId="3698504647" sldId="447"/>
            <ac:spMk id="4" creationId="{00000000-0000-0000-0000-000000000000}"/>
          </ac:spMkLst>
        </pc:spChg>
      </pc:sldChg>
      <pc:sldChg chg="modSp">
        <pc:chgData name="Ganz, Bertram" userId="3039dad9-60b3-4ae8-94f8-728c1bcc00a2" providerId="ADAL" clId="{DE642527-023F-4461-A92C-D03BA97392E1}" dt="2021-01-20T15:38:40.501" v="486" actId="113"/>
        <pc:sldMkLst>
          <pc:docMk/>
          <pc:sldMk cId="4269402172" sldId="452"/>
        </pc:sldMkLst>
        <pc:spChg chg="mod">
          <ac:chgData name="Ganz, Bertram" userId="3039dad9-60b3-4ae8-94f8-728c1bcc00a2" providerId="ADAL" clId="{DE642527-023F-4461-A92C-D03BA97392E1}" dt="2021-01-20T15:38:40.501" v="486" actId="113"/>
          <ac:spMkLst>
            <pc:docMk/>
            <pc:sldMk cId="4269402172" sldId="452"/>
            <ac:spMk id="6" creationId="{00000000-0000-0000-0000-000000000000}"/>
          </ac:spMkLst>
        </pc:spChg>
      </pc:sldChg>
      <pc:sldChg chg="modSp">
        <pc:chgData name="Ganz, Bertram" userId="3039dad9-60b3-4ae8-94f8-728c1bcc00a2" providerId="ADAL" clId="{DE642527-023F-4461-A92C-D03BA97392E1}" dt="2021-01-20T15:39:49.304" v="511" actId="113"/>
        <pc:sldMkLst>
          <pc:docMk/>
          <pc:sldMk cId="2992430308" sldId="453"/>
        </pc:sldMkLst>
        <pc:spChg chg="mod">
          <ac:chgData name="Ganz, Bertram" userId="3039dad9-60b3-4ae8-94f8-728c1bcc00a2" providerId="ADAL" clId="{DE642527-023F-4461-A92C-D03BA97392E1}" dt="2021-01-20T15:39:49.304" v="511" actId="113"/>
          <ac:spMkLst>
            <pc:docMk/>
            <pc:sldMk cId="2992430308" sldId="453"/>
            <ac:spMk id="6" creationId="{00000000-0000-0000-0000-000000000000}"/>
          </ac:spMkLst>
        </pc:spChg>
      </pc:sldChg>
      <pc:sldChg chg="modSp">
        <pc:chgData name="Ganz, Bertram" userId="3039dad9-60b3-4ae8-94f8-728c1bcc00a2" providerId="ADAL" clId="{DE642527-023F-4461-A92C-D03BA97392E1}" dt="2021-01-20T15:40:00.521" v="518" actId="113"/>
        <pc:sldMkLst>
          <pc:docMk/>
          <pc:sldMk cId="1703139353" sldId="454"/>
        </pc:sldMkLst>
        <pc:spChg chg="mod">
          <ac:chgData name="Ganz, Bertram" userId="3039dad9-60b3-4ae8-94f8-728c1bcc00a2" providerId="ADAL" clId="{DE642527-023F-4461-A92C-D03BA97392E1}" dt="2021-01-20T15:40:00.521" v="518" actId="113"/>
          <ac:spMkLst>
            <pc:docMk/>
            <pc:sldMk cId="1703139353" sldId="454"/>
            <ac:spMk id="6" creationId="{00000000-0000-0000-0000-000000000000}"/>
          </ac:spMkLst>
        </pc:spChg>
      </pc:sldChg>
      <pc:sldChg chg="modSp">
        <pc:chgData name="Ganz, Bertram" userId="3039dad9-60b3-4ae8-94f8-728c1bcc00a2" providerId="ADAL" clId="{DE642527-023F-4461-A92C-D03BA97392E1}" dt="2021-01-20T15:42:11.241" v="542" actId="20577"/>
        <pc:sldMkLst>
          <pc:docMk/>
          <pc:sldMk cId="3697771757" sldId="466"/>
        </pc:sldMkLst>
        <pc:spChg chg="mod">
          <ac:chgData name="Ganz, Bertram" userId="3039dad9-60b3-4ae8-94f8-728c1bcc00a2" providerId="ADAL" clId="{DE642527-023F-4461-A92C-D03BA97392E1}" dt="2021-01-20T15:42:11.241" v="542" actId="20577"/>
          <ac:spMkLst>
            <pc:docMk/>
            <pc:sldMk cId="3697771757" sldId="466"/>
            <ac:spMk id="4" creationId="{00000000-0000-0000-0000-000000000000}"/>
          </ac:spMkLst>
        </pc:spChg>
        <pc:spChg chg="mod">
          <ac:chgData name="Ganz, Bertram" userId="3039dad9-60b3-4ae8-94f8-728c1bcc00a2" providerId="ADAL" clId="{DE642527-023F-4461-A92C-D03BA97392E1}" dt="2021-01-20T15:15:09.624" v="241" actId="27636"/>
          <ac:spMkLst>
            <pc:docMk/>
            <pc:sldMk cId="3697771757" sldId="466"/>
            <ac:spMk id="9" creationId="{00000000-0000-0000-0000-000000000000}"/>
          </ac:spMkLst>
        </pc:spChg>
        <pc:spChg chg="mod">
          <ac:chgData name="Ganz, Bertram" userId="3039dad9-60b3-4ae8-94f8-728c1bcc00a2" providerId="ADAL" clId="{DE642527-023F-4461-A92C-D03BA97392E1}" dt="2021-01-20T15:15:10.990" v="243" actId="27636"/>
          <ac:spMkLst>
            <pc:docMk/>
            <pc:sldMk cId="3697771757" sldId="466"/>
            <ac:spMk id="10" creationId="{00000000-0000-0000-0000-000000000000}"/>
          </ac:spMkLst>
        </pc:spChg>
      </pc:sldChg>
      <pc:sldChg chg="modSp">
        <pc:chgData name="Ganz, Bertram" userId="3039dad9-60b3-4ae8-94f8-728c1bcc00a2" providerId="ADAL" clId="{DE642527-023F-4461-A92C-D03BA97392E1}" dt="2021-01-20T15:42:25.713" v="548" actId="6549"/>
        <pc:sldMkLst>
          <pc:docMk/>
          <pc:sldMk cId="4145182641" sldId="468"/>
        </pc:sldMkLst>
        <pc:spChg chg="mod">
          <ac:chgData name="Ganz, Bertram" userId="3039dad9-60b3-4ae8-94f8-728c1bcc00a2" providerId="ADAL" clId="{DE642527-023F-4461-A92C-D03BA97392E1}" dt="2021-01-20T15:42:25.713" v="548" actId="6549"/>
          <ac:spMkLst>
            <pc:docMk/>
            <pc:sldMk cId="4145182641" sldId="468"/>
            <ac:spMk id="4" creationId="{00000000-0000-0000-0000-000000000000}"/>
          </ac:spMkLst>
        </pc:spChg>
      </pc:sldChg>
      <pc:sldChg chg="modSp">
        <pc:chgData name="Ganz, Bertram" userId="3039dad9-60b3-4ae8-94f8-728c1bcc00a2" providerId="ADAL" clId="{DE642527-023F-4461-A92C-D03BA97392E1}" dt="2021-01-20T15:17:06.774" v="315" actId="6549"/>
        <pc:sldMkLst>
          <pc:docMk/>
          <pc:sldMk cId="4257569659" sldId="470"/>
        </pc:sldMkLst>
        <pc:spChg chg="mod">
          <ac:chgData name="Ganz, Bertram" userId="3039dad9-60b3-4ae8-94f8-728c1bcc00a2" providerId="ADAL" clId="{DE642527-023F-4461-A92C-D03BA97392E1}" dt="2021-01-20T15:16:01.911" v="278" actId="313"/>
          <ac:spMkLst>
            <pc:docMk/>
            <pc:sldMk cId="4257569659" sldId="470"/>
            <ac:spMk id="4" creationId="{00000000-0000-0000-0000-000000000000}"/>
          </ac:spMkLst>
        </pc:spChg>
        <pc:spChg chg="mod">
          <ac:chgData name="Ganz, Bertram" userId="3039dad9-60b3-4ae8-94f8-728c1bcc00a2" providerId="ADAL" clId="{DE642527-023F-4461-A92C-D03BA97392E1}" dt="2021-01-20T15:17:06.774" v="315" actId="6549"/>
          <ac:spMkLst>
            <pc:docMk/>
            <pc:sldMk cId="4257569659" sldId="470"/>
            <ac:spMk id="5" creationId="{00000000-0000-0000-0000-000000000000}"/>
          </ac:spMkLst>
        </pc:spChg>
      </pc:sldChg>
      <pc:sldChg chg="modSp">
        <pc:chgData name="Ganz, Bertram" userId="3039dad9-60b3-4ae8-94f8-728c1bcc00a2" providerId="ADAL" clId="{DE642527-023F-4461-A92C-D03BA97392E1}" dt="2021-01-20T15:39:22.433" v="504" actId="20577"/>
        <pc:sldMkLst>
          <pc:docMk/>
          <pc:sldMk cId="2467171116" sldId="474"/>
        </pc:sldMkLst>
        <pc:spChg chg="mod">
          <ac:chgData name="Ganz, Bertram" userId="3039dad9-60b3-4ae8-94f8-728c1bcc00a2" providerId="ADAL" clId="{DE642527-023F-4461-A92C-D03BA97392E1}" dt="2021-01-20T15:14:58.971" v="230" actId="313"/>
          <ac:spMkLst>
            <pc:docMk/>
            <pc:sldMk cId="2467171116" sldId="474"/>
            <ac:spMk id="3" creationId="{00000000-0000-0000-0000-000000000000}"/>
          </ac:spMkLst>
        </pc:spChg>
        <pc:spChg chg="mod">
          <ac:chgData name="Ganz, Bertram" userId="3039dad9-60b3-4ae8-94f8-728c1bcc00a2" providerId="ADAL" clId="{DE642527-023F-4461-A92C-D03BA97392E1}" dt="2021-01-20T15:39:22.433" v="504" actId="20577"/>
          <ac:spMkLst>
            <pc:docMk/>
            <pc:sldMk cId="2467171116" sldId="474"/>
            <ac:spMk id="6" creationId="{00000000-0000-0000-0000-000000000000}"/>
          </ac:spMkLst>
        </pc:spChg>
      </pc:sldChg>
      <pc:sldChg chg="modSp">
        <pc:chgData name="Ganz, Bertram" userId="3039dad9-60b3-4ae8-94f8-728c1bcc00a2" providerId="ADAL" clId="{DE642527-023F-4461-A92C-D03BA97392E1}" dt="2021-01-20T15:42:19.838" v="545" actId="6549"/>
        <pc:sldMkLst>
          <pc:docMk/>
          <pc:sldMk cId="3198256402" sldId="523"/>
        </pc:sldMkLst>
        <pc:spChg chg="mod">
          <ac:chgData name="Ganz, Bertram" userId="3039dad9-60b3-4ae8-94f8-728c1bcc00a2" providerId="ADAL" clId="{DE642527-023F-4461-A92C-D03BA97392E1}" dt="2021-01-20T15:42:19.838" v="545" actId="6549"/>
          <ac:spMkLst>
            <pc:docMk/>
            <pc:sldMk cId="3198256402" sldId="523"/>
            <ac:spMk id="4" creationId="{00000000-0000-0000-0000-000000000000}"/>
          </ac:spMkLst>
        </pc:spChg>
        <pc:spChg chg="mod">
          <ac:chgData name="Ganz, Bertram" userId="3039dad9-60b3-4ae8-94f8-728c1bcc00a2" providerId="ADAL" clId="{DE642527-023F-4461-A92C-D03BA97392E1}" dt="2021-01-20T15:15:12.990" v="247" actId="27636"/>
          <ac:spMkLst>
            <pc:docMk/>
            <pc:sldMk cId="3198256402" sldId="523"/>
            <ac:spMk id="9" creationId="{00000000-0000-0000-0000-000000000000}"/>
          </ac:spMkLst>
        </pc:spChg>
      </pc:sldChg>
      <pc:sldChg chg="modSp">
        <pc:chgData name="Ganz, Bertram" userId="3039dad9-60b3-4ae8-94f8-728c1bcc00a2" providerId="ADAL" clId="{DE642527-023F-4461-A92C-D03BA97392E1}" dt="2021-01-20T15:40:57.117" v="532" actId="6549"/>
        <pc:sldMkLst>
          <pc:docMk/>
          <pc:sldMk cId="4078188266" sldId="524"/>
        </pc:sldMkLst>
        <pc:spChg chg="mod">
          <ac:chgData name="Ganz, Bertram" userId="3039dad9-60b3-4ae8-94f8-728c1bcc00a2" providerId="ADAL" clId="{DE642527-023F-4461-A92C-D03BA97392E1}" dt="2021-01-20T15:40:57.117" v="532" actId="6549"/>
          <ac:spMkLst>
            <pc:docMk/>
            <pc:sldMk cId="4078188266" sldId="524"/>
            <ac:spMk id="43" creationId="{00000000-0000-0000-0000-000000000000}"/>
          </ac:spMkLst>
        </pc:spChg>
        <pc:spChg chg="mod">
          <ac:chgData name="Ganz, Bertram" userId="3039dad9-60b3-4ae8-94f8-728c1bcc00a2" providerId="ADAL" clId="{DE642527-023F-4461-A92C-D03BA97392E1}" dt="2021-01-20T15:15:04.175" v="236" actId="313"/>
          <ac:spMkLst>
            <pc:docMk/>
            <pc:sldMk cId="4078188266" sldId="524"/>
            <ac:spMk id="87" creationId="{00000000-0000-0000-0000-000000000000}"/>
          </ac:spMkLst>
        </pc:spChg>
      </pc:sldChg>
      <pc:sldChg chg="modSp">
        <pc:chgData name="Ganz, Bertram" userId="3039dad9-60b3-4ae8-94f8-728c1bcc00a2" providerId="ADAL" clId="{DE642527-023F-4461-A92C-D03BA97392E1}" dt="2021-01-20T15:43:05.056" v="562" actId="20577"/>
        <pc:sldMkLst>
          <pc:docMk/>
          <pc:sldMk cId="1860204837" sldId="525"/>
        </pc:sldMkLst>
        <pc:spChg chg="mod">
          <ac:chgData name="Ganz, Bertram" userId="3039dad9-60b3-4ae8-94f8-728c1bcc00a2" providerId="ADAL" clId="{DE642527-023F-4461-A92C-D03BA97392E1}" dt="2021-01-20T15:43:05.056" v="562" actId="20577"/>
          <ac:spMkLst>
            <pc:docMk/>
            <pc:sldMk cId="1860204837" sldId="525"/>
            <ac:spMk id="2" creationId="{00000000-0000-0000-0000-000000000000}"/>
          </ac:spMkLst>
        </pc:spChg>
        <pc:spChg chg="mod">
          <ac:chgData name="Ganz, Bertram" userId="3039dad9-60b3-4ae8-94f8-728c1bcc00a2" providerId="ADAL" clId="{DE642527-023F-4461-A92C-D03BA97392E1}" dt="2021-01-20T15:15:21.470" v="259" actId="313"/>
          <ac:spMkLst>
            <pc:docMk/>
            <pc:sldMk cId="1860204837" sldId="525"/>
            <ac:spMk id="59" creationId="{00000000-0000-0000-0000-000000000000}"/>
          </ac:spMkLst>
        </pc:spChg>
        <pc:graphicFrameChg chg="modGraphic">
          <ac:chgData name="Ganz, Bertram" userId="3039dad9-60b3-4ae8-94f8-728c1bcc00a2" providerId="ADAL" clId="{DE642527-023F-4461-A92C-D03BA97392E1}" dt="2021-01-20T15:42:58.397" v="558" actId="14100"/>
          <ac:graphicFrameMkLst>
            <pc:docMk/>
            <pc:sldMk cId="1860204837" sldId="525"/>
            <ac:graphicFrameMk id="44" creationId="{00000000-0000-0000-0000-000000000000}"/>
          </ac:graphicFrameMkLst>
        </pc:graphicFrameChg>
      </pc:sldChg>
      <pc:sldChg chg="addSp modSp">
        <pc:chgData name="Ganz, Bertram" userId="3039dad9-60b3-4ae8-94f8-728c1bcc00a2" providerId="ADAL" clId="{DE642527-023F-4461-A92C-D03BA97392E1}" dt="2021-01-20T15:44:16.531" v="577" actId="14100"/>
        <pc:sldMkLst>
          <pc:docMk/>
          <pc:sldMk cId="3666353595" sldId="526"/>
        </pc:sldMkLst>
        <pc:spChg chg="mod">
          <ac:chgData name="Ganz, Bertram" userId="3039dad9-60b3-4ae8-94f8-728c1bcc00a2" providerId="ADAL" clId="{DE642527-023F-4461-A92C-D03BA97392E1}" dt="2021-01-20T15:43:19.966" v="566" actId="20577"/>
          <ac:spMkLst>
            <pc:docMk/>
            <pc:sldMk cId="3666353595" sldId="526"/>
            <ac:spMk id="2" creationId="{00000000-0000-0000-0000-000000000000}"/>
          </ac:spMkLst>
        </pc:spChg>
        <pc:spChg chg="add mod ord">
          <ac:chgData name="Ganz, Bertram" userId="3039dad9-60b3-4ae8-94f8-728c1bcc00a2" providerId="ADAL" clId="{DE642527-023F-4461-A92C-D03BA97392E1}" dt="2021-01-20T15:44:16.531" v="577" actId="14100"/>
          <ac:spMkLst>
            <pc:docMk/>
            <pc:sldMk cId="3666353595" sldId="526"/>
            <ac:spMk id="144" creationId="{40A88C72-C73F-49AB-87B9-C9262724FCDF}"/>
          </ac:spMkLst>
        </pc:spChg>
        <pc:spChg chg="mod">
          <ac:chgData name="Ganz, Bertram" userId="3039dad9-60b3-4ae8-94f8-728c1bcc00a2" providerId="ADAL" clId="{DE642527-023F-4461-A92C-D03BA97392E1}" dt="2021-01-20T15:43:51.272" v="572" actId="14100"/>
          <ac:spMkLst>
            <pc:docMk/>
            <pc:sldMk cId="3666353595" sldId="526"/>
            <ac:spMk id="265" creationId="{00000000-0000-0000-0000-000000000000}"/>
          </ac:spMkLst>
        </pc:spChg>
        <pc:spChg chg="mod">
          <ac:chgData name="Ganz, Bertram" userId="3039dad9-60b3-4ae8-94f8-728c1bcc00a2" providerId="ADAL" clId="{DE642527-023F-4461-A92C-D03BA97392E1}" dt="2021-01-20T15:43:51.272" v="572" actId="14100"/>
          <ac:spMkLst>
            <pc:docMk/>
            <pc:sldMk cId="3666353595" sldId="526"/>
            <ac:spMk id="266" creationId="{00000000-0000-0000-0000-000000000000}"/>
          </ac:spMkLst>
        </pc:spChg>
      </pc:sldChg>
      <pc:sldChg chg="modSp">
        <pc:chgData name="Ganz, Bertram" userId="3039dad9-60b3-4ae8-94f8-728c1bcc00a2" providerId="ADAL" clId="{DE642527-023F-4461-A92C-D03BA97392E1}" dt="2021-01-25T15:22:18.792" v="673" actId="6549"/>
        <pc:sldMkLst>
          <pc:docMk/>
          <pc:sldMk cId="3298493675" sldId="532"/>
        </pc:sldMkLst>
        <pc:spChg chg="mod">
          <ac:chgData name="Ganz, Bertram" userId="3039dad9-60b3-4ae8-94f8-728c1bcc00a2" providerId="ADAL" clId="{DE642527-023F-4461-A92C-D03BA97392E1}" dt="2021-01-25T15:22:18.792" v="673" actId="6549"/>
          <ac:spMkLst>
            <pc:docMk/>
            <pc:sldMk cId="3298493675" sldId="532"/>
            <ac:spMk id="4" creationId="{00000000-0000-0000-0000-000000000000}"/>
          </ac:spMkLst>
        </pc:spChg>
      </pc:sldChg>
      <pc:sldChg chg="addSp modSp">
        <pc:chgData name="Ganz, Bertram" userId="3039dad9-60b3-4ae8-94f8-728c1bcc00a2" providerId="ADAL" clId="{DE642527-023F-4461-A92C-D03BA97392E1}" dt="2021-01-20T15:46:44.208" v="622" actId="167"/>
        <pc:sldMkLst>
          <pc:docMk/>
          <pc:sldMk cId="2712413301" sldId="542"/>
        </pc:sldMkLst>
        <pc:spChg chg="add mod ord">
          <ac:chgData name="Ganz, Bertram" userId="3039dad9-60b3-4ae8-94f8-728c1bcc00a2" providerId="ADAL" clId="{DE642527-023F-4461-A92C-D03BA97392E1}" dt="2021-01-20T15:46:44.208" v="622" actId="167"/>
          <ac:spMkLst>
            <pc:docMk/>
            <pc:sldMk cId="2712413301" sldId="542"/>
            <ac:spMk id="98" creationId="{224AFB9C-2C01-404B-AFB4-65B454B83B9F}"/>
          </ac:spMkLst>
        </pc:spChg>
        <pc:spChg chg="mod">
          <ac:chgData name="Ganz, Bertram" userId="3039dad9-60b3-4ae8-94f8-728c1bcc00a2" providerId="ADAL" clId="{DE642527-023F-4461-A92C-D03BA97392E1}" dt="2021-01-20T15:15:30.714" v="268" actId="313"/>
          <ac:spMkLst>
            <pc:docMk/>
            <pc:sldMk cId="2712413301" sldId="542"/>
            <ac:spMk id="182" creationId="{00000000-0000-0000-0000-000000000000}"/>
          </ac:spMkLst>
        </pc:spChg>
      </pc:sldChg>
      <pc:sldChg chg="modSp">
        <pc:chgData name="Ganz, Bertram" userId="3039dad9-60b3-4ae8-94f8-728c1bcc00a2" providerId="ADAL" clId="{DE642527-023F-4461-A92C-D03BA97392E1}" dt="2021-01-20T15:32:27.360" v="382" actId="6549"/>
        <pc:sldMkLst>
          <pc:docMk/>
          <pc:sldMk cId="1968893308" sldId="543"/>
        </pc:sldMkLst>
        <pc:spChg chg="mod">
          <ac:chgData name="Ganz, Bertram" userId="3039dad9-60b3-4ae8-94f8-728c1bcc00a2" providerId="ADAL" clId="{DE642527-023F-4461-A92C-D03BA97392E1}" dt="2021-01-20T15:32:07.120" v="381" actId="20577"/>
          <ac:spMkLst>
            <pc:docMk/>
            <pc:sldMk cId="1968893308" sldId="543"/>
            <ac:spMk id="3" creationId="{00000000-0000-0000-0000-000000000000}"/>
          </ac:spMkLst>
        </pc:spChg>
        <pc:spChg chg="mod">
          <ac:chgData name="Ganz, Bertram" userId="3039dad9-60b3-4ae8-94f8-728c1bcc00a2" providerId="ADAL" clId="{DE642527-023F-4461-A92C-D03BA97392E1}" dt="2021-01-20T15:14:08.199" v="189" actId="313"/>
          <ac:spMkLst>
            <pc:docMk/>
            <pc:sldMk cId="1968893308" sldId="543"/>
            <ac:spMk id="5" creationId="{00000000-0000-0000-0000-000000000000}"/>
          </ac:spMkLst>
        </pc:spChg>
        <pc:spChg chg="mod">
          <ac:chgData name="Ganz, Bertram" userId="3039dad9-60b3-4ae8-94f8-728c1bcc00a2" providerId="ADAL" clId="{DE642527-023F-4461-A92C-D03BA97392E1}" dt="2021-01-20T15:32:27.360" v="382" actId="6549"/>
          <ac:spMkLst>
            <pc:docMk/>
            <pc:sldMk cId="1968893308" sldId="543"/>
            <ac:spMk id="6" creationId="{00000000-0000-0000-0000-000000000000}"/>
          </ac:spMkLst>
        </pc:spChg>
      </pc:sldChg>
      <pc:sldChg chg="modSp">
        <pc:chgData name="Ganz, Bertram" userId="3039dad9-60b3-4ae8-94f8-728c1bcc00a2" providerId="ADAL" clId="{DE642527-023F-4461-A92C-D03BA97392E1}" dt="2021-01-20T15:12:23.328" v="167" actId="20577"/>
        <pc:sldMkLst>
          <pc:docMk/>
          <pc:sldMk cId="2479476617" sldId="552"/>
        </pc:sldMkLst>
        <pc:spChg chg="mod">
          <ac:chgData name="Ganz, Bertram" userId="3039dad9-60b3-4ae8-94f8-728c1bcc00a2" providerId="ADAL" clId="{DE642527-023F-4461-A92C-D03BA97392E1}" dt="2021-01-20T15:12:23.328" v="167" actId="20577"/>
          <ac:spMkLst>
            <pc:docMk/>
            <pc:sldMk cId="2479476617" sldId="552"/>
            <ac:spMk id="2" creationId="{00000000-0000-0000-0000-000000000000}"/>
          </ac:spMkLst>
        </pc:spChg>
      </pc:sldChg>
      <pc:sldChg chg="modSp">
        <pc:chgData name="Ganz, Bertram" userId="3039dad9-60b3-4ae8-94f8-728c1bcc00a2" providerId="ADAL" clId="{DE642527-023F-4461-A92C-D03BA97392E1}" dt="2021-01-20T15:38:30.358" v="479" actId="113"/>
        <pc:sldMkLst>
          <pc:docMk/>
          <pc:sldMk cId="1136328164" sldId="555"/>
        </pc:sldMkLst>
        <pc:spChg chg="mod">
          <ac:chgData name="Ganz, Bertram" userId="3039dad9-60b3-4ae8-94f8-728c1bcc00a2" providerId="ADAL" clId="{DE642527-023F-4461-A92C-D03BA97392E1}" dt="2021-01-20T15:38:30.358" v="479" actId="113"/>
          <ac:spMkLst>
            <pc:docMk/>
            <pc:sldMk cId="1136328164" sldId="555"/>
            <ac:spMk id="6" creationId="{00000000-0000-0000-0000-000000000000}"/>
          </ac:spMkLst>
        </pc:spChg>
        <pc:spChg chg="mod">
          <ac:chgData name="Ganz, Bertram" userId="3039dad9-60b3-4ae8-94f8-728c1bcc00a2" providerId="ADAL" clId="{DE642527-023F-4461-A92C-D03BA97392E1}" dt="2021-01-20T15:14:54.816" v="225" actId="313"/>
          <ac:spMkLst>
            <pc:docMk/>
            <pc:sldMk cId="1136328164" sldId="555"/>
            <ac:spMk id="9" creationId="{00000000-0000-0000-0000-000000000000}"/>
          </ac:spMkLst>
        </pc:spChg>
        <pc:spChg chg="mod">
          <ac:chgData name="Ganz, Bertram" userId="3039dad9-60b3-4ae8-94f8-728c1bcc00a2" providerId="ADAL" clId="{DE642527-023F-4461-A92C-D03BA97392E1}" dt="2021-01-20T15:14:55.731" v="226" actId="313"/>
          <ac:spMkLst>
            <pc:docMk/>
            <pc:sldMk cId="1136328164" sldId="555"/>
            <ac:spMk id="12" creationId="{00000000-0000-0000-0000-000000000000}"/>
          </ac:spMkLst>
        </pc:spChg>
        <pc:spChg chg="mod">
          <ac:chgData name="Ganz, Bertram" userId="3039dad9-60b3-4ae8-94f8-728c1bcc00a2" providerId="ADAL" clId="{DE642527-023F-4461-A92C-D03BA97392E1}" dt="2021-01-20T15:14:56.391" v="227" actId="313"/>
          <ac:spMkLst>
            <pc:docMk/>
            <pc:sldMk cId="1136328164" sldId="555"/>
            <ac:spMk id="13" creationId="{00000000-0000-0000-0000-000000000000}"/>
          </ac:spMkLst>
        </pc:spChg>
      </pc:sldChg>
      <pc:sldChg chg="addSp modSp">
        <pc:chgData name="Ganz, Bertram" userId="3039dad9-60b3-4ae8-94f8-728c1bcc00a2" providerId="ADAL" clId="{DE642527-023F-4461-A92C-D03BA97392E1}" dt="2021-01-20T15:46:56.103" v="626" actId="167"/>
        <pc:sldMkLst>
          <pc:docMk/>
          <pc:sldMk cId="888876406" sldId="568"/>
        </pc:sldMkLst>
        <pc:spChg chg="mod">
          <ac:chgData name="Ganz, Bertram" userId="3039dad9-60b3-4ae8-94f8-728c1bcc00a2" providerId="ADAL" clId="{DE642527-023F-4461-A92C-D03BA97392E1}" dt="2021-01-20T15:15:31.581" v="269" actId="313"/>
          <ac:spMkLst>
            <pc:docMk/>
            <pc:sldMk cId="888876406" sldId="568"/>
            <ac:spMk id="2" creationId="{A8B10A20-1B10-4E0A-9A61-A1A75EE63C64}"/>
          </ac:spMkLst>
        </pc:spChg>
        <pc:spChg chg="add mod ord">
          <ac:chgData name="Ganz, Bertram" userId="3039dad9-60b3-4ae8-94f8-728c1bcc00a2" providerId="ADAL" clId="{DE642527-023F-4461-A92C-D03BA97392E1}" dt="2021-01-20T15:46:56.103" v="626" actId="167"/>
          <ac:spMkLst>
            <pc:docMk/>
            <pc:sldMk cId="888876406" sldId="568"/>
            <ac:spMk id="42" creationId="{7502310A-0A92-4A16-8014-AC69E850E301}"/>
          </ac:spMkLst>
        </pc:spChg>
      </pc:sldChg>
      <pc:sldChg chg="modSp">
        <pc:chgData name="Ganz, Bertram" userId="3039dad9-60b3-4ae8-94f8-728c1bcc00a2" providerId="ADAL" clId="{DE642527-023F-4461-A92C-D03BA97392E1}" dt="2021-01-20T15:14:35.464" v="205" actId="313"/>
        <pc:sldMkLst>
          <pc:docMk/>
          <pc:sldMk cId="2559466319" sldId="582"/>
        </pc:sldMkLst>
        <pc:spChg chg="mod">
          <ac:chgData name="Ganz, Bertram" userId="3039dad9-60b3-4ae8-94f8-728c1bcc00a2" providerId="ADAL" clId="{DE642527-023F-4461-A92C-D03BA97392E1}" dt="2021-01-20T15:14:35.464" v="205" actId="313"/>
          <ac:spMkLst>
            <pc:docMk/>
            <pc:sldMk cId="2559466319" sldId="582"/>
            <ac:spMk id="4" creationId="{00000000-0000-0000-0000-000000000000}"/>
          </ac:spMkLst>
        </pc:spChg>
      </pc:sldChg>
      <pc:sldChg chg="modSp">
        <pc:chgData name="Ganz, Bertram" userId="3039dad9-60b3-4ae8-94f8-728c1bcc00a2" providerId="ADAL" clId="{DE642527-023F-4461-A92C-D03BA97392E1}" dt="2021-01-20T15:14:38.617" v="206" actId="313"/>
        <pc:sldMkLst>
          <pc:docMk/>
          <pc:sldMk cId="1619146576" sldId="583"/>
        </pc:sldMkLst>
        <pc:spChg chg="mod">
          <ac:chgData name="Ganz, Bertram" userId="3039dad9-60b3-4ae8-94f8-728c1bcc00a2" providerId="ADAL" clId="{DE642527-023F-4461-A92C-D03BA97392E1}" dt="2021-01-20T15:14:38.617" v="206" actId="313"/>
          <ac:spMkLst>
            <pc:docMk/>
            <pc:sldMk cId="1619146576" sldId="583"/>
            <ac:spMk id="4" creationId="{00000000-0000-0000-0000-000000000000}"/>
          </ac:spMkLst>
        </pc:spChg>
      </pc:sldChg>
      <pc:sldChg chg="modSp">
        <pc:chgData name="Ganz, Bertram" userId="3039dad9-60b3-4ae8-94f8-728c1bcc00a2" providerId="ADAL" clId="{DE642527-023F-4461-A92C-D03BA97392E1}" dt="2021-01-20T15:14:40.400" v="207" actId="313"/>
        <pc:sldMkLst>
          <pc:docMk/>
          <pc:sldMk cId="1724884935" sldId="588"/>
        </pc:sldMkLst>
        <pc:spChg chg="mod">
          <ac:chgData name="Ganz, Bertram" userId="3039dad9-60b3-4ae8-94f8-728c1bcc00a2" providerId="ADAL" clId="{DE642527-023F-4461-A92C-D03BA97392E1}" dt="2021-01-20T15:14:40.400" v="207" actId="313"/>
          <ac:spMkLst>
            <pc:docMk/>
            <pc:sldMk cId="1724884935" sldId="588"/>
            <ac:spMk id="4" creationId="{00000000-0000-0000-0000-000000000000}"/>
          </ac:spMkLst>
        </pc:spChg>
      </pc:sldChg>
      <pc:sldChg chg="modSp">
        <pc:chgData name="Ganz, Bertram" userId="3039dad9-60b3-4ae8-94f8-728c1bcc00a2" providerId="ADAL" clId="{DE642527-023F-4461-A92C-D03BA97392E1}" dt="2021-01-20T15:14:41.345" v="208" actId="313"/>
        <pc:sldMkLst>
          <pc:docMk/>
          <pc:sldMk cId="673101271" sldId="589"/>
        </pc:sldMkLst>
        <pc:spChg chg="mod">
          <ac:chgData name="Ganz, Bertram" userId="3039dad9-60b3-4ae8-94f8-728c1bcc00a2" providerId="ADAL" clId="{DE642527-023F-4461-A92C-D03BA97392E1}" dt="2021-01-20T15:14:41.345" v="208" actId="313"/>
          <ac:spMkLst>
            <pc:docMk/>
            <pc:sldMk cId="673101271" sldId="589"/>
            <ac:spMk id="4" creationId="{00000000-0000-0000-0000-000000000000}"/>
          </ac:spMkLst>
        </pc:spChg>
      </pc:sldChg>
      <pc:sldChg chg="modSp">
        <pc:chgData name="Ganz, Bertram" userId="3039dad9-60b3-4ae8-94f8-728c1bcc00a2" providerId="ADAL" clId="{DE642527-023F-4461-A92C-D03BA97392E1}" dt="2021-01-20T15:40:52.070" v="530" actId="20577"/>
        <pc:sldMkLst>
          <pc:docMk/>
          <pc:sldMk cId="1143977335" sldId="591"/>
        </pc:sldMkLst>
        <pc:spChg chg="mod">
          <ac:chgData name="Ganz, Bertram" userId="3039dad9-60b3-4ae8-94f8-728c1bcc00a2" providerId="ADAL" clId="{DE642527-023F-4461-A92C-D03BA97392E1}" dt="2021-01-20T15:40:52.070" v="530" actId="20577"/>
          <ac:spMkLst>
            <pc:docMk/>
            <pc:sldMk cId="1143977335" sldId="591"/>
            <ac:spMk id="2" creationId="{4875E2BD-92B0-44F0-9683-4361DF5A836D}"/>
          </ac:spMkLst>
        </pc:spChg>
        <pc:spChg chg="mod">
          <ac:chgData name="Ganz, Bertram" userId="3039dad9-60b3-4ae8-94f8-728c1bcc00a2" providerId="ADAL" clId="{DE642527-023F-4461-A92C-D03BA97392E1}" dt="2021-01-20T15:15:07.895" v="238" actId="313"/>
          <ac:spMkLst>
            <pc:docMk/>
            <pc:sldMk cId="1143977335" sldId="591"/>
            <ac:spMk id="15" creationId="{FB391C70-D95E-4FF5-8853-2061F47AD5E5}"/>
          </ac:spMkLst>
        </pc:spChg>
      </pc:sldChg>
      <pc:sldChg chg="addSp modSp">
        <pc:chgData name="Ganz, Bertram" userId="3039dad9-60b3-4ae8-94f8-728c1bcc00a2" providerId="ADAL" clId="{DE642527-023F-4461-A92C-D03BA97392E1}" dt="2021-01-20T15:46:35.371" v="618" actId="14100"/>
        <pc:sldMkLst>
          <pc:docMk/>
          <pc:sldMk cId="3992402320" sldId="592"/>
        </pc:sldMkLst>
        <pc:spChg chg="mod">
          <ac:chgData name="Ganz, Bertram" userId="3039dad9-60b3-4ae8-94f8-728c1bcc00a2" providerId="ADAL" clId="{DE642527-023F-4461-A92C-D03BA97392E1}" dt="2021-01-20T15:15:28.281" v="266" actId="313"/>
          <ac:spMkLst>
            <pc:docMk/>
            <pc:sldMk cId="3992402320" sldId="592"/>
            <ac:spMk id="2" creationId="{89CF3426-FA0E-4A2A-98DE-ED939E782503}"/>
          </ac:spMkLst>
        </pc:spChg>
        <pc:spChg chg="mod">
          <ac:chgData name="Ganz, Bertram" userId="3039dad9-60b3-4ae8-94f8-728c1bcc00a2" providerId="ADAL" clId="{DE642527-023F-4461-A92C-D03BA97392E1}" dt="2021-01-20T15:15:29.675" v="267" actId="313"/>
          <ac:spMkLst>
            <pc:docMk/>
            <pc:sldMk cId="3992402320" sldId="592"/>
            <ac:spMk id="14" creationId="{929FCA92-0FE6-4A88-ADC4-AE3A5CF20E28}"/>
          </ac:spMkLst>
        </pc:spChg>
        <pc:spChg chg="add mod ord">
          <ac:chgData name="Ganz, Bertram" userId="3039dad9-60b3-4ae8-94f8-728c1bcc00a2" providerId="ADAL" clId="{DE642527-023F-4461-A92C-D03BA97392E1}" dt="2021-01-20T15:46:35.371" v="618" actId="14100"/>
          <ac:spMkLst>
            <pc:docMk/>
            <pc:sldMk cId="3992402320" sldId="592"/>
            <ac:spMk id="51" creationId="{1BF0712C-9F15-4D3F-8247-0CCE6CC92241}"/>
          </ac:spMkLst>
        </pc:spChg>
      </pc:sldChg>
      <pc:sldChg chg="modSp">
        <pc:chgData name="Ganz, Bertram" userId="3039dad9-60b3-4ae8-94f8-728c1bcc00a2" providerId="ADAL" clId="{DE642527-023F-4461-A92C-D03BA97392E1}" dt="2021-01-20T15:41:58.140" v="537" actId="2085"/>
        <pc:sldMkLst>
          <pc:docMk/>
          <pc:sldMk cId="2451035973" sldId="594"/>
        </pc:sldMkLst>
        <pc:spChg chg="mod">
          <ac:chgData name="Ganz, Bertram" userId="3039dad9-60b3-4ae8-94f8-728c1bcc00a2" providerId="ADAL" clId="{DE642527-023F-4461-A92C-D03BA97392E1}" dt="2021-01-20T15:41:21.456" v="535" actId="6549"/>
          <ac:spMkLst>
            <pc:docMk/>
            <pc:sldMk cId="2451035973" sldId="594"/>
            <ac:spMk id="2" creationId="{B36BF256-55B6-48D9-B750-B62F68EFA913}"/>
          </ac:spMkLst>
        </pc:spChg>
        <pc:spChg chg="mod">
          <ac:chgData name="Ganz, Bertram" userId="3039dad9-60b3-4ae8-94f8-728c1bcc00a2" providerId="ADAL" clId="{DE642527-023F-4461-A92C-D03BA97392E1}" dt="2021-01-20T15:41:58.140" v="537" actId="2085"/>
          <ac:spMkLst>
            <pc:docMk/>
            <pc:sldMk cId="2451035973" sldId="594"/>
            <ac:spMk id="47" creationId="{41456D9A-A8A6-4D30-A010-A91EC477751D}"/>
          </ac:spMkLst>
        </pc:spChg>
      </pc:sldChg>
      <pc:sldChg chg="modSp">
        <pc:chgData name="Ganz, Bertram" userId="3039dad9-60b3-4ae8-94f8-728c1bcc00a2" providerId="ADAL" clId="{DE642527-023F-4461-A92C-D03BA97392E1}" dt="2021-01-20T15:42:41.753" v="555" actId="6549"/>
        <pc:sldMkLst>
          <pc:docMk/>
          <pc:sldMk cId="2033473765" sldId="597"/>
        </pc:sldMkLst>
        <pc:spChg chg="mod">
          <ac:chgData name="Ganz, Bertram" userId="3039dad9-60b3-4ae8-94f8-728c1bcc00a2" providerId="ADAL" clId="{DE642527-023F-4461-A92C-D03BA97392E1}" dt="2021-01-20T15:42:41.753" v="555" actId="6549"/>
          <ac:spMkLst>
            <pc:docMk/>
            <pc:sldMk cId="2033473765" sldId="597"/>
            <ac:spMk id="4" creationId="{00000000-0000-0000-0000-000000000000}"/>
          </ac:spMkLst>
        </pc:spChg>
      </pc:sldChg>
      <pc:sldChg chg="addSp delSp modSp">
        <pc:chgData name="Ganz, Bertram" userId="3039dad9-60b3-4ae8-94f8-728c1bcc00a2" providerId="ADAL" clId="{DE642527-023F-4461-A92C-D03BA97392E1}" dt="2021-02-02T12:21:06.385" v="772" actId="20577"/>
        <pc:sldMkLst>
          <pc:docMk/>
          <pc:sldMk cId="4236852236" sldId="603"/>
        </pc:sldMkLst>
        <pc:spChg chg="mod">
          <ac:chgData name="Ganz, Bertram" userId="3039dad9-60b3-4ae8-94f8-728c1bcc00a2" providerId="ADAL" clId="{DE642527-023F-4461-A92C-D03BA97392E1}" dt="2021-01-20T15:14:32.914" v="202" actId="313"/>
          <ac:spMkLst>
            <pc:docMk/>
            <pc:sldMk cId="4236852236" sldId="603"/>
            <ac:spMk id="2" creationId="{00000000-0000-0000-0000-000000000000}"/>
          </ac:spMkLst>
        </pc:spChg>
        <pc:spChg chg="add mod ord">
          <ac:chgData name="Ganz, Bertram" userId="3039dad9-60b3-4ae8-94f8-728c1bcc00a2" providerId="ADAL" clId="{DE642527-023F-4461-A92C-D03BA97392E1}" dt="2021-02-02T12:18:02.876" v="733" actId="1076"/>
          <ac:spMkLst>
            <pc:docMk/>
            <pc:sldMk cId="4236852236" sldId="603"/>
            <ac:spMk id="3" creationId="{C4E4A8CE-FBA4-402A-A47D-030CF83659E8}"/>
          </ac:spMkLst>
        </pc:spChg>
        <pc:spChg chg="add del mod">
          <ac:chgData name="Ganz, Bertram" userId="3039dad9-60b3-4ae8-94f8-728c1bcc00a2" providerId="ADAL" clId="{DE642527-023F-4461-A92C-D03BA97392E1}" dt="2021-02-02T12:17:58.432" v="732" actId="478"/>
          <ac:spMkLst>
            <pc:docMk/>
            <pc:sldMk cId="4236852236" sldId="603"/>
            <ac:spMk id="9" creationId="{FDAFF0C1-0898-46AF-92E8-354040ACF4FB}"/>
          </ac:spMkLst>
        </pc:spChg>
        <pc:spChg chg="add mod">
          <ac:chgData name="Ganz, Bertram" userId="3039dad9-60b3-4ae8-94f8-728c1bcc00a2" providerId="ADAL" clId="{DE642527-023F-4461-A92C-D03BA97392E1}" dt="2021-02-02T12:21:06.385" v="772" actId="20577"/>
          <ac:spMkLst>
            <pc:docMk/>
            <pc:sldMk cId="4236852236" sldId="603"/>
            <ac:spMk id="26" creationId="{4FB1C5BC-1B3A-4462-AE9F-BB789CC89705}"/>
          </ac:spMkLst>
        </pc:spChg>
        <pc:spChg chg="add mod">
          <ac:chgData name="Ganz, Bertram" userId="3039dad9-60b3-4ae8-94f8-728c1bcc00a2" providerId="ADAL" clId="{DE642527-023F-4461-A92C-D03BA97392E1}" dt="2021-02-02T12:18:31.078" v="769" actId="14100"/>
          <ac:spMkLst>
            <pc:docMk/>
            <pc:sldMk cId="4236852236" sldId="603"/>
            <ac:spMk id="28" creationId="{E884BE0F-A6C0-445D-BD34-7F0BD6D99477}"/>
          </ac:spMkLst>
        </pc:spChg>
      </pc:sldChg>
      <pc:sldChg chg="addSp modSp">
        <pc:chgData name="Ganz, Bertram" userId="3039dad9-60b3-4ae8-94f8-728c1bcc00a2" providerId="ADAL" clId="{DE642527-023F-4461-A92C-D03BA97392E1}" dt="2021-01-20T15:36:36.857" v="444" actId="167"/>
        <pc:sldMkLst>
          <pc:docMk/>
          <pc:sldMk cId="855498420" sldId="604"/>
        </pc:sldMkLst>
        <pc:spChg chg="mod">
          <ac:chgData name="Ganz, Bertram" userId="3039dad9-60b3-4ae8-94f8-728c1bcc00a2" providerId="ADAL" clId="{DE642527-023F-4461-A92C-D03BA97392E1}" dt="2021-01-20T15:14:33.921" v="203" actId="313"/>
          <ac:spMkLst>
            <pc:docMk/>
            <pc:sldMk cId="855498420" sldId="604"/>
            <ac:spMk id="2" creationId="{00000000-0000-0000-0000-000000000000}"/>
          </ac:spMkLst>
        </pc:spChg>
        <pc:spChg chg="add ord">
          <ac:chgData name="Ganz, Bertram" userId="3039dad9-60b3-4ae8-94f8-728c1bcc00a2" providerId="ADAL" clId="{DE642527-023F-4461-A92C-D03BA97392E1}" dt="2021-01-20T15:36:36.857" v="444" actId="167"/>
          <ac:spMkLst>
            <pc:docMk/>
            <pc:sldMk cId="855498420" sldId="604"/>
            <ac:spMk id="21" creationId="{4299C13D-D775-44A4-AC4B-5EBE9407496A}"/>
          </ac:spMkLst>
        </pc:spChg>
      </pc:sldChg>
      <pc:sldChg chg="modSp">
        <pc:chgData name="Ganz, Bertram" userId="3039dad9-60b3-4ae8-94f8-728c1bcc00a2" providerId="ADAL" clId="{DE642527-023F-4461-A92C-D03BA97392E1}" dt="2021-01-20T15:16:50.377" v="294" actId="14100"/>
        <pc:sldMkLst>
          <pc:docMk/>
          <pc:sldMk cId="900029581" sldId="609"/>
        </pc:sldMkLst>
        <pc:spChg chg="mod">
          <ac:chgData name="Ganz, Bertram" userId="3039dad9-60b3-4ae8-94f8-728c1bcc00a2" providerId="ADAL" clId="{DE642527-023F-4461-A92C-D03BA97392E1}" dt="2021-01-20T15:16:50.377" v="294" actId="14100"/>
          <ac:spMkLst>
            <pc:docMk/>
            <pc:sldMk cId="900029581" sldId="609"/>
            <ac:spMk id="5" creationId="{00000000-0000-0000-0000-000000000000}"/>
          </ac:spMkLst>
        </pc:spChg>
        <pc:spChg chg="mod">
          <ac:chgData name="Ganz, Bertram" userId="3039dad9-60b3-4ae8-94f8-728c1bcc00a2" providerId="ADAL" clId="{DE642527-023F-4461-A92C-D03BA97392E1}" dt="2021-01-20T15:16:12.204" v="285" actId="313"/>
          <ac:spMkLst>
            <pc:docMk/>
            <pc:sldMk cId="900029581" sldId="609"/>
            <ac:spMk id="6" creationId="{00000000-0000-0000-0000-000000000000}"/>
          </ac:spMkLst>
        </pc:spChg>
        <pc:spChg chg="mod">
          <ac:chgData name="Ganz, Bertram" userId="3039dad9-60b3-4ae8-94f8-728c1bcc00a2" providerId="ADAL" clId="{DE642527-023F-4461-A92C-D03BA97392E1}" dt="2021-01-20T15:16:11.002" v="283" actId="313"/>
          <ac:spMkLst>
            <pc:docMk/>
            <pc:sldMk cId="900029581" sldId="609"/>
            <ac:spMk id="8" creationId="{00000000-0000-0000-0000-000000000000}"/>
          </ac:spMkLst>
        </pc:spChg>
      </pc:sldChg>
      <pc:sldChg chg="modSp">
        <pc:chgData name="Ganz, Bertram" userId="3039dad9-60b3-4ae8-94f8-728c1bcc00a2" providerId="ADAL" clId="{DE642527-023F-4461-A92C-D03BA97392E1}" dt="2021-01-20T15:38:03.247" v="465" actId="113"/>
        <pc:sldMkLst>
          <pc:docMk/>
          <pc:sldMk cId="811878089" sldId="624"/>
        </pc:sldMkLst>
        <pc:spChg chg="mod">
          <ac:chgData name="Ganz, Bertram" userId="3039dad9-60b3-4ae8-94f8-728c1bcc00a2" providerId="ADAL" clId="{DE642527-023F-4461-A92C-D03BA97392E1}" dt="2021-01-20T15:38:03.247" v="465" actId="113"/>
          <ac:spMkLst>
            <pc:docMk/>
            <pc:sldMk cId="811878089" sldId="624"/>
            <ac:spMk id="6" creationId="{00000000-0000-0000-0000-000000000000}"/>
          </ac:spMkLst>
        </pc:spChg>
        <pc:spChg chg="mod">
          <ac:chgData name="Ganz, Bertram" userId="3039dad9-60b3-4ae8-94f8-728c1bcc00a2" providerId="ADAL" clId="{DE642527-023F-4461-A92C-D03BA97392E1}" dt="2021-01-20T15:14:51.981" v="221" actId="313"/>
          <ac:spMkLst>
            <pc:docMk/>
            <pc:sldMk cId="811878089" sldId="624"/>
            <ac:spMk id="9" creationId="{00000000-0000-0000-0000-000000000000}"/>
          </ac:spMkLst>
        </pc:spChg>
      </pc:sldChg>
      <pc:sldChg chg="modSp">
        <pc:chgData name="Ganz, Bertram" userId="3039dad9-60b3-4ae8-94f8-728c1bcc00a2" providerId="ADAL" clId="{DE642527-023F-4461-A92C-D03BA97392E1}" dt="2021-01-20T15:14:30.005" v="199" actId="313"/>
        <pc:sldMkLst>
          <pc:docMk/>
          <pc:sldMk cId="942339854" sldId="639"/>
        </pc:sldMkLst>
        <pc:spChg chg="mod">
          <ac:chgData name="Ganz, Bertram" userId="3039dad9-60b3-4ae8-94f8-728c1bcc00a2" providerId="ADAL" clId="{DE642527-023F-4461-A92C-D03BA97392E1}" dt="2021-01-20T15:14:30.005" v="199" actId="313"/>
          <ac:spMkLst>
            <pc:docMk/>
            <pc:sldMk cId="942339854" sldId="639"/>
            <ac:spMk id="2" creationId="{F615EEEF-8E86-4715-BA4E-2CC0E5777468}"/>
          </ac:spMkLst>
        </pc:spChg>
      </pc:sldChg>
      <pc:sldChg chg="modSp">
        <pc:chgData name="Ganz, Bertram" userId="3039dad9-60b3-4ae8-94f8-728c1bcc00a2" providerId="ADAL" clId="{DE642527-023F-4461-A92C-D03BA97392E1}" dt="2021-01-20T15:37:47.763" v="458" actId="14100"/>
        <pc:sldMkLst>
          <pc:docMk/>
          <pc:sldMk cId="3123905272" sldId="641"/>
        </pc:sldMkLst>
        <pc:spChg chg="mod">
          <ac:chgData name="Ganz, Bertram" userId="3039dad9-60b3-4ae8-94f8-728c1bcc00a2" providerId="ADAL" clId="{DE642527-023F-4461-A92C-D03BA97392E1}" dt="2021-01-20T15:37:15.483" v="451" actId="113"/>
          <ac:spMkLst>
            <pc:docMk/>
            <pc:sldMk cId="3123905272" sldId="641"/>
            <ac:spMk id="2" creationId="{00000000-0000-0000-0000-000000000000}"/>
          </ac:spMkLst>
        </pc:spChg>
        <pc:spChg chg="mod">
          <ac:chgData name="Ganz, Bertram" userId="3039dad9-60b3-4ae8-94f8-728c1bcc00a2" providerId="ADAL" clId="{DE642527-023F-4461-A92C-D03BA97392E1}" dt="2021-01-20T15:37:47.763" v="458" actId="14100"/>
          <ac:spMkLst>
            <pc:docMk/>
            <pc:sldMk cId="3123905272" sldId="641"/>
            <ac:spMk id="13" creationId="{00000000-0000-0000-0000-000000000000}"/>
          </ac:spMkLst>
        </pc:spChg>
        <pc:graphicFrameChg chg="modGraphic">
          <ac:chgData name="Ganz, Bertram" userId="3039dad9-60b3-4ae8-94f8-728c1bcc00a2" providerId="ADAL" clId="{DE642527-023F-4461-A92C-D03BA97392E1}" dt="2021-01-20T15:14:46.729" v="213" actId="313"/>
          <ac:graphicFrameMkLst>
            <pc:docMk/>
            <pc:sldMk cId="3123905272" sldId="641"/>
            <ac:graphicFrameMk id="3" creationId="{00000000-0000-0000-0000-000000000000}"/>
          </ac:graphicFrameMkLst>
        </pc:graphicFrameChg>
      </pc:sldChg>
      <pc:sldChg chg="modSp">
        <pc:chgData name="Ganz, Bertram" userId="3039dad9-60b3-4ae8-94f8-728c1bcc00a2" providerId="ADAL" clId="{DE642527-023F-4461-A92C-D03BA97392E1}" dt="2021-01-20T15:37:43.172" v="457" actId="14100"/>
        <pc:sldMkLst>
          <pc:docMk/>
          <pc:sldMk cId="2794581455" sldId="642"/>
        </pc:sldMkLst>
        <pc:spChg chg="mod">
          <ac:chgData name="Ganz, Bertram" userId="3039dad9-60b3-4ae8-94f8-728c1bcc00a2" providerId="ADAL" clId="{DE642527-023F-4461-A92C-D03BA97392E1}" dt="2021-01-20T15:37:29.955" v="456" actId="113"/>
          <ac:spMkLst>
            <pc:docMk/>
            <pc:sldMk cId="2794581455" sldId="642"/>
            <ac:spMk id="2" creationId="{00000000-0000-0000-0000-000000000000}"/>
          </ac:spMkLst>
        </pc:spChg>
        <pc:spChg chg="mod">
          <ac:chgData name="Ganz, Bertram" userId="3039dad9-60b3-4ae8-94f8-728c1bcc00a2" providerId="ADAL" clId="{DE642527-023F-4461-A92C-D03BA97392E1}" dt="2021-01-20T15:37:43.172" v="457" actId="14100"/>
          <ac:spMkLst>
            <pc:docMk/>
            <pc:sldMk cId="2794581455" sldId="642"/>
            <ac:spMk id="13" creationId="{00000000-0000-0000-0000-000000000000}"/>
          </ac:spMkLst>
        </pc:spChg>
        <pc:graphicFrameChg chg="modGraphic">
          <ac:chgData name="Ganz, Bertram" userId="3039dad9-60b3-4ae8-94f8-728c1bcc00a2" providerId="ADAL" clId="{DE642527-023F-4461-A92C-D03BA97392E1}" dt="2021-01-20T15:14:49.565" v="218" actId="313"/>
          <ac:graphicFrameMkLst>
            <pc:docMk/>
            <pc:sldMk cId="2794581455" sldId="642"/>
            <ac:graphicFrameMk id="3" creationId="{00000000-0000-0000-0000-000000000000}"/>
          </ac:graphicFrameMkLst>
        </pc:graphicFrameChg>
      </pc:sldChg>
      <pc:sldChg chg="modSp">
        <pc:chgData name="Ganz, Bertram" userId="3039dad9-60b3-4ae8-94f8-728c1bcc00a2" providerId="ADAL" clId="{DE642527-023F-4461-A92C-D03BA97392E1}" dt="2021-01-20T15:38:19.423" v="472" actId="113"/>
        <pc:sldMkLst>
          <pc:docMk/>
          <pc:sldMk cId="564022365" sldId="644"/>
        </pc:sldMkLst>
        <pc:spChg chg="mod">
          <ac:chgData name="Ganz, Bertram" userId="3039dad9-60b3-4ae8-94f8-728c1bcc00a2" providerId="ADAL" clId="{DE642527-023F-4461-A92C-D03BA97392E1}" dt="2021-01-20T15:38:19.423" v="472" actId="113"/>
          <ac:spMkLst>
            <pc:docMk/>
            <pc:sldMk cId="564022365" sldId="644"/>
            <ac:spMk id="6" creationId="{00000000-0000-0000-0000-000000000000}"/>
          </ac:spMkLst>
        </pc:spChg>
        <pc:spChg chg="mod">
          <ac:chgData name="Ganz, Bertram" userId="3039dad9-60b3-4ae8-94f8-728c1bcc00a2" providerId="ADAL" clId="{DE642527-023F-4461-A92C-D03BA97392E1}" dt="2021-01-20T15:14:53.495" v="223" actId="313"/>
          <ac:spMkLst>
            <pc:docMk/>
            <pc:sldMk cId="564022365" sldId="644"/>
            <ac:spMk id="9" creationId="{00000000-0000-0000-0000-000000000000}"/>
          </ac:spMkLst>
        </pc:spChg>
      </pc:sldChg>
      <pc:sldChg chg="modSp">
        <pc:chgData name="Ganz, Bertram" userId="3039dad9-60b3-4ae8-94f8-728c1bcc00a2" providerId="ADAL" clId="{DE642527-023F-4461-A92C-D03BA97392E1}" dt="2021-01-20T15:42:32.175" v="551" actId="6549"/>
        <pc:sldMkLst>
          <pc:docMk/>
          <pc:sldMk cId="1863675008" sldId="645"/>
        </pc:sldMkLst>
        <pc:spChg chg="mod">
          <ac:chgData name="Ganz, Bertram" userId="3039dad9-60b3-4ae8-94f8-728c1bcc00a2" providerId="ADAL" clId="{DE642527-023F-4461-A92C-D03BA97392E1}" dt="2021-01-20T15:42:32.175" v="551" actId="6549"/>
          <ac:spMkLst>
            <pc:docMk/>
            <pc:sldMk cId="1863675008" sldId="645"/>
            <ac:spMk id="2" creationId="{00000000-0000-0000-0000-000000000000}"/>
          </ac:spMkLst>
        </pc:spChg>
      </pc:sldChg>
      <pc:sldChg chg="modSp">
        <pc:chgData name="Ganz, Bertram" userId="3039dad9-60b3-4ae8-94f8-728c1bcc00a2" providerId="ADAL" clId="{DE642527-023F-4461-A92C-D03BA97392E1}" dt="2021-01-20T15:14:32.090" v="201" actId="313"/>
        <pc:sldMkLst>
          <pc:docMk/>
          <pc:sldMk cId="2605378156" sldId="646"/>
        </pc:sldMkLst>
        <pc:spChg chg="mod">
          <ac:chgData name="Ganz, Bertram" userId="3039dad9-60b3-4ae8-94f8-728c1bcc00a2" providerId="ADAL" clId="{DE642527-023F-4461-A92C-D03BA97392E1}" dt="2021-01-20T15:14:32.090" v="201" actId="313"/>
          <ac:spMkLst>
            <pc:docMk/>
            <pc:sldMk cId="2605378156" sldId="646"/>
            <ac:spMk id="4" creationId="{00000000-0000-0000-0000-000000000000}"/>
          </ac:spMkLst>
        </pc:spChg>
      </pc:sldChg>
      <pc:sldChg chg="modSp">
        <pc:chgData name="Ganz, Bertram" userId="3039dad9-60b3-4ae8-94f8-728c1bcc00a2" providerId="ADAL" clId="{DE642527-023F-4461-A92C-D03BA97392E1}" dt="2021-01-25T15:21:20.838" v="662" actId="404"/>
        <pc:sldMkLst>
          <pc:docMk/>
          <pc:sldMk cId="2435886965" sldId="647"/>
        </pc:sldMkLst>
        <pc:spChg chg="mod">
          <ac:chgData name="Ganz, Bertram" userId="3039dad9-60b3-4ae8-94f8-728c1bcc00a2" providerId="ADAL" clId="{DE642527-023F-4461-A92C-D03BA97392E1}" dt="2021-01-25T15:21:20.838" v="662" actId="404"/>
          <ac:spMkLst>
            <pc:docMk/>
            <pc:sldMk cId="2435886965" sldId="647"/>
            <ac:spMk id="4" creationId="{00000000-0000-0000-0000-000000000000}"/>
          </ac:spMkLst>
        </pc:spChg>
      </pc:sldChg>
      <pc:sldChg chg="modSp">
        <pc:chgData name="Ganz, Bertram" userId="3039dad9-60b3-4ae8-94f8-728c1bcc00a2" providerId="ADAL" clId="{DE642527-023F-4461-A92C-D03BA97392E1}" dt="2021-01-25T15:21:05.700" v="659" actId="1076"/>
        <pc:sldMkLst>
          <pc:docMk/>
          <pc:sldMk cId="1307810666" sldId="648"/>
        </pc:sldMkLst>
        <pc:spChg chg="mod">
          <ac:chgData name="Ganz, Bertram" userId="3039dad9-60b3-4ae8-94f8-728c1bcc00a2" providerId="ADAL" clId="{DE642527-023F-4461-A92C-D03BA97392E1}" dt="2021-01-25T15:21:05.700" v="659" actId="1076"/>
          <ac:spMkLst>
            <pc:docMk/>
            <pc:sldMk cId="1307810666" sldId="648"/>
            <ac:spMk id="4" creationId="{00000000-0000-0000-0000-000000000000}"/>
          </ac:spMkLst>
        </pc:spChg>
      </pc:sldChg>
      <pc:sldChg chg="modSp">
        <pc:chgData name="Ganz, Bertram" userId="3039dad9-60b3-4ae8-94f8-728c1bcc00a2" providerId="ADAL" clId="{DE642527-023F-4461-A92C-D03BA97392E1}" dt="2021-01-20T15:14:30.920" v="200" actId="313"/>
        <pc:sldMkLst>
          <pc:docMk/>
          <pc:sldMk cId="2477989280" sldId="650"/>
        </pc:sldMkLst>
        <pc:spChg chg="mod">
          <ac:chgData name="Ganz, Bertram" userId="3039dad9-60b3-4ae8-94f8-728c1bcc00a2" providerId="ADAL" clId="{DE642527-023F-4461-A92C-D03BA97392E1}" dt="2021-01-20T15:14:30.920" v="200" actId="313"/>
          <ac:spMkLst>
            <pc:docMk/>
            <pc:sldMk cId="2477989280" sldId="650"/>
            <ac:spMk id="2" creationId="{F615EEEF-8E86-4715-BA4E-2CC0E5777468}"/>
          </ac:spMkLst>
        </pc:spChg>
      </pc:sldChg>
      <pc:sldChg chg="addSp modSp">
        <pc:chgData name="Ganz, Bertram" userId="3039dad9-60b3-4ae8-94f8-728c1bcc00a2" providerId="ADAL" clId="{DE642527-023F-4461-A92C-D03BA97392E1}" dt="2021-01-20T15:46:26.448" v="614" actId="167"/>
        <pc:sldMkLst>
          <pc:docMk/>
          <pc:sldMk cId="851060265" sldId="651"/>
        </pc:sldMkLst>
        <pc:spChg chg="mod">
          <ac:chgData name="Ganz, Bertram" userId="3039dad9-60b3-4ae8-94f8-728c1bcc00a2" providerId="ADAL" clId="{DE642527-023F-4461-A92C-D03BA97392E1}" dt="2021-01-20T15:45:47.737" v="598" actId="20577"/>
          <ac:spMkLst>
            <pc:docMk/>
            <pc:sldMk cId="851060265" sldId="651"/>
            <ac:spMk id="4" creationId="{00000000-0000-0000-0000-000000000000}"/>
          </ac:spMkLst>
        </pc:spChg>
        <pc:spChg chg="add mod ord">
          <ac:chgData name="Ganz, Bertram" userId="3039dad9-60b3-4ae8-94f8-728c1bcc00a2" providerId="ADAL" clId="{DE642527-023F-4461-A92C-D03BA97392E1}" dt="2021-01-20T15:46:26.448" v="614" actId="167"/>
          <ac:spMkLst>
            <pc:docMk/>
            <pc:sldMk cId="851060265" sldId="651"/>
            <ac:spMk id="82" creationId="{0EF75A77-61FD-414F-93EF-6C2106235604}"/>
          </ac:spMkLst>
        </pc:spChg>
        <pc:spChg chg="mod">
          <ac:chgData name="Ganz, Bertram" userId="3039dad9-60b3-4ae8-94f8-728c1bcc00a2" providerId="ADAL" clId="{DE642527-023F-4461-A92C-D03BA97392E1}" dt="2021-01-20T15:15:25.880" v="264" actId="313"/>
          <ac:spMkLst>
            <pc:docMk/>
            <pc:sldMk cId="851060265" sldId="651"/>
            <ac:spMk id="152" creationId="{00000000-0000-0000-0000-000000000000}"/>
          </ac:spMkLst>
        </pc:spChg>
      </pc:sldChg>
      <pc:sldChg chg="addSp modSp">
        <pc:chgData name="Ganz, Bertram" userId="3039dad9-60b3-4ae8-94f8-728c1bcc00a2" providerId="ADAL" clId="{DE642527-023F-4461-A92C-D03BA97392E1}" dt="2021-01-20T15:46:19.531" v="610" actId="14100"/>
        <pc:sldMkLst>
          <pc:docMk/>
          <pc:sldMk cId="1048384807" sldId="653"/>
        </pc:sldMkLst>
        <pc:spChg chg="mod">
          <ac:chgData name="Ganz, Bertram" userId="3039dad9-60b3-4ae8-94f8-728c1bcc00a2" providerId="ADAL" clId="{DE642527-023F-4461-A92C-D03BA97392E1}" dt="2021-01-20T15:15:27.035" v="265" actId="313"/>
          <ac:spMkLst>
            <pc:docMk/>
            <pc:sldMk cId="1048384807" sldId="653"/>
            <ac:spMk id="3" creationId="{7A55FF24-BEF3-4D61-A302-E5868B161DBF}"/>
          </ac:spMkLst>
        </pc:spChg>
        <pc:spChg chg="add mod ord">
          <ac:chgData name="Ganz, Bertram" userId="3039dad9-60b3-4ae8-94f8-728c1bcc00a2" providerId="ADAL" clId="{DE642527-023F-4461-A92C-D03BA97392E1}" dt="2021-01-20T15:46:19.531" v="610" actId="14100"/>
          <ac:spMkLst>
            <pc:docMk/>
            <pc:sldMk cId="1048384807" sldId="653"/>
            <ac:spMk id="49" creationId="{F27851D2-EC1E-42C2-A38C-4E6B8935778E}"/>
          </ac:spMkLst>
        </pc:spChg>
      </pc:sldChg>
      <pc:sldChg chg="modSp">
        <pc:chgData name="Ganz, Bertram" userId="3039dad9-60b3-4ae8-94f8-728c1bcc00a2" providerId="ADAL" clId="{DE642527-023F-4461-A92C-D03BA97392E1}" dt="2021-01-20T15:14:25.817" v="197" actId="313"/>
        <pc:sldMkLst>
          <pc:docMk/>
          <pc:sldMk cId="1900546456" sldId="654"/>
        </pc:sldMkLst>
        <pc:spChg chg="mod">
          <ac:chgData name="Ganz, Bertram" userId="3039dad9-60b3-4ae8-94f8-728c1bcc00a2" providerId="ADAL" clId="{DE642527-023F-4461-A92C-D03BA97392E1}" dt="2021-01-20T15:14:25.817" v="197" actId="313"/>
          <ac:spMkLst>
            <pc:docMk/>
            <pc:sldMk cId="1900546456" sldId="654"/>
            <ac:spMk id="4" creationId="{C0C320DE-B143-44CA-A074-F9E9400ACA53}"/>
          </ac:spMkLst>
        </pc:spChg>
        <pc:spChg chg="mod">
          <ac:chgData name="Ganz, Bertram" userId="3039dad9-60b3-4ae8-94f8-728c1bcc00a2" providerId="ADAL" clId="{DE642527-023F-4461-A92C-D03BA97392E1}" dt="2021-01-20T15:14:25.026" v="196" actId="313"/>
          <ac:spMkLst>
            <pc:docMk/>
            <pc:sldMk cId="1900546456" sldId="654"/>
            <ac:spMk id="5" creationId="{8126CF58-49A7-4119-A34E-697F1E407A89}"/>
          </ac:spMkLst>
        </pc:spChg>
      </pc:sldChg>
      <pc:sldChg chg="modSp">
        <pc:chgData name="Ganz, Bertram" userId="3039dad9-60b3-4ae8-94f8-728c1bcc00a2" providerId="ADAL" clId="{DE642527-023F-4461-A92C-D03BA97392E1}" dt="2021-01-20T15:16:16.192" v="289" actId="313"/>
        <pc:sldMkLst>
          <pc:docMk/>
          <pc:sldMk cId="2477509568" sldId="655"/>
        </pc:sldMkLst>
        <pc:spChg chg="mod">
          <ac:chgData name="Ganz, Bertram" userId="3039dad9-60b3-4ae8-94f8-728c1bcc00a2" providerId="ADAL" clId="{DE642527-023F-4461-A92C-D03BA97392E1}" dt="2021-01-20T15:16:16.192" v="289" actId="313"/>
          <ac:spMkLst>
            <pc:docMk/>
            <pc:sldMk cId="2477509568" sldId="655"/>
            <ac:spMk id="5" creationId="{00000000-0000-0000-0000-000000000000}"/>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1943100" y="8685213"/>
            <a:ext cx="2971800" cy="457200"/>
          </a:xfrm>
          <a:prstGeom prst="rect">
            <a:avLst/>
          </a:prstGeom>
        </p:spPr>
        <p:txBody>
          <a:bodyPr vert="horz" lIns="91440" tIns="45720" rIns="91440" bIns="45720" rtlCol="0" anchor="b"/>
          <a:lstStyle>
            <a:lvl1pPr algn="r">
              <a:defRPr sz="1200"/>
            </a:lvl1pPr>
          </a:lstStyle>
          <a:p>
            <a:pPr algn="ctr"/>
            <a:fld id="{47855BD9-AF71-426C-9B9B-B0E52B88852E}" type="slidenum">
              <a:rPr lang="de-DE" sz="1000" smtClean="0"/>
              <a:pPr algn="ctr"/>
              <a:t>‹#›</a:t>
            </a:fld>
            <a:endParaRPr lang="de-DE" sz="1000" dirty="0"/>
          </a:p>
        </p:txBody>
      </p:sp>
    </p:spTree>
    <p:extLst>
      <p:ext uri="{BB962C8B-B14F-4D97-AF65-F5344CB8AC3E}">
        <p14:creationId xmlns:p14="http://schemas.microsoft.com/office/powerpoint/2010/main" val="23599324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547688" y="612775"/>
            <a:ext cx="5762625" cy="3241675"/>
          </a:xfrm>
          <a:prstGeom prst="rect">
            <a:avLst/>
          </a:prstGeom>
          <a:noFill/>
          <a:ln w="12700">
            <a:solidFill>
              <a:prstClr val="black"/>
            </a:solidFill>
          </a:ln>
        </p:spPr>
        <p:txBody>
          <a:bodyPr vert="horz" lIns="91440" tIns="45720" rIns="91440" bIns="45720" rtlCol="0" anchor="ctr"/>
          <a:lstStyle/>
          <a:p>
            <a:endParaRPr lang="de-DE" dirty="0"/>
          </a:p>
        </p:txBody>
      </p:sp>
      <p:sp>
        <p:nvSpPr>
          <p:cNvPr id="5" name="Notes Placeholder 4"/>
          <p:cNvSpPr>
            <a:spLocks noGrp="1"/>
          </p:cNvSpPr>
          <p:nvPr>
            <p:ph type="body" sz="quarter" idx="3"/>
          </p:nvPr>
        </p:nvSpPr>
        <p:spPr>
          <a:xfrm>
            <a:off x="549000" y="4120162"/>
            <a:ext cx="5760000" cy="4563560"/>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p:txBody>
      </p:sp>
      <p:sp>
        <p:nvSpPr>
          <p:cNvPr id="7" name="Slide Number Placeholder 6"/>
          <p:cNvSpPr>
            <a:spLocks noGrp="1"/>
          </p:cNvSpPr>
          <p:nvPr>
            <p:ph type="sldNum" sz="quarter" idx="5"/>
          </p:nvPr>
        </p:nvSpPr>
        <p:spPr>
          <a:xfrm>
            <a:off x="2957512" y="8935722"/>
            <a:ext cx="942976" cy="205358"/>
          </a:xfrm>
          <a:prstGeom prst="rect">
            <a:avLst/>
          </a:prstGeom>
        </p:spPr>
        <p:txBody>
          <a:bodyPr vert="horz" lIns="91440" tIns="45720" rIns="91440" bIns="45720" rtlCol="0" anchor="b"/>
          <a:lstStyle>
            <a:lvl1pPr algn="ctr">
              <a:defRPr sz="800"/>
            </a:lvl1pPr>
          </a:lstStyle>
          <a:p>
            <a:fld id="{7D8C2C35-2B8A-446E-BEC0-FD36716C29AC}" type="slidenum">
              <a:rPr lang="de-DE" smtClean="0"/>
              <a:pPr/>
              <a:t>‹#›</a:t>
            </a:fld>
            <a:endParaRPr lang="de-DE" dirty="0"/>
          </a:p>
        </p:txBody>
      </p:sp>
    </p:spTree>
    <p:extLst>
      <p:ext uri="{BB962C8B-B14F-4D97-AF65-F5344CB8AC3E}">
        <p14:creationId xmlns:p14="http://schemas.microsoft.com/office/powerpoint/2010/main" val="2847385487"/>
      </p:ext>
    </p:extLst>
  </p:cSld>
  <p:clrMap bg1="lt1" tx1="dk1" bg2="lt2" tx2="dk2" accent1="accent1" accent2="accent2" accent3="accent3" accent4="accent4" accent5="accent5" accent6="accent6" hlink="hlink" folHlink="folHlink"/>
  <p:notesStyle>
    <a:lvl1pPr marL="0" algn="l" defTabSz="1088776" rtl="0" eaLnBrk="1" latinLnBrk="0" hangingPunct="1">
      <a:defRPr sz="1400" kern="1200">
        <a:solidFill>
          <a:schemeClr val="tx1"/>
        </a:solidFill>
        <a:latin typeface="+mn-lt"/>
        <a:ea typeface="+mn-ea"/>
        <a:cs typeface="+mn-cs"/>
      </a:defRPr>
    </a:lvl1pPr>
    <a:lvl2pPr marL="180000" indent="-180000" algn="l" defTabSz="1088776" rtl="0" eaLnBrk="1" latinLnBrk="0" hangingPunct="1">
      <a:buClr>
        <a:schemeClr val="accent1"/>
      </a:buClr>
      <a:buSzPct val="100000"/>
      <a:buFont typeface="Wingdings" pitchFamily="2" charset="2"/>
      <a:buChar char=""/>
      <a:defRPr sz="1400" kern="1200">
        <a:solidFill>
          <a:schemeClr val="tx1"/>
        </a:solidFill>
        <a:latin typeface="+mn-lt"/>
        <a:ea typeface="+mn-ea"/>
        <a:cs typeface="+mn-cs"/>
      </a:defRPr>
    </a:lvl2pPr>
    <a:lvl3pPr marL="360000" indent="-180000" algn="l" defTabSz="1088776" rtl="0" eaLnBrk="1" latinLnBrk="0" hangingPunct="1">
      <a:buClr>
        <a:schemeClr val="accent2"/>
      </a:buClr>
      <a:buSzPct val="80000"/>
      <a:buFont typeface="Symbol" pitchFamily="18" charset="2"/>
      <a:buChar char="-"/>
      <a:defRPr sz="1200" kern="1200">
        <a:solidFill>
          <a:schemeClr val="tx1"/>
        </a:solidFill>
        <a:latin typeface="+mn-lt"/>
        <a:ea typeface="+mn-ea"/>
        <a:cs typeface="+mn-cs"/>
      </a:defRPr>
    </a:lvl3pPr>
    <a:lvl4pPr marL="674815" indent="-158780" algn="l" defTabSz="1088776" rtl="0" eaLnBrk="1" latinLnBrk="0" hangingPunct="1">
      <a:buClr>
        <a:schemeClr val="accent2"/>
      </a:buClr>
      <a:buFont typeface="Arial" pitchFamily="34" charset="0"/>
      <a:buChar char="–"/>
      <a:defRPr sz="1200" kern="1200">
        <a:solidFill>
          <a:schemeClr val="tx1"/>
        </a:solidFill>
        <a:latin typeface="+mn-lt"/>
        <a:ea typeface="+mn-ea"/>
        <a:cs typeface="+mn-cs"/>
      </a:defRPr>
    </a:lvl4pPr>
    <a:lvl5pPr marL="2177552" algn="l" defTabSz="1088776" rtl="0" eaLnBrk="1" latinLnBrk="0" hangingPunct="1">
      <a:defRPr sz="1400" kern="1200">
        <a:solidFill>
          <a:schemeClr val="tx1"/>
        </a:solidFill>
        <a:latin typeface="+mn-lt"/>
        <a:ea typeface="+mn-ea"/>
        <a:cs typeface="+mn-cs"/>
      </a:defRPr>
    </a:lvl5pPr>
    <a:lvl6pPr marL="2721940" algn="l" defTabSz="1088776" rtl="0" eaLnBrk="1" latinLnBrk="0" hangingPunct="1">
      <a:defRPr sz="1400" kern="1200">
        <a:solidFill>
          <a:schemeClr val="tx1"/>
        </a:solidFill>
        <a:latin typeface="+mn-lt"/>
        <a:ea typeface="+mn-ea"/>
        <a:cs typeface="+mn-cs"/>
      </a:defRPr>
    </a:lvl6pPr>
    <a:lvl7pPr marL="3266328" algn="l" defTabSz="1088776" rtl="0" eaLnBrk="1" latinLnBrk="0" hangingPunct="1">
      <a:defRPr sz="1400" kern="1200">
        <a:solidFill>
          <a:schemeClr val="tx1"/>
        </a:solidFill>
        <a:latin typeface="+mn-lt"/>
        <a:ea typeface="+mn-ea"/>
        <a:cs typeface="+mn-cs"/>
      </a:defRPr>
    </a:lvl7pPr>
    <a:lvl8pPr marL="3810716" algn="l" defTabSz="1088776" rtl="0" eaLnBrk="1" latinLnBrk="0" hangingPunct="1">
      <a:defRPr sz="1400" kern="1200">
        <a:solidFill>
          <a:schemeClr val="tx1"/>
        </a:solidFill>
        <a:latin typeface="+mn-lt"/>
        <a:ea typeface="+mn-ea"/>
        <a:cs typeface="+mn-cs"/>
      </a:defRPr>
    </a:lvl8pPr>
    <a:lvl9pPr marL="4355104" algn="l" defTabSz="1088776" rtl="0" eaLnBrk="1" latinLnBrk="0" hangingPunct="1">
      <a:defRPr sz="1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1</a:t>
            </a:fld>
            <a:endParaRPr lang="de-DE" dirty="0"/>
          </a:p>
        </p:txBody>
      </p:sp>
    </p:spTree>
    <p:extLst>
      <p:ext uri="{BB962C8B-B14F-4D97-AF65-F5344CB8AC3E}">
        <p14:creationId xmlns:p14="http://schemas.microsoft.com/office/powerpoint/2010/main" val="24501197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en-US" smtClean="0"/>
              <a:pPr/>
              <a:t>13</a:t>
            </a:fld>
            <a:endParaRPr lang="en-US" dirty="0"/>
          </a:p>
        </p:txBody>
      </p:sp>
    </p:spTree>
    <p:extLst>
      <p:ext uri="{BB962C8B-B14F-4D97-AF65-F5344CB8AC3E}">
        <p14:creationId xmlns:p14="http://schemas.microsoft.com/office/powerpoint/2010/main" val="2698804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en-US" smtClean="0"/>
              <a:pPr/>
              <a:t>14</a:t>
            </a:fld>
            <a:endParaRPr lang="en-US" dirty="0"/>
          </a:p>
        </p:txBody>
      </p:sp>
    </p:spTree>
    <p:extLst>
      <p:ext uri="{BB962C8B-B14F-4D97-AF65-F5344CB8AC3E}">
        <p14:creationId xmlns:p14="http://schemas.microsoft.com/office/powerpoint/2010/main" val="39347252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Image Sources:</a:t>
            </a:r>
          </a:p>
          <a:p>
            <a:r>
              <a:rPr lang="en-US" dirty="0"/>
              <a:t>https://www.cloudfoundry.org/logo/</a:t>
            </a:r>
          </a:p>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en-US" smtClean="0"/>
              <a:pPr/>
              <a:t>15</a:t>
            </a:fld>
            <a:endParaRPr lang="en-US" dirty="0"/>
          </a:p>
        </p:txBody>
      </p:sp>
    </p:spTree>
    <p:extLst>
      <p:ext uri="{BB962C8B-B14F-4D97-AF65-F5344CB8AC3E}">
        <p14:creationId xmlns:p14="http://schemas.microsoft.com/office/powerpoint/2010/main" val="16089642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Image Sources:</a:t>
            </a:r>
          </a:p>
          <a:p>
            <a:r>
              <a:rPr lang="en-US" dirty="0"/>
              <a:t>https://www.cloudfoundry.org/logo/</a:t>
            </a:r>
          </a:p>
        </p:txBody>
      </p:sp>
      <p:sp>
        <p:nvSpPr>
          <p:cNvPr id="4" name="Slide Number Placeholder 3"/>
          <p:cNvSpPr>
            <a:spLocks noGrp="1"/>
          </p:cNvSpPr>
          <p:nvPr>
            <p:ph type="sldNum" sz="quarter" idx="10"/>
          </p:nvPr>
        </p:nvSpPr>
        <p:spPr/>
        <p:txBody>
          <a:bodyPr/>
          <a:lstStyle/>
          <a:p>
            <a:fld id="{7D8C2C35-2B8A-446E-BEC0-FD36716C29AC}" type="slidenum">
              <a:rPr lang="en-US" smtClean="0"/>
              <a:pPr/>
              <a:t>16</a:t>
            </a:fld>
            <a:endParaRPr lang="en-US" dirty="0"/>
          </a:p>
        </p:txBody>
      </p:sp>
    </p:spTree>
    <p:extLst>
      <p:ext uri="{BB962C8B-B14F-4D97-AF65-F5344CB8AC3E}">
        <p14:creationId xmlns:p14="http://schemas.microsoft.com/office/powerpoint/2010/main" val="14583635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Image Sources:</a:t>
            </a:r>
          </a:p>
          <a:p>
            <a:r>
              <a:rPr lang="en-US" dirty="0"/>
              <a:t>https://commons.wikimedia.org/wiki/File:Microsoft_Azure_Logo.svg</a:t>
            </a:r>
          </a:p>
          <a:p>
            <a:r>
              <a:rPr lang="en-US" dirty="0"/>
              <a:t>https://github.com/kubernetes/kubernetes/tree/master/logo</a:t>
            </a:r>
          </a:p>
          <a:p>
            <a:r>
              <a:rPr lang="en-US" dirty="0"/>
              <a:t>https://github.com/gardener</a:t>
            </a:r>
          </a:p>
          <a:p>
            <a:r>
              <a:rPr lang="en-US" dirty="0"/>
              <a:t>https://github.com/cncf/artwork/tree/master/cncf</a:t>
            </a:r>
          </a:p>
          <a:p>
            <a:r>
              <a:rPr lang="en-US" dirty="0"/>
              <a:t>https://cloud.google.com/press/ &gt; Google Cloud Platform Logos</a:t>
            </a:r>
          </a:p>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en-US" smtClean="0"/>
              <a:pPr/>
              <a:t>17</a:t>
            </a:fld>
            <a:endParaRPr lang="en-US" dirty="0"/>
          </a:p>
        </p:txBody>
      </p:sp>
    </p:spTree>
    <p:extLst>
      <p:ext uri="{BB962C8B-B14F-4D97-AF65-F5344CB8AC3E}">
        <p14:creationId xmlns:p14="http://schemas.microsoft.com/office/powerpoint/2010/main" val="12853381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Image Sources:</a:t>
            </a:r>
          </a:p>
          <a:p>
            <a:r>
              <a:rPr lang="en-US" dirty="0"/>
              <a:t>https://commons.wikimedia.org/wiki/File:Microsoft_Azure_Logo.svg</a:t>
            </a:r>
          </a:p>
          <a:p>
            <a:r>
              <a:rPr lang="en-US" dirty="0"/>
              <a:t>https://github.com/kubernetes/kubernetes/tree/master/logo</a:t>
            </a:r>
          </a:p>
          <a:p>
            <a:r>
              <a:rPr lang="en-US" dirty="0"/>
              <a:t>https://github.com/gardener</a:t>
            </a:r>
          </a:p>
          <a:p>
            <a:r>
              <a:rPr lang="en-US" dirty="0"/>
              <a:t>https://github.com/cncf/artwork/tree/master/cncf</a:t>
            </a:r>
          </a:p>
          <a:p>
            <a:r>
              <a:rPr lang="en-US" dirty="0"/>
              <a:t>https://cloud.google.com/press/ &gt; Google Cloud Platform Logos</a:t>
            </a:r>
          </a:p>
          <a:p>
            <a:r>
              <a:rPr lang="en-US" dirty="0"/>
              <a:t>Microsoft Azure &gt; Direct contact (Team Microsoft Azure Business Cloud &amp; Enterprise Group)</a:t>
            </a:r>
          </a:p>
        </p:txBody>
      </p:sp>
      <p:sp>
        <p:nvSpPr>
          <p:cNvPr id="4" name="Slide Number Placeholder 3"/>
          <p:cNvSpPr>
            <a:spLocks noGrp="1"/>
          </p:cNvSpPr>
          <p:nvPr>
            <p:ph type="sldNum" sz="quarter" idx="10"/>
          </p:nvPr>
        </p:nvSpPr>
        <p:spPr/>
        <p:txBody>
          <a:bodyPr/>
          <a:lstStyle/>
          <a:p>
            <a:fld id="{7D8C2C35-2B8A-446E-BEC0-FD36716C29AC}" type="slidenum">
              <a:rPr lang="en-US" smtClean="0"/>
              <a:pPr/>
              <a:t>18</a:t>
            </a:fld>
            <a:endParaRPr lang="en-US" dirty="0"/>
          </a:p>
        </p:txBody>
      </p:sp>
    </p:spTree>
    <p:extLst>
      <p:ext uri="{BB962C8B-B14F-4D97-AF65-F5344CB8AC3E}">
        <p14:creationId xmlns:p14="http://schemas.microsoft.com/office/powerpoint/2010/main" val="36277674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en-US" smtClean="0"/>
              <a:pPr/>
              <a:t>19</a:t>
            </a:fld>
            <a:endParaRPr lang="en-US" dirty="0"/>
          </a:p>
        </p:txBody>
      </p:sp>
    </p:spTree>
    <p:extLst>
      <p:ext uri="{BB962C8B-B14F-4D97-AF65-F5344CB8AC3E}">
        <p14:creationId xmlns:p14="http://schemas.microsoft.com/office/powerpoint/2010/main" val="5872925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en-US" smtClean="0"/>
              <a:pPr/>
              <a:t>20</a:t>
            </a:fld>
            <a:endParaRPr lang="en-US" dirty="0"/>
          </a:p>
        </p:txBody>
      </p:sp>
    </p:spTree>
    <p:extLst>
      <p:ext uri="{BB962C8B-B14F-4D97-AF65-F5344CB8AC3E}">
        <p14:creationId xmlns:p14="http://schemas.microsoft.com/office/powerpoint/2010/main" val="4565771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en-US" smtClean="0"/>
              <a:pPr/>
              <a:t>21</a:t>
            </a:fld>
            <a:endParaRPr lang="en-US" dirty="0"/>
          </a:p>
        </p:txBody>
      </p:sp>
    </p:spTree>
    <p:extLst>
      <p:ext uri="{BB962C8B-B14F-4D97-AF65-F5344CB8AC3E}">
        <p14:creationId xmlns:p14="http://schemas.microsoft.com/office/powerpoint/2010/main" val="5196520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en-US" smtClean="0"/>
              <a:pPr/>
              <a:t>22</a:t>
            </a:fld>
            <a:endParaRPr lang="en-US" dirty="0"/>
          </a:p>
        </p:txBody>
      </p:sp>
    </p:spTree>
    <p:extLst>
      <p:ext uri="{BB962C8B-B14F-4D97-AF65-F5344CB8AC3E}">
        <p14:creationId xmlns:p14="http://schemas.microsoft.com/office/powerpoint/2010/main" val="33594390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D8C2C35-2B8A-446E-BEC0-FD36716C29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Slide Image Placeholder 8"/>
          <p:cNvSpPr>
            <a:spLocks noGrp="1" noRot="1" noChangeAspect="1"/>
          </p:cNvSpPr>
          <p:nvPr>
            <p:ph type="sldImg"/>
          </p:nvPr>
        </p:nvSpPr>
        <p:spPr>
          <a:xfrm>
            <a:off x="547688" y="612775"/>
            <a:ext cx="5762625" cy="3241675"/>
          </a:xfrm>
        </p:spPr>
      </p:sp>
      <p:sp>
        <p:nvSpPr>
          <p:cNvPr id="10" name="Notes Placeholder 9"/>
          <p:cNvSpPr>
            <a:spLocks noGrp="1"/>
          </p:cNvSpPr>
          <p:nvPr>
            <p:ph type="body" idx="1"/>
          </p:nvPr>
        </p:nvSpPr>
        <p:spPr/>
        <p:txBody>
          <a:bodyPr>
            <a:normAutofit/>
          </a:bodyPr>
          <a:lstStyle/>
          <a:p>
            <a:endParaRPr lang="en-US" dirty="0"/>
          </a:p>
        </p:txBody>
      </p:sp>
    </p:spTree>
    <p:extLst>
      <p:ext uri="{BB962C8B-B14F-4D97-AF65-F5344CB8AC3E}">
        <p14:creationId xmlns:p14="http://schemas.microsoft.com/office/powerpoint/2010/main" val="12790752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en-US" smtClean="0"/>
              <a:pPr/>
              <a:t>23</a:t>
            </a:fld>
            <a:endParaRPr lang="en-US" dirty="0"/>
          </a:p>
        </p:txBody>
      </p:sp>
    </p:spTree>
    <p:extLst>
      <p:ext uri="{BB962C8B-B14F-4D97-AF65-F5344CB8AC3E}">
        <p14:creationId xmlns:p14="http://schemas.microsoft.com/office/powerpoint/2010/main" val="16896147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en-US" smtClean="0"/>
              <a:pPr/>
              <a:t>24</a:t>
            </a:fld>
            <a:endParaRPr lang="en-US" dirty="0"/>
          </a:p>
        </p:txBody>
      </p:sp>
    </p:spTree>
    <p:extLst>
      <p:ext uri="{BB962C8B-B14F-4D97-AF65-F5344CB8AC3E}">
        <p14:creationId xmlns:p14="http://schemas.microsoft.com/office/powerpoint/2010/main" val="19442369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en-US" smtClean="0"/>
              <a:pPr/>
              <a:t>25</a:t>
            </a:fld>
            <a:endParaRPr lang="en-US" dirty="0"/>
          </a:p>
        </p:txBody>
      </p:sp>
    </p:spTree>
    <p:extLst>
      <p:ext uri="{BB962C8B-B14F-4D97-AF65-F5344CB8AC3E}">
        <p14:creationId xmlns:p14="http://schemas.microsoft.com/office/powerpoint/2010/main" val="32886381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en-US" smtClean="0"/>
              <a:pPr/>
              <a:t>26</a:t>
            </a:fld>
            <a:endParaRPr lang="en-US" dirty="0"/>
          </a:p>
        </p:txBody>
      </p:sp>
    </p:spTree>
    <p:extLst>
      <p:ext uri="{BB962C8B-B14F-4D97-AF65-F5344CB8AC3E}">
        <p14:creationId xmlns:p14="http://schemas.microsoft.com/office/powerpoint/2010/main" val="179527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en-US" smtClean="0"/>
              <a:pPr/>
              <a:t>27</a:t>
            </a:fld>
            <a:endParaRPr lang="en-US" dirty="0"/>
          </a:p>
        </p:txBody>
      </p:sp>
    </p:spTree>
    <p:extLst>
      <p:ext uri="{BB962C8B-B14F-4D97-AF65-F5344CB8AC3E}">
        <p14:creationId xmlns:p14="http://schemas.microsoft.com/office/powerpoint/2010/main" val="411081021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en-US" smtClean="0"/>
              <a:pPr/>
              <a:t>28</a:t>
            </a:fld>
            <a:endParaRPr lang="en-US" dirty="0"/>
          </a:p>
        </p:txBody>
      </p:sp>
    </p:spTree>
    <p:extLst>
      <p:ext uri="{BB962C8B-B14F-4D97-AF65-F5344CB8AC3E}">
        <p14:creationId xmlns:p14="http://schemas.microsoft.com/office/powerpoint/2010/main" val="210516891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en-US" smtClean="0"/>
              <a:pPr/>
              <a:t>29</a:t>
            </a:fld>
            <a:endParaRPr lang="en-US" dirty="0"/>
          </a:p>
        </p:txBody>
      </p:sp>
    </p:spTree>
    <p:extLst>
      <p:ext uri="{BB962C8B-B14F-4D97-AF65-F5344CB8AC3E}">
        <p14:creationId xmlns:p14="http://schemas.microsoft.com/office/powerpoint/2010/main" val="93161904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b="1" dirty="0">
                <a:solidFill>
                  <a:srgbClr val="000000"/>
                </a:solidFill>
                <a:latin typeface="Arial" panose="020B0604020202020204" pitchFamily="34" charset="0"/>
              </a:rPr>
              <a:t>Agents </a:t>
            </a:r>
            <a:r>
              <a:rPr lang="en-US" sz="1400" dirty="0">
                <a:solidFill>
                  <a:srgbClr val="000000"/>
                </a:solidFill>
                <a:latin typeface="Arial" panose="020B0604020202020204" pitchFamily="34" charset="0"/>
              </a:rPr>
              <a:t>perform operations; they read and write data and communicate with other agents. (Question: </a:t>
            </a:r>
            <a:r>
              <a:rPr lang="en-US" sz="1400" i="1" dirty="0">
                <a:solidFill>
                  <a:srgbClr val="000000"/>
                </a:solidFill>
                <a:latin typeface="Arial" panose="020B0604020202020204" pitchFamily="34" charset="0"/>
              </a:rPr>
              <a:t>Who does something?</a:t>
            </a:r>
            <a:r>
              <a:rPr lang="en-US" sz="1400" dirty="0">
                <a:solidFill>
                  <a:srgbClr val="000000"/>
                </a:solidFill>
                <a:latin typeface="Arial" panose="020B0604020202020204" pitchFamily="34" charset="0"/>
              </a:rPr>
              <a:t>) </a:t>
            </a:r>
          </a:p>
          <a:p>
            <a:r>
              <a:rPr lang="en-US" sz="1400" b="1" dirty="0">
                <a:solidFill>
                  <a:srgbClr val="000000"/>
                </a:solidFill>
                <a:latin typeface="Arial" panose="020B0604020202020204" pitchFamily="34" charset="0"/>
              </a:rPr>
              <a:t>Storages </a:t>
            </a:r>
            <a:r>
              <a:rPr lang="en-US" sz="1400" dirty="0">
                <a:solidFill>
                  <a:srgbClr val="000000"/>
                </a:solidFill>
                <a:latin typeface="Arial" panose="020B0604020202020204" pitchFamily="34" charset="0"/>
              </a:rPr>
              <a:t>are passive; they only hold data that is accessed by agents. The arrows indicate direction of data flow. (Q: </a:t>
            </a:r>
            <a:r>
              <a:rPr lang="en-US" sz="1400" i="1" dirty="0">
                <a:solidFill>
                  <a:srgbClr val="000000"/>
                </a:solidFill>
                <a:latin typeface="Arial" panose="020B0604020202020204" pitchFamily="34" charset="0"/>
              </a:rPr>
              <a:t>Where is the data?) </a:t>
            </a:r>
            <a:endParaRPr lang="en-US" sz="1400" dirty="0">
              <a:solidFill>
                <a:srgbClr val="000000"/>
              </a:solidFill>
              <a:latin typeface="Arial" panose="020B0604020202020204" pitchFamily="34" charset="0"/>
            </a:endParaRPr>
          </a:p>
          <a:p>
            <a:r>
              <a:rPr lang="en-US" sz="1400" b="1" dirty="0">
                <a:solidFill>
                  <a:srgbClr val="000000"/>
                </a:solidFill>
                <a:latin typeface="Arial" panose="020B0604020202020204" pitchFamily="34" charset="0"/>
              </a:rPr>
              <a:t>Channels </a:t>
            </a:r>
            <a:r>
              <a:rPr lang="en-US" sz="1400" dirty="0">
                <a:solidFill>
                  <a:srgbClr val="000000"/>
                </a:solidFill>
                <a:latin typeface="Arial" panose="020B0604020202020204" pitchFamily="34" charset="0"/>
              </a:rPr>
              <a:t>are used by agents to communicate with each other. Arrows indicate the direction of data flow, the “R” indicates who initiates the request and then waits for the response. (Q: </a:t>
            </a:r>
            <a:r>
              <a:rPr lang="en-US" sz="1400" i="1" dirty="0">
                <a:solidFill>
                  <a:srgbClr val="000000"/>
                </a:solidFill>
                <a:latin typeface="Arial" panose="020B0604020202020204" pitchFamily="34" charset="0"/>
              </a:rPr>
              <a:t>Which agents communicate? What data and which requests do they exchange?</a:t>
            </a:r>
            <a:r>
              <a:rPr lang="en-US" sz="1400" dirty="0">
                <a:solidFill>
                  <a:srgbClr val="000000"/>
                </a:solidFill>
                <a:latin typeface="Arial" panose="020B0604020202020204" pitchFamily="34" charset="0"/>
              </a:rPr>
              <a:t>) </a:t>
            </a:r>
          </a:p>
          <a:p>
            <a:r>
              <a:rPr lang="en-US" sz="1400" dirty="0">
                <a:solidFill>
                  <a:srgbClr val="000000"/>
                </a:solidFill>
                <a:latin typeface="Arial" panose="020B0604020202020204" pitchFamily="34" charset="0"/>
              </a:rPr>
              <a:t>Block diagrams show a snapshot view of a system on instance level; to indicate multiple agents or storages, use three dots or stack the nodes. </a:t>
            </a:r>
          </a:p>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en-US" smtClean="0"/>
              <a:pPr/>
              <a:t>30</a:t>
            </a:fld>
            <a:endParaRPr lang="en-US" dirty="0"/>
          </a:p>
        </p:txBody>
      </p:sp>
    </p:spTree>
    <p:extLst>
      <p:ext uri="{BB962C8B-B14F-4D97-AF65-F5344CB8AC3E}">
        <p14:creationId xmlns:p14="http://schemas.microsoft.com/office/powerpoint/2010/main" val="198051099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D8C2C35-2B8A-446E-BEC0-FD36716C29AC}" type="slidenum">
              <a:rPr lang="en-US" smtClean="0"/>
              <a:pPr/>
              <a:t>31</a:t>
            </a:fld>
            <a:endParaRPr lang="en-US" dirty="0"/>
          </a:p>
        </p:txBody>
      </p:sp>
    </p:spTree>
    <p:extLst>
      <p:ext uri="{BB962C8B-B14F-4D97-AF65-F5344CB8AC3E}">
        <p14:creationId xmlns:p14="http://schemas.microsoft.com/office/powerpoint/2010/main" val="15522724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D8C2C35-2B8A-446E-BEC0-FD36716C29AC}" type="slidenum">
              <a:rPr lang="en-US" smtClean="0"/>
              <a:pPr/>
              <a:t>32</a:t>
            </a:fld>
            <a:endParaRPr lang="en-US" dirty="0"/>
          </a:p>
        </p:txBody>
      </p:sp>
    </p:spTree>
    <p:extLst>
      <p:ext uri="{BB962C8B-B14F-4D97-AF65-F5344CB8AC3E}">
        <p14:creationId xmlns:p14="http://schemas.microsoft.com/office/powerpoint/2010/main" val="9621700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en-US" smtClean="0"/>
              <a:pPr/>
              <a:t>3</a:t>
            </a:fld>
            <a:endParaRPr lang="en-US" dirty="0"/>
          </a:p>
        </p:txBody>
      </p:sp>
    </p:spTree>
    <p:extLst>
      <p:ext uri="{BB962C8B-B14F-4D97-AF65-F5344CB8AC3E}">
        <p14:creationId xmlns:p14="http://schemas.microsoft.com/office/powerpoint/2010/main" val="114829708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en-US" smtClean="0"/>
              <a:pPr/>
              <a:t>33</a:t>
            </a:fld>
            <a:endParaRPr lang="en-US" dirty="0"/>
          </a:p>
        </p:txBody>
      </p:sp>
    </p:spTree>
    <p:extLst>
      <p:ext uri="{BB962C8B-B14F-4D97-AF65-F5344CB8AC3E}">
        <p14:creationId xmlns:p14="http://schemas.microsoft.com/office/powerpoint/2010/main" val="70874099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en-US" smtClean="0"/>
              <a:pPr/>
              <a:t>34</a:t>
            </a:fld>
            <a:endParaRPr lang="en-US" dirty="0"/>
          </a:p>
        </p:txBody>
      </p:sp>
    </p:spTree>
    <p:extLst>
      <p:ext uri="{BB962C8B-B14F-4D97-AF65-F5344CB8AC3E}">
        <p14:creationId xmlns:p14="http://schemas.microsoft.com/office/powerpoint/2010/main" val="247882963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en-US" smtClean="0"/>
              <a:pPr/>
              <a:t>35</a:t>
            </a:fld>
            <a:endParaRPr lang="en-US" dirty="0"/>
          </a:p>
        </p:txBody>
      </p:sp>
    </p:spTree>
    <p:extLst>
      <p:ext uri="{BB962C8B-B14F-4D97-AF65-F5344CB8AC3E}">
        <p14:creationId xmlns:p14="http://schemas.microsoft.com/office/powerpoint/2010/main" val="298376330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en-US" smtClean="0"/>
              <a:pPr/>
              <a:t>36</a:t>
            </a:fld>
            <a:endParaRPr lang="en-US" dirty="0"/>
          </a:p>
        </p:txBody>
      </p:sp>
    </p:spTree>
    <p:extLst>
      <p:ext uri="{BB962C8B-B14F-4D97-AF65-F5344CB8AC3E}">
        <p14:creationId xmlns:p14="http://schemas.microsoft.com/office/powerpoint/2010/main" val="240182435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en-US" smtClean="0"/>
              <a:pPr/>
              <a:t>37</a:t>
            </a:fld>
            <a:endParaRPr lang="en-US" dirty="0"/>
          </a:p>
        </p:txBody>
      </p:sp>
    </p:spTree>
    <p:extLst>
      <p:ext uri="{BB962C8B-B14F-4D97-AF65-F5344CB8AC3E}">
        <p14:creationId xmlns:p14="http://schemas.microsoft.com/office/powerpoint/2010/main" val="152034429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en-US" smtClean="0"/>
              <a:pPr/>
              <a:t>38</a:t>
            </a:fld>
            <a:endParaRPr lang="en-US" dirty="0"/>
          </a:p>
        </p:txBody>
      </p:sp>
    </p:spTree>
    <p:extLst>
      <p:ext uri="{BB962C8B-B14F-4D97-AF65-F5344CB8AC3E}">
        <p14:creationId xmlns:p14="http://schemas.microsoft.com/office/powerpoint/2010/main" val="97733467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en-US" smtClean="0"/>
              <a:pPr/>
              <a:t>39</a:t>
            </a:fld>
            <a:endParaRPr lang="en-US" dirty="0"/>
          </a:p>
        </p:txBody>
      </p:sp>
    </p:spTree>
    <p:extLst>
      <p:ext uri="{BB962C8B-B14F-4D97-AF65-F5344CB8AC3E}">
        <p14:creationId xmlns:p14="http://schemas.microsoft.com/office/powerpoint/2010/main" val="377211596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en-US" smtClean="0"/>
              <a:pPr/>
              <a:t>40</a:t>
            </a:fld>
            <a:endParaRPr lang="en-US" dirty="0"/>
          </a:p>
        </p:txBody>
      </p:sp>
    </p:spTree>
    <p:extLst>
      <p:ext uri="{BB962C8B-B14F-4D97-AF65-F5344CB8AC3E}">
        <p14:creationId xmlns:p14="http://schemas.microsoft.com/office/powerpoint/2010/main" val="397106974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04764" lvl="1" indent="-285750">
              <a:spcAft>
                <a:spcPts val="300"/>
              </a:spcAft>
            </a:pPr>
            <a:r>
              <a:rPr lang="en-US" dirty="0"/>
              <a:t>Enable modern and intuitive user experience for SAP users</a:t>
            </a:r>
          </a:p>
          <a:p>
            <a:pPr marL="404764" lvl="1" indent="-285750">
              <a:spcAft>
                <a:spcPts val="300"/>
              </a:spcAft>
            </a:pPr>
            <a:r>
              <a:rPr lang="en-US" dirty="0"/>
              <a:t>Quickly deploy packaged content for SAP S/4HANA and Business Suite</a:t>
            </a:r>
          </a:p>
          <a:p>
            <a:pPr marL="404764" lvl="1" indent="-285750">
              <a:spcAft>
                <a:spcPts val="300"/>
              </a:spcAft>
            </a:pPr>
            <a:r>
              <a:rPr lang="en-US" dirty="0"/>
              <a:t>Design, develop, extend and mobilize SAP Fiori apps in the cloud</a:t>
            </a:r>
          </a:p>
          <a:p>
            <a:pPr marL="404764" lvl="1" indent="-285750">
              <a:spcAft>
                <a:spcPts val="300"/>
              </a:spcAft>
            </a:pPr>
            <a:r>
              <a:rPr lang="en-US" dirty="0"/>
              <a:t>Extend apps using SAP Web IDE Fiori extension model</a:t>
            </a:r>
          </a:p>
          <a:p>
            <a:pPr marL="404764" lvl="1" indent="-285750">
              <a:spcAft>
                <a:spcPts val="300"/>
              </a:spcAft>
            </a:pPr>
            <a:r>
              <a:rPr lang="en-US" dirty="0"/>
              <a:t>Connect securely via internal or external access point</a:t>
            </a:r>
          </a:p>
          <a:p>
            <a:pPr marL="404764" lvl="1" indent="-285750">
              <a:spcAft>
                <a:spcPts val="300"/>
              </a:spcAft>
            </a:pPr>
            <a:r>
              <a:rPr lang="en-US" dirty="0"/>
              <a:t>Operations and updates by SAP</a:t>
            </a:r>
          </a:p>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en-US" smtClean="0"/>
              <a:pPr/>
              <a:t>42</a:t>
            </a:fld>
            <a:endParaRPr lang="en-US" dirty="0"/>
          </a:p>
        </p:txBody>
      </p:sp>
    </p:spTree>
    <p:extLst>
      <p:ext uri="{BB962C8B-B14F-4D97-AF65-F5344CB8AC3E}">
        <p14:creationId xmlns:p14="http://schemas.microsoft.com/office/powerpoint/2010/main" val="283576039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en-US" smtClean="0"/>
              <a:pPr/>
              <a:t>43</a:t>
            </a:fld>
            <a:endParaRPr lang="en-US" dirty="0"/>
          </a:p>
        </p:txBody>
      </p:sp>
    </p:spTree>
    <p:extLst>
      <p:ext uri="{BB962C8B-B14F-4D97-AF65-F5344CB8AC3E}">
        <p14:creationId xmlns:p14="http://schemas.microsoft.com/office/powerpoint/2010/main" val="12194945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en-US" smtClean="0"/>
              <a:pPr/>
              <a:t>4</a:t>
            </a:fld>
            <a:endParaRPr lang="en-US" dirty="0"/>
          </a:p>
        </p:txBody>
      </p:sp>
    </p:spTree>
    <p:extLst>
      <p:ext uri="{BB962C8B-B14F-4D97-AF65-F5344CB8AC3E}">
        <p14:creationId xmlns:p14="http://schemas.microsoft.com/office/powerpoint/2010/main" val="39855582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D8C2C35-2B8A-446E-BEC0-FD36716C29AC}" type="slidenum">
              <a:rPr lang="en-US" smtClean="0"/>
              <a:pPr/>
              <a:t>44</a:t>
            </a:fld>
            <a:endParaRPr lang="en-US" dirty="0"/>
          </a:p>
        </p:txBody>
      </p:sp>
    </p:spTree>
    <p:extLst>
      <p:ext uri="{BB962C8B-B14F-4D97-AF65-F5344CB8AC3E}">
        <p14:creationId xmlns:p14="http://schemas.microsoft.com/office/powerpoint/2010/main" val="202214695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en-US" smtClean="0"/>
              <a:pPr/>
              <a:t>45</a:t>
            </a:fld>
            <a:endParaRPr lang="en-US" dirty="0"/>
          </a:p>
        </p:txBody>
      </p:sp>
    </p:spTree>
    <p:extLst>
      <p:ext uri="{BB962C8B-B14F-4D97-AF65-F5344CB8AC3E}">
        <p14:creationId xmlns:p14="http://schemas.microsoft.com/office/powerpoint/2010/main" val="290503806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en-US" smtClean="0"/>
              <a:pPr/>
              <a:t>46</a:t>
            </a:fld>
            <a:endParaRPr lang="en-US" dirty="0"/>
          </a:p>
        </p:txBody>
      </p:sp>
    </p:spTree>
    <p:extLst>
      <p:ext uri="{BB962C8B-B14F-4D97-AF65-F5344CB8AC3E}">
        <p14:creationId xmlns:p14="http://schemas.microsoft.com/office/powerpoint/2010/main" val="57128135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en-US" smtClean="0"/>
              <a:pPr/>
              <a:t>47</a:t>
            </a:fld>
            <a:endParaRPr lang="en-US" dirty="0"/>
          </a:p>
        </p:txBody>
      </p:sp>
    </p:spTree>
    <p:extLst>
      <p:ext uri="{BB962C8B-B14F-4D97-AF65-F5344CB8AC3E}">
        <p14:creationId xmlns:p14="http://schemas.microsoft.com/office/powerpoint/2010/main" val="74769382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95011364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525343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de-DE" smtClean="0"/>
              <a:pPr/>
              <a:t>50</a:t>
            </a:fld>
            <a:endParaRPr lang="de-DE" dirty="0"/>
          </a:p>
        </p:txBody>
      </p:sp>
      <p:sp>
        <p:nvSpPr>
          <p:cNvPr id="6" name="Slide Image Placeholder 5"/>
          <p:cNvSpPr>
            <a:spLocks noGrp="1" noRot="1" noChangeAspect="1"/>
          </p:cNvSpPr>
          <p:nvPr>
            <p:ph type="sldImg"/>
          </p:nvPr>
        </p:nvSpPr>
        <p:spPr>
          <a:xfrm>
            <a:off x="547688" y="612775"/>
            <a:ext cx="5762625" cy="3241675"/>
          </a:xfrm>
        </p:spPr>
      </p:sp>
      <p:sp>
        <p:nvSpPr>
          <p:cNvPr id="7" name="Notes Placeholder 6"/>
          <p:cNvSpPr>
            <a:spLocks noGrp="1"/>
          </p:cNvSpPr>
          <p:nvPr>
            <p:ph type="body" idx="1"/>
          </p:nvPr>
        </p:nvSpPr>
        <p:spPr/>
        <p:txBody>
          <a:bodyPr>
            <a:normAutofit/>
          </a:bodyPr>
          <a:lstStyle/>
          <a:p>
            <a:endParaRPr lang="en-US"/>
          </a:p>
        </p:txBody>
      </p:sp>
    </p:spTree>
    <p:extLst>
      <p:ext uri="{BB962C8B-B14F-4D97-AF65-F5344CB8AC3E}">
        <p14:creationId xmlns:p14="http://schemas.microsoft.com/office/powerpoint/2010/main" val="25442643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en-US" smtClean="0"/>
              <a:pPr/>
              <a:t>5</a:t>
            </a:fld>
            <a:endParaRPr lang="en-US" dirty="0"/>
          </a:p>
        </p:txBody>
      </p:sp>
    </p:spTree>
    <p:extLst>
      <p:ext uri="{BB962C8B-B14F-4D97-AF65-F5344CB8AC3E}">
        <p14:creationId xmlns:p14="http://schemas.microsoft.com/office/powerpoint/2010/main" val="24195158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en-US" smtClean="0"/>
              <a:pPr/>
              <a:t>6</a:t>
            </a:fld>
            <a:endParaRPr lang="en-US" dirty="0"/>
          </a:p>
        </p:txBody>
      </p:sp>
    </p:spTree>
    <p:extLst>
      <p:ext uri="{BB962C8B-B14F-4D97-AF65-F5344CB8AC3E}">
        <p14:creationId xmlns:p14="http://schemas.microsoft.com/office/powerpoint/2010/main" val="20137857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en-US" smtClean="0"/>
              <a:pPr/>
              <a:t>8</a:t>
            </a:fld>
            <a:endParaRPr lang="en-US" dirty="0"/>
          </a:p>
        </p:txBody>
      </p:sp>
    </p:spTree>
    <p:extLst>
      <p:ext uri="{BB962C8B-B14F-4D97-AF65-F5344CB8AC3E}">
        <p14:creationId xmlns:p14="http://schemas.microsoft.com/office/powerpoint/2010/main" val="12415239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en-US" smtClean="0"/>
              <a:pPr/>
              <a:t>11</a:t>
            </a:fld>
            <a:endParaRPr lang="en-US" dirty="0"/>
          </a:p>
        </p:txBody>
      </p:sp>
    </p:spTree>
    <p:extLst>
      <p:ext uri="{BB962C8B-B14F-4D97-AF65-F5344CB8AC3E}">
        <p14:creationId xmlns:p14="http://schemas.microsoft.com/office/powerpoint/2010/main" val="34071815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en-US" smtClean="0"/>
              <a:pPr/>
              <a:t>12</a:t>
            </a:fld>
            <a:endParaRPr lang="en-US" dirty="0"/>
          </a:p>
        </p:txBody>
      </p:sp>
    </p:spTree>
    <p:extLst>
      <p:ext uri="{BB962C8B-B14F-4D97-AF65-F5344CB8AC3E}">
        <p14:creationId xmlns:p14="http://schemas.microsoft.com/office/powerpoint/2010/main" val="13240916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hyperlink" Target="https://www.sap.com/copyright" TargetMode="External"/><Relationship Id="rId7" Type="http://schemas.openxmlformats.org/officeDocument/2006/relationships/hyperlink" Target="https://www.youtube.com/user/SAP" TargetMode="External"/><Relationship Id="rId12"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3.png"/><Relationship Id="rId11" Type="http://schemas.openxmlformats.org/officeDocument/2006/relationships/hyperlink" Target="https://www.facebook.com/SAP" TargetMode="External"/><Relationship Id="rId5" Type="http://schemas.openxmlformats.org/officeDocument/2006/relationships/hyperlink" Target="https://www.linkedin.com/company/sap" TargetMode="External"/><Relationship Id="rId10" Type="http://schemas.openxmlformats.org/officeDocument/2006/relationships/image" Target="../media/image5.png"/><Relationship Id="rId4" Type="http://schemas.openxmlformats.org/officeDocument/2006/relationships/hyperlink" Target="https://www.sap.com/registration/contact.html" TargetMode="External"/><Relationship Id="rId9" Type="http://schemas.openxmlformats.org/officeDocument/2006/relationships/hyperlink" Target="https://twitter.com/sap" TargetMode="External"/></Relationships>
</file>

<file path=ppt/slideLayouts/_rels/slideLayout26.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2.png"/><Relationship Id="rId7" Type="http://schemas.openxmlformats.org/officeDocument/2006/relationships/hyperlink" Target="https://www.youtube.com/user/SAP" TargetMode="External"/><Relationship Id="rId12" Type="http://schemas.openxmlformats.org/officeDocument/2006/relationships/image" Target="../media/image6.png"/><Relationship Id="rId2" Type="http://schemas.openxmlformats.org/officeDocument/2006/relationships/hyperlink" Target="https://www.sap.com/germany/registration/contact.html" TargetMode="External"/><Relationship Id="rId1" Type="http://schemas.openxmlformats.org/officeDocument/2006/relationships/slideMaster" Target="../slideMasters/slideMaster1.xml"/><Relationship Id="rId6" Type="http://schemas.openxmlformats.org/officeDocument/2006/relationships/image" Target="../media/image3.png"/><Relationship Id="rId11" Type="http://schemas.openxmlformats.org/officeDocument/2006/relationships/hyperlink" Target="https://www.facebook.com/SAP" TargetMode="External"/><Relationship Id="rId5" Type="http://schemas.openxmlformats.org/officeDocument/2006/relationships/hyperlink" Target="https://www.linkedin.com/company/sap" TargetMode="External"/><Relationship Id="rId10" Type="http://schemas.openxmlformats.org/officeDocument/2006/relationships/image" Target="../media/image5.png"/><Relationship Id="rId4" Type="http://schemas.openxmlformats.org/officeDocument/2006/relationships/hyperlink" Target="https://www.sap.com/corporate/de/legal/copyright.html" TargetMode="External"/><Relationship Id="rId9" Type="http://schemas.openxmlformats.org/officeDocument/2006/relationships/hyperlink" Target="https://twitter.com/sap" TargetMode="Externa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 with Image or Illustration">
    <p:bg>
      <p:bgRef idx="1001">
        <a:schemeClr val="bg1"/>
      </p:bgRef>
    </p:bg>
    <p:spTree>
      <p:nvGrpSpPr>
        <p:cNvPr id="1" name=""/>
        <p:cNvGrpSpPr/>
        <p:nvPr/>
      </p:nvGrpSpPr>
      <p:grpSpPr>
        <a:xfrm>
          <a:off x="0" y="0"/>
          <a:ext cx="0" cy="0"/>
          <a:chOff x="0" y="0"/>
          <a:chExt cx="0" cy="0"/>
        </a:xfrm>
      </p:grpSpPr>
      <p:pic>
        <p:nvPicPr>
          <p:cNvPr id="6" name="SAP Logo" descr="SAP Logo" title="SAP Logo"/>
          <p:cNvPicPr>
            <a:picLocks noChangeAspect="1"/>
          </p:cNvPicPr>
          <p:nvPr userDrawn="1"/>
        </p:nvPicPr>
        <p:blipFill>
          <a:blip r:embed="rId2"/>
          <a:stretch>
            <a:fillRect/>
          </a:stretch>
        </p:blipFill>
        <p:spPr>
          <a:xfrm>
            <a:off x="9950552" y="6217668"/>
            <a:ext cx="1963636" cy="360000"/>
          </a:xfrm>
          <a:prstGeom prst="rect">
            <a:avLst/>
          </a:prstGeom>
        </p:spPr>
      </p:pic>
      <p:sp>
        <p:nvSpPr>
          <p:cNvPr id="13" name="Classification"/>
          <p:cNvSpPr txBox="1"/>
          <p:nvPr userDrawn="1"/>
        </p:nvSpPr>
        <p:spPr>
          <a:xfrm>
            <a:off x="288000" y="5769666"/>
            <a:ext cx="4204855" cy="138499"/>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a:t>PUBLIC</a:t>
            </a:r>
            <a:endParaRPr lang="en-US" sz="900" b="0" dirty="0"/>
          </a:p>
        </p:txBody>
      </p:sp>
      <p:sp>
        <p:nvSpPr>
          <p:cNvPr id="19" name="Speaker"/>
          <p:cNvSpPr>
            <a:spLocks noGrp="1"/>
          </p:cNvSpPr>
          <p:nvPr userDrawn="1">
            <p:ph type="subTitle" idx="1" hasCustomPrompt="1"/>
          </p:nvPr>
        </p:nvSpPr>
        <p:spPr bwMode="black">
          <a:xfrm>
            <a:off x="288000" y="5130489"/>
            <a:ext cx="11626188"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2019</a:t>
            </a:r>
          </a:p>
        </p:txBody>
      </p:sp>
      <p:sp>
        <p:nvSpPr>
          <p:cNvPr id="3" name="Title"/>
          <p:cNvSpPr>
            <a:spLocks noGrp="1"/>
          </p:cNvSpPr>
          <p:nvPr>
            <p:ph type="title" hasCustomPrompt="1"/>
          </p:nvPr>
        </p:nvSpPr>
        <p:spPr>
          <a:xfrm>
            <a:off x="288000" y="4024430"/>
            <a:ext cx="11626188" cy="997196"/>
          </a:xfrm>
        </p:spPr>
        <p:txBody>
          <a:bodyPr vert="horz" wrap="square" lIns="0" tIns="0" rIns="0" bIns="0" rtlCol="0">
            <a:noAutofit/>
          </a:bodyPr>
          <a:lstStyle>
            <a:lvl1pPr>
              <a:lnSpc>
                <a:spcPct val="90000"/>
              </a:lnSpc>
              <a:defRPr lang="de-DE" sz="3600" dirty="0">
                <a:latin typeface="+mn-lt"/>
                <a:ea typeface="+mn-ea"/>
                <a:cs typeface="+mn-cs"/>
              </a:defRPr>
            </a:lvl1pPr>
          </a:lstStyle>
          <a:p>
            <a:pPr lvl="0"/>
            <a:r>
              <a:rPr lang="en-US" dirty="0"/>
              <a:t>Presentation Title </a:t>
            </a:r>
            <a:br>
              <a:rPr lang="en-US" dirty="0"/>
            </a:br>
            <a:r>
              <a:rPr lang="en-US" dirty="0"/>
              <a:t>Goes Here and Here.</a:t>
            </a:r>
          </a:p>
        </p:txBody>
      </p:sp>
      <p:sp>
        <p:nvSpPr>
          <p:cNvPr id="5" name="Title Image Placeholder" descr="Placeholder title image" title="Title image"/>
          <p:cNvSpPr>
            <a:spLocks noGrp="1"/>
          </p:cNvSpPr>
          <p:nvPr>
            <p:ph type="pic" sz="quarter" idx="12" hasCustomPrompt="1"/>
          </p:nvPr>
        </p:nvSpPr>
        <p:spPr bwMode="gray">
          <a:xfrm>
            <a:off x="1" y="0"/>
            <a:ext cx="12193200" cy="3430006"/>
          </a:xfrm>
          <a:noFill/>
        </p:spPr>
        <p:txBody>
          <a:bodyPr tIns="504000"/>
          <a:lstStyle>
            <a:lvl1pPr algn="ctr">
              <a:defRPr sz="1600">
                <a:solidFill>
                  <a:schemeClr val="tx1"/>
                </a:solidFill>
              </a:defRPr>
            </a:lvl1pPr>
          </a:lstStyle>
          <a:p>
            <a:r>
              <a:rPr lang="en-US" dirty="0"/>
              <a:t>Click to insert title image or illustration</a:t>
            </a:r>
          </a:p>
        </p:txBody>
      </p:sp>
    </p:spTree>
    <p:extLst>
      <p:ext uri="{BB962C8B-B14F-4D97-AF65-F5344CB8AC3E}">
        <p14:creationId xmlns:p14="http://schemas.microsoft.com/office/powerpoint/2010/main" val="245271761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7505" userDrawn="1">
          <p15:clr>
            <a:srgbClr val="FBAE40"/>
          </p15:clr>
        </p15:guide>
        <p15:guide id="2" orient="horz" pos="4144" userDrawn="1">
          <p15:clr>
            <a:srgbClr val="FBAE40"/>
          </p15:clr>
        </p15:guide>
        <p15:guide id="3" orient="horz" pos="2162" userDrawn="1">
          <p15:clr>
            <a:srgbClr val="FBAE40"/>
          </p15:clr>
        </p15:guide>
        <p15:guide id="4" pos="181" userDrawn="1">
          <p15:clr>
            <a:srgbClr val="FBAE40"/>
          </p15:clr>
        </p15:guide>
        <p15:guide id="5" orient="horz" pos="2534" userDrawn="1">
          <p15:clr>
            <a:srgbClr val="FBAE40"/>
          </p15:clr>
        </p15:guide>
        <p15:guide id="6" orient="horz" pos="3181" userDrawn="1">
          <p15:clr>
            <a:srgbClr val="FBAE40"/>
          </p15:clr>
        </p15:guide>
        <p15:guide id="7" orient="horz" pos="3232" userDrawn="1">
          <p15:clr>
            <a:srgbClr val="FBAE40"/>
          </p15:clr>
        </p15:guide>
        <p15:guide id="8" orient="horz" pos="3504"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4" name="Text placeholder"/>
          <p:cNvSpPr>
            <a:spLocks noGrp="1"/>
          </p:cNvSpPr>
          <p:nvPr>
            <p:ph type="body" sz="quarter" idx="10" hasCustomPrompt="1"/>
          </p:nvPr>
        </p:nvSpPr>
        <p:spPr>
          <a:xfrm>
            <a:off x="503999" y="1620000"/>
            <a:ext cx="11186477"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129332223"/>
      </p:ext>
    </p:extLst>
  </p:cSld>
  <p:clrMapOvr>
    <a:masterClrMapping/>
  </p:clrMapOvr>
  <p:extLst>
    <p:ext uri="{DCECCB84-F9BA-43D5-87BE-67443E8EF086}">
      <p15:sldGuideLst xmlns:p15="http://schemas.microsoft.com/office/powerpoint/2012/main">
        <p15:guide id="1" pos="316" userDrawn="1">
          <p15:clr>
            <a:srgbClr val="FBAE40"/>
          </p15:clr>
        </p15:guide>
        <p15:guide id="2" orient="horz" pos="3991" userDrawn="1">
          <p15:clr>
            <a:srgbClr val="FBAE40"/>
          </p15:clr>
        </p15:guide>
        <p15:guide id="3" pos="7364" userDrawn="1">
          <p15:clr>
            <a:srgbClr val="FBAE40"/>
          </p15:clr>
        </p15:guide>
        <p15:guide id="4" orient="horz" pos="318" userDrawn="1">
          <p15:clr>
            <a:srgbClr val="FBAE40"/>
          </p15:clr>
        </p15:guide>
        <p15:guide id="5" orient="horz" pos="552" userDrawn="1">
          <p15:clr>
            <a:srgbClr val="FBAE40"/>
          </p15:clr>
        </p15:guide>
        <p15:guide id="6" orient="horz" pos="1019"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Text: 2 Columns">
    <p:spTree>
      <p:nvGrpSpPr>
        <p:cNvPr id="1" name=""/>
        <p:cNvGrpSpPr/>
        <p:nvPr/>
      </p:nvGrpSpPr>
      <p:grpSpPr>
        <a:xfrm>
          <a:off x="0" y="0"/>
          <a:ext cx="0" cy="0"/>
          <a:chOff x="0" y="0"/>
          <a:chExt cx="0" cy="0"/>
        </a:xfrm>
      </p:grpSpPr>
      <p:sp>
        <p:nvSpPr>
          <p:cNvPr id="5" name="Text placeholder - column 2"/>
          <p:cNvSpPr>
            <a:spLocks noGrp="1"/>
          </p:cNvSpPr>
          <p:nvPr>
            <p:ph type="body" sz="quarter" idx="11" hasCustomPrompt="1"/>
          </p:nvPr>
        </p:nvSpPr>
        <p:spPr>
          <a:xfrm>
            <a:off x="6362477" y="1620000"/>
            <a:ext cx="5328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 column 1"/>
          <p:cNvSpPr>
            <a:spLocks noGrp="1"/>
          </p:cNvSpPr>
          <p:nvPr>
            <p:ph type="body" sz="quarter" idx="10" hasCustomPrompt="1"/>
          </p:nvPr>
        </p:nvSpPr>
        <p:spPr>
          <a:xfrm>
            <a:off x="504000" y="1620000"/>
            <a:ext cx="5328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630481451"/>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991" userDrawn="1">
          <p15:clr>
            <a:srgbClr val="FBAE40"/>
          </p15:clr>
        </p15:guide>
        <p15:guide id="3" pos="7364" userDrawn="1">
          <p15:clr>
            <a:srgbClr val="FBAE40"/>
          </p15:clr>
        </p15:guide>
        <p15:guide id="4" pos="3674" userDrawn="1">
          <p15:clr>
            <a:srgbClr val="FBAE40"/>
          </p15:clr>
        </p15:guide>
        <p15:guide id="5" pos="4007" userDrawn="1">
          <p15:clr>
            <a:srgbClr val="FBAE40"/>
          </p15:clr>
        </p15:guide>
        <p15:guide id="6" orient="horz" pos="317" userDrawn="1">
          <p15:clr>
            <a:srgbClr val="FBAE40"/>
          </p15:clr>
        </p15:guide>
        <p15:guide id="7" orient="horz" pos="551" userDrawn="1">
          <p15:clr>
            <a:srgbClr val="FBAE40"/>
          </p15:clr>
        </p15:guide>
        <p15:guide id="8" orient="horz" pos="1020"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Text: 3 Columns">
    <p:spTree>
      <p:nvGrpSpPr>
        <p:cNvPr id="1" name=""/>
        <p:cNvGrpSpPr/>
        <p:nvPr/>
      </p:nvGrpSpPr>
      <p:grpSpPr>
        <a:xfrm>
          <a:off x="0" y="0"/>
          <a:ext cx="0" cy="0"/>
          <a:chOff x="0" y="0"/>
          <a:chExt cx="0" cy="0"/>
        </a:xfrm>
      </p:grpSpPr>
      <p:sp>
        <p:nvSpPr>
          <p:cNvPr id="7" name="Text Placeholder - column 3"/>
          <p:cNvSpPr>
            <a:spLocks noGrp="1"/>
          </p:cNvSpPr>
          <p:nvPr>
            <p:ph type="body" sz="quarter" idx="13" hasCustomPrompt="1"/>
          </p:nvPr>
        </p:nvSpPr>
        <p:spPr>
          <a:xfrm>
            <a:off x="8126477" y="1620000"/>
            <a:ext cx="3564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 column 2"/>
          <p:cNvSpPr>
            <a:spLocks noGrp="1"/>
          </p:cNvSpPr>
          <p:nvPr>
            <p:ph type="body" sz="quarter" idx="12" hasCustomPrompt="1"/>
          </p:nvPr>
        </p:nvSpPr>
        <p:spPr>
          <a:xfrm>
            <a:off x="4315238" y="1620000"/>
            <a:ext cx="3564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 column 1"/>
          <p:cNvSpPr>
            <a:spLocks noGrp="1"/>
          </p:cNvSpPr>
          <p:nvPr>
            <p:ph type="body" sz="quarter" idx="10" hasCustomPrompt="1"/>
          </p:nvPr>
        </p:nvSpPr>
        <p:spPr>
          <a:xfrm>
            <a:off x="504000" y="1620000"/>
            <a:ext cx="3564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866416376"/>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pos="2563" userDrawn="1">
          <p15:clr>
            <a:srgbClr val="FBAE40"/>
          </p15:clr>
        </p15:guide>
        <p15:guide id="4" pos="2717" userDrawn="1">
          <p15:clr>
            <a:srgbClr val="FBAE40"/>
          </p15:clr>
        </p15:guide>
        <p15:guide id="5" pos="4964" userDrawn="1">
          <p15:clr>
            <a:srgbClr val="FBAE40"/>
          </p15:clr>
        </p15:guide>
        <p15:guide id="6" pos="5119" userDrawn="1">
          <p15:clr>
            <a:srgbClr val="FBAE40"/>
          </p15:clr>
        </p15:guide>
        <p15:guide id="7" pos="7364" userDrawn="1">
          <p15:clr>
            <a:srgbClr val="FBAE40"/>
          </p15:clr>
        </p15:guide>
        <p15:guide id="8" orient="horz" pos="551" userDrawn="1">
          <p15:clr>
            <a:srgbClr val="FBAE40"/>
          </p15:clr>
        </p15:guide>
        <p15:guide id="9" orient="horz" pos="1020" userDrawn="1">
          <p15:clr>
            <a:srgbClr val="FBAE40"/>
          </p15:clr>
        </p15:guide>
        <p15:guide id="10" orient="horz" pos="3990"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 Columns - Text and Images">
    <p:spTree>
      <p:nvGrpSpPr>
        <p:cNvPr id="1" name=""/>
        <p:cNvGrpSpPr/>
        <p:nvPr/>
      </p:nvGrpSpPr>
      <p:grpSpPr>
        <a:xfrm>
          <a:off x="0" y="0"/>
          <a:ext cx="0" cy="0"/>
          <a:chOff x="0" y="0"/>
          <a:chExt cx="0" cy="0"/>
        </a:xfrm>
      </p:grpSpPr>
      <p:sp>
        <p:nvSpPr>
          <p:cNvPr id="17" name="Text placeholder 2"/>
          <p:cNvSpPr>
            <a:spLocks noGrp="1"/>
          </p:cNvSpPr>
          <p:nvPr>
            <p:ph type="body" sz="quarter" idx="13" hasCustomPrompt="1"/>
          </p:nvPr>
        </p:nvSpPr>
        <p:spPr>
          <a:xfrm>
            <a:off x="6362477" y="4770000"/>
            <a:ext cx="5328000" cy="156600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8" name="Picture Placeholder 2"/>
          <p:cNvSpPr>
            <a:spLocks noGrp="1"/>
          </p:cNvSpPr>
          <p:nvPr>
            <p:ph type="pic" sz="quarter" idx="14" hasCustomPrompt="1"/>
          </p:nvPr>
        </p:nvSpPr>
        <p:spPr bwMode="gray">
          <a:xfrm>
            <a:off x="6362477" y="1620000"/>
            <a:ext cx="5328000" cy="2631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3" name="Text placeholder 1"/>
          <p:cNvSpPr>
            <a:spLocks noGrp="1"/>
          </p:cNvSpPr>
          <p:nvPr>
            <p:ph type="body" sz="quarter" idx="10" hasCustomPrompt="1"/>
          </p:nvPr>
        </p:nvSpPr>
        <p:spPr>
          <a:xfrm>
            <a:off x="504000" y="4770000"/>
            <a:ext cx="5328000" cy="156600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5" name="Picture Placeholder 1"/>
          <p:cNvSpPr>
            <a:spLocks noGrp="1"/>
          </p:cNvSpPr>
          <p:nvPr>
            <p:ph type="pic" sz="quarter" idx="12" hasCustomPrompt="1"/>
          </p:nvPr>
        </p:nvSpPr>
        <p:spPr bwMode="gray">
          <a:xfrm>
            <a:off x="504000" y="1620000"/>
            <a:ext cx="5328000" cy="2631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2"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504941297"/>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orient="horz" pos="551" userDrawn="1">
          <p15:clr>
            <a:srgbClr val="FBAE40"/>
          </p15:clr>
        </p15:guide>
        <p15:guide id="4" orient="horz" pos="1020" userDrawn="1">
          <p15:clr>
            <a:srgbClr val="FBAE40"/>
          </p15:clr>
        </p15:guide>
        <p15:guide id="5" orient="horz" pos="2678" userDrawn="1">
          <p15:clr>
            <a:srgbClr val="FBAE40"/>
          </p15:clr>
        </p15:guide>
        <p15:guide id="6" orient="horz" pos="3004" userDrawn="1">
          <p15:clr>
            <a:srgbClr val="FBAE40"/>
          </p15:clr>
        </p15:guide>
        <p15:guide id="7" orient="horz" pos="3991" userDrawn="1">
          <p15:clr>
            <a:srgbClr val="FBAE40"/>
          </p15:clr>
        </p15:guide>
        <p15:guide id="8" pos="3682" userDrawn="1">
          <p15:clr>
            <a:srgbClr val="FBAE40"/>
          </p15:clr>
        </p15:guide>
        <p15:guide id="9" pos="4000" userDrawn="1">
          <p15:clr>
            <a:srgbClr val="FBAE40"/>
          </p15:clr>
        </p15:guide>
        <p15:guide id="10" pos="7364"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 Columns - Text and Images">
    <p:spTree>
      <p:nvGrpSpPr>
        <p:cNvPr id="1" name=""/>
        <p:cNvGrpSpPr/>
        <p:nvPr/>
      </p:nvGrpSpPr>
      <p:grpSpPr>
        <a:xfrm>
          <a:off x="0" y="0"/>
          <a:ext cx="0" cy="0"/>
          <a:chOff x="0" y="0"/>
          <a:chExt cx="0" cy="0"/>
        </a:xfrm>
      </p:grpSpPr>
      <p:sp>
        <p:nvSpPr>
          <p:cNvPr id="17" name="Text placeholder 3"/>
          <p:cNvSpPr>
            <a:spLocks noGrp="1"/>
          </p:cNvSpPr>
          <p:nvPr>
            <p:ph type="body" sz="quarter" idx="13" hasCustomPrompt="1"/>
          </p:nvPr>
        </p:nvSpPr>
        <p:spPr>
          <a:xfrm>
            <a:off x="8299277" y="4354921"/>
            <a:ext cx="3391200" cy="1981079"/>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8" name="Picture placeholder 3"/>
          <p:cNvSpPr>
            <a:spLocks noGrp="1"/>
          </p:cNvSpPr>
          <p:nvPr>
            <p:ph type="pic" sz="quarter" idx="14" hasCustomPrompt="1"/>
          </p:nvPr>
        </p:nvSpPr>
        <p:spPr bwMode="gray">
          <a:xfrm>
            <a:off x="8299277" y="1620000"/>
            <a:ext cx="3391200" cy="2232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9" name="Text placeholder 2"/>
          <p:cNvSpPr>
            <a:spLocks noGrp="1"/>
          </p:cNvSpPr>
          <p:nvPr>
            <p:ph type="body" sz="quarter" idx="15" hasCustomPrompt="1"/>
          </p:nvPr>
        </p:nvSpPr>
        <p:spPr>
          <a:xfrm>
            <a:off x="4401639" y="4354921"/>
            <a:ext cx="3391200" cy="1981079"/>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0" name="Picture placeholder 2"/>
          <p:cNvSpPr>
            <a:spLocks noGrp="1"/>
          </p:cNvSpPr>
          <p:nvPr>
            <p:ph type="pic" sz="quarter" idx="16" hasCustomPrompt="1"/>
          </p:nvPr>
        </p:nvSpPr>
        <p:spPr bwMode="gray">
          <a:xfrm>
            <a:off x="4401639" y="1620000"/>
            <a:ext cx="3391200" cy="2232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3" name="Text placeholder 1"/>
          <p:cNvSpPr>
            <a:spLocks noGrp="1"/>
          </p:cNvSpPr>
          <p:nvPr>
            <p:ph type="body" sz="quarter" idx="10" hasCustomPrompt="1"/>
          </p:nvPr>
        </p:nvSpPr>
        <p:spPr>
          <a:xfrm>
            <a:off x="504000" y="4354921"/>
            <a:ext cx="3391200" cy="1981079"/>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5" name="Picture placeholder 1"/>
          <p:cNvSpPr>
            <a:spLocks noGrp="1"/>
          </p:cNvSpPr>
          <p:nvPr>
            <p:ph type="pic" sz="quarter" idx="12" hasCustomPrompt="1"/>
          </p:nvPr>
        </p:nvSpPr>
        <p:spPr bwMode="gray">
          <a:xfrm>
            <a:off x="504000" y="1620000"/>
            <a:ext cx="3391200" cy="2232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2"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727667599"/>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pos="2455" userDrawn="1">
          <p15:clr>
            <a:srgbClr val="FBAE40"/>
          </p15:clr>
        </p15:guide>
        <p15:guide id="4" pos="2773" userDrawn="1">
          <p15:clr>
            <a:srgbClr val="FBAE40"/>
          </p15:clr>
        </p15:guide>
        <p15:guide id="5" pos="4910" userDrawn="1">
          <p15:clr>
            <a:srgbClr val="FBAE40"/>
          </p15:clr>
        </p15:guide>
        <p15:guide id="6" pos="5227" userDrawn="1">
          <p15:clr>
            <a:srgbClr val="FBAE40"/>
          </p15:clr>
        </p15:guide>
        <p15:guide id="7" pos="7364" userDrawn="1">
          <p15:clr>
            <a:srgbClr val="FBAE40"/>
          </p15:clr>
        </p15:guide>
        <p15:guide id="8" orient="horz" pos="551" userDrawn="1">
          <p15:clr>
            <a:srgbClr val="FBAE40"/>
          </p15:clr>
        </p15:guide>
        <p15:guide id="9" orient="horz" pos="1019" userDrawn="1">
          <p15:clr>
            <a:srgbClr val="FBAE40"/>
          </p15:clr>
        </p15:guide>
        <p15:guide id="10" orient="horz" pos="2428" userDrawn="1">
          <p15:clr>
            <a:srgbClr val="FBAE40"/>
          </p15:clr>
        </p15:guide>
        <p15:guide id="11" orient="horz" pos="2743" userDrawn="1">
          <p15:clr>
            <a:srgbClr val="FBAE40"/>
          </p15:clr>
        </p15:guide>
        <p15:guide id="12" orient="horz" pos="3991"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 Columns - Text and Images">
    <p:spTree>
      <p:nvGrpSpPr>
        <p:cNvPr id="1" name=""/>
        <p:cNvGrpSpPr/>
        <p:nvPr/>
      </p:nvGrpSpPr>
      <p:grpSpPr>
        <a:xfrm>
          <a:off x="0" y="0"/>
          <a:ext cx="0" cy="0"/>
          <a:chOff x="0" y="0"/>
          <a:chExt cx="0" cy="0"/>
        </a:xfrm>
      </p:grpSpPr>
      <p:sp>
        <p:nvSpPr>
          <p:cNvPr id="3" name="Text placeholder - column 2"/>
          <p:cNvSpPr>
            <a:spLocks noGrp="1"/>
          </p:cNvSpPr>
          <p:nvPr>
            <p:ph type="body" sz="quarter" idx="10" hasCustomPrompt="1"/>
          </p:nvPr>
        </p:nvSpPr>
        <p:spPr>
          <a:xfrm>
            <a:off x="504000" y="3878220"/>
            <a:ext cx="2415600" cy="2457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5" name="Picture Placeholder 4"/>
          <p:cNvSpPr>
            <a:spLocks noGrp="1"/>
          </p:cNvSpPr>
          <p:nvPr>
            <p:ph type="pic" sz="quarter" idx="12" hasCustomPrompt="1"/>
          </p:nvPr>
        </p:nvSpPr>
        <p:spPr bwMode="gray">
          <a:xfrm>
            <a:off x="504000"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17" name="Text placeholder - column 2"/>
          <p:cNvSpPr>
            <a:spLocks noGrp="1"/>
          </p:cNvSpPr>
          <p:nvPr>
            <p:ph type="body" sz="quarter" idx="13" hasCustomPrompt="1"/>
          </p:nvPr>
        </p:nvSpPr>
        <p:spPr>
          <a:xfrm>
            <a:off x="9274877" y="3878221"/>
            <a:ext cx="2415600" cy="2457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8" name="Picture Placeholder 4"/>
          <p:cNvSpPr>
            <a:spLocks noGrp="1"/>
          </p:cNvSpPr>
          <p:nvPr>
            <p:ph type="pic" sz="quarter" idx="14" hasCustomPrompt="1"/>
          </p:nvPr>
        </p:nvSpPr>
        <p:spPr bwMode="gray">
          <a:xfrm>
            <a:off x="9274877"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9" name="Text placeholder - column 2"/>
          <p:cNvSpPr>
            <a:spLocks noGrp="1"/>
          </p:cNvSpPr>
          <p:nvPr>
            <p:ph type="body" sz="quarter" idx="15" hasCustomPrompt="1"/>
          </p:nvPr>
        </p:nvSpPr>
        <p:spPr>
          <a:xfrm>
            <a:off x="3427626" y="3878221"/>
            <a:ext cx="2415600" cy="2457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0" name="Picture Placeholder 4"/>
          <p:cNvSpPr>
            <a:spLocks noGrp="1"/>
          </p:cNvSpPr>
          <p:nvPr>
            <p:ph type="pic" sz="quarter" idx="16" hasCustomPrompt="1"/>
          </p:nvPr>
        </p:nvSpPr>
        <p:spPr bwMode="gray">
          <a:xfrm>
            <a:off x="3427626"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13" name="Text placeholder - column 2"/>
          <p:cNvSpPr>
            <a:spLocks noGrp="1"/>
          </p:cNvSpPr>
          <p:nvPr>
            <p:ph type="body" sz="quarter" idx="17" hasCustomPrompt="1"/>
          </p:nvPr>
        </p:nvSpPr>
        <p:spPr>
          <a:xfrm>
            <a:off x="6351252" y="3878221"/>
            <a:ext cx="2415600" cy="2457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4" name="Picture Placeholder 4"/>
          <p:cNvSpPr>
            <a:spLocks noGrp="1"/>
          </p:cNvSpPr>
          <p:nvPr>
            <p:ph type="pic" sz="quarter" idx="18" hasCustomPrompt="1"/>
          </p:nvPr>
        </p:nvSpPr>
        <p:spPr bwMode="gray">
          <a:xfrm>
            <a:off x="6351252"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2"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680594478"/>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orient="horz" pos="551" userDrawn="1">
          <p15:clr>
            <a:srgbClr val="FBAE40"/>
          </p15:clr>
        </p15:guide>
        <p15:guide id="4" orient="horz" pos="1021" userDrawn="1">
          <p15:clr>
            <a:srgbClr val="FBAE40"/>
          </p15:clr>
        </p15:guide>
        <p15:guide id="5" orient="horz" pos="2110" userDrawn="1">
          <p15:clr>
            <a:srgbClr val="FBAE40"/>
          </p15:clr>
        </p15:guide>
        <p15:guide id="6" orient="horz" pos="2442" userDrawn="1">
          <p15:clr>
            <a:srgbClr val="FBAE40"/>
          </p15:clr>
        </p15:guide>
        <p15:guide id="7" orient="horz" pos="3990" userDrawn="1">
          <p15:clr>
            <a:srgbClr val="FBAE40"/>
          </p15:clr>
        </p15:guide>
        <p15:guide id="8" pos="1840" userDrawn="1">
          <p15:clr>
            <a:srgbClr val="FBAE40"/>
          </p15:clr>
        </p15:guide>
        <p15:guide id="9" pos="2159" userDrawn="1">
          <p15:clr>
            <a:srgbClr val="FBAE40"/>
          </p15:clr>
        </p15:guide>
        <p15:guide id="10" pos="3683" userDrawn="1">
          <p15:clr>
            <a:srgbClr val="FBAE40"/>
          </p15:clr>
        </p15:guide>
        <p15:guide id="11" pos="4000" userDrawn="1">
          <p15:clr>
            <a:srgbClr val="FBAE40"/>
          </p15:clr>
        </p15:guide>
        <p15:guide id="12" pos="5525" userDrawn="1">
          <p15:clr>
            <a:srgbClr val="FBAE40"/>
          </p15:clr>
        </p15:guide>
        <p15:guide id="13" pos="5842" userDrawn="1">
          <p15:clr>
            <a:srgbClr val="FBAE40"/>
          </p15:clr>
        </p15:guide>
        <p15:guide id="14" pos="7364"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5" name="Quote placeholder"/>
          <p:cNvSpPr>
            <a:spLocks noGrp="1"/>
          </p:cNvSpPr>
          <p:nvPr>
            <p:ph type="body" sz="quarter" idx="10" hasCustomPrompt="1"/>
          </p:nvPr>
        </p:nvSpPr>
        <p:spPr>
          <a:xfrm>
            <a:off x="504000" y="1800000"/>
            <a:ext cx="11185200" cy="3285032"/>
          </a:xfrm>
        </p:spPr>
        <p:txBody>
          <a:bodyPr/>
          <a:lstStyle>
            <a:lvl1pPr marL="395921" indent="-395921">
              <a:lnSpc>
                <a:spcPct val="90000"/>
              </a:lnSpc>
              <a:spcBef>
                <a:spcPts val="600"/>
              </a:spcBef>
              <a:defRPr sz="5999" b="1"/>
            </a:lvl1pPr>
            <a:lvl2pPr marL="395921" indent="0">
              <a:buNone/>
              <a:defRPr sz="1600"/>
            </a:lvl2pPr>
          </a:lstStyle>
          <a:p>
            <a:pPr lvl="0"/>
            <a:r>
              <a:rPr lang="en-US" noProof="0" dirty="0"/>
              <a:t>“Quote goes here </a:t>
            </a:r>
            <a:br>
              <a:rPr lang="en-US" noProof="0" dirty="0"/>
            </a:br>
            <a:r>
              <a:rPr lang="en-US" noProof="0" dirty="0"/>
              <a:t>and here.”</a:t>
            </a:r>
          </a:p>
          <a:p>
            <a:pPr lvl="1"/>
            <a:r>
              <a:rPr lang="en-US" noProof="0" dirty="0"/>
              <a:t>Source</a:t>
            </a:r>
          </a:p>
        </p:txBody>
      </p:sp>
    </p:spTree>
    <p:extLst>
      <p:ext uri="{BB962C8B-B14F-4D97-AF65-F5344CB8AC3E}">
        <p14:creationId xmlns:p14="http://schemas.microsoft.com/office/powerpoint/2010/main" val="932785900"/>
      </p:ext>
    </p:extLst>
  </p:cSld>
  <p:clrMapOvr>
    <a:masterClrMapping/>
  </p:clrMapOvr>
  <p:extLst>
    <p:ext uri="{DCECCB84-F9BA-43D5-87BE-67443E8EF086}">
      <p15:sldGuideLst xmlns:p15="http://schemas.microsoft.com/office/powerpoint/2012/main">
        <p15:guide id="1" pos="317" userDrawn="1">
          <p15:clr>
            <a:srgbClr val="FBAE40"/>
          </p15:clr>
        </p15:guide>
        <p15:guide id="4" orient="horz" pos="1133" userDrawn="1">
          <p15:clr>
            <a:srgbClr val="FBAE40"/>
          </p15:clr>
        </p15:guide>
        <p15:guide id="5" orient="horz" pos="3204" userDrawn="1">
          <p15:clr>
            <a:srgbClr val="FBAE40"/>
          </p15:clr>
        </p15:guide>
        <p15:guide id="6" pos="7363"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Text with Image 1/3">
    <p:spTree>
      <p:nvGrpSpPr>
        <p:cNvPr id="1" name=""/>
        <p:cNvGrpSpPr/>
        <p:nvPr/>
      </p:nvGrpSpPr>
      <p:grpSpPr>
        <a:xfrm>
          <a:off x="0" y="0"/>
          <a:ext cx="0" cy="0"/>
          <a:chOff x="0" y="0"/>
          <a:chExt cx="0" cy="0"/>
        </a:xfrm>
      </p:grpSpPr>
      <p:sp>
        <p:nvSpPr>
          <p:cNvPr id="5" name="Picture Placeholder 1/3 right"/>
          <p:cNvSpPr>
            <a:spLocks noGrp="1"/>
          </p:cNvSpPr>
          <p:nvPr>
            <p:ph type="pic" sz="quarter" idx="10" hasCustomPrompt="1"/>
          </p:nvPr>
        </p:nvSpPr>
        <p:spPr bwMode="gray">
          <a:xfrm>
            <a:off x="8127175" y="0"/>
            <a:ext cx="4068000" cy="6858000"/>
          </a:xfrm>
          <a:no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7" name="Text Placeholder"/>
          <p:cNvSpPr>
            <a:spLocks noGrp="1"/>
          </p:cNvSpPr>
          <p:nvPr>
            <p:ph type="body" sz="quarter" idx="11" hasCustomPrompt="1"/>
          </p:nvPr>
        </p:nvSpPr>
        <p:spPr bwMode="black">
          <a:xfrm>
            <a:off x="503999" y="1620000"/>
            <a:ext cx="7092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sp>
        <p:nvSpPr>
          <p:cNvPr id="3" name="Title"/>
          <p:cNvSpPr>
            <a:spLocks noGrp="1"/>
          </p:cNvSpPr>
          <p:nvPr>
            <p:ph type="title" hasCustomPrompt="1"/>
          </p:nvPr>
        </p:nvSpPr>
        <p:spPr>
          <a:xfrm>
            <a:off x="504001" y="504000"/>
            <a:ext cx="7092000"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3425020262"/>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991" userDrawn="1">
          <p15:clr>
            <a:srgbClr val="FBAE40"/>
          </p15:clr>
        </p15:guide>
        <p15:guide id="3" pos="4786" userDrawn="1">
          <p15:clr>
            <a:srgbClr val="FBAE40"/>
          </p15:clr>
        </p15:guide>
        <p15:guide id="4" pos="5119" userDrawn="1">
          <p15:clr>
            <a:srgbClr val="FBAE40"/>
          </p15:clr>
        </p15:guide>
        <p15:guide id="5" orient="horz" pos="317" userDrawn="1">
          <p15:clr>
            <a:srgbClr val="FBAE40"/>
          </p15:clr>
        </p15:guide>
        <p15:guide id="6" orient="horz" pos="551" userDrawn="1">
          <p15:clr>
            <a:srgbClr val="FBAE40"/>
          </p15:clr>
        </p15:guide>
        <p15:guide id="7" orient="horz" pos="1020"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Text with Image 1/2">
    <p:spTree>
      <p:nvGrpSpPr>
        <p:cNvPr id="1" name=""/>
        <p:cNvGrpSpPr/>
        <p:nvPr/>
      </p:nvGrpSpPr>
      <p:grpSpPr>
        <a:xfrm>
          <a:off x="0" y="0"/>
          <a:ext cx="0" cy="0"/>
          <a:chOff x="0" y="0"/>
          <a:chExt cx="0" cy="0"/>
        </a:xfrm>
      </p:grpSpPr>
      <p:sp>
        <p:nvSpPr>
          <p:cNvPr id="5" name="Picture Placeholder 1/2 right"/>
          <p:cNvSpPr>
            <a:spLocks noGrp="1"/>
          </p:cNvSpPr>
          <p:nvPr>
            <p:ph type="pic" sz="quarter" idx="10" hasCustomPrompt="1"/>
          </p:nvPr>
        </p:nvSpPr>
        <p:spPr bwMode="gray">
          <a:xfrm>
            <a:off x="6097588" y="0"/>
            <a:ext cx="6097587" cy="6858000"/>
          </a:xfrm>
          <a:no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7" name="Text Placeholder 1/2"/>
          <p:cNvSpPr>
            <a:spLocks noGrp="1"/>
          </p:cNvSpPr>
          <p:nvPr>
            <p:ph type="body" sz="quarter" idx="11" hasCustomPrompt="1"/>
          </p:nvPr>
        </p:nvSpPr>
        <p:spPr bwMode="black">
          <a:xfrm>
            <a:off x="503999" y="1620000"/>
            <a:ext cx="5112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sp>
        <p:nvSpPr>
          <p:cNvPr id="2" name="Title"/>
          <p:cNvSpPr>
            <a:spLocks noGrp="1"/>
          </p:cNvSpPr>
          <p:nvPr>
            <p:ph type="title" hasCustomPrompt="1"/>
          </p:nvPr>
        </p:nvSpPr>
        <p:spPr>
          <a:xfrm>
            <a:off x="504001" y="504000"/>
            <a:ext cx="5112000"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552787710"/>
      </p:ext>
    </p:extLst>
  </p:cSld>
  <p:clrMapOvr>
    <a:masterClrMapping/>
  </p:clrMapOvr>
  <p:extLst>
    <p:ext uri="{DCECCB84-F9BA-43D5-87BE-67443E8EF086}">
      <p15:sldGuideLst xmlns:p15="http://schemas.microsoft.com/office/powerpoint/2012/main">
        <p15:guide id="1" pos="3841" userDrawn="1">
          <p15:clr>
            <a:srgbClr val="FBAE40"/>
          </p15:clr>
        </p15:guide>
        <p15:guide id="2" orient="horz" pos="317" userDrawn="1">
          <p15:clr>
            <a:srgbClr val="FBAE40"/>
          </p15:clr>
        </p15:guide>
        <p15:guide id="3" orient="horz" pos="551" userDrawn="1">
          <p15:clr>
            <a:srgbClr val="FBAE40"/>
          </p15:clr>
        </p15:guide>
        <p15:guide id="4" orient="horz" pos="1020" userDrawn="1">
          <p15:clr>
            <a:srgbClr val="FBAE40"/>
          </p15:clr>
        </p15:guide>
        <p15:guide id="5" orient="horz" pos="3991" userDrawn="1">
          <p15:clr>
            <a:srgbClr val="FBAE40"/>
          </p15:clr>
        </p15:guide>
        <p15:guide id="6" pos="3538" userDrawn="1">
          <p15:clr>
            <a:srgbClr val="FBAE40"/>
          </p15:clr>
        </p15:guide>
        <p15:guide id="7" pos="317"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Full Bleed Image ">
    <p:spTree>
      <p:nvGrpSpPr>
        <p:cNvPr id="1" name=""/>
        <p:cNvGrpSpPr/>
        <p:nvPr/>
      </p:nvGrpSpPr>
      <p:grpSpPr>
        <a:xfrm>
          <a:off x="0" y="0"/>
          <a:ext cx="0" cy="0"/>
          <a:chOff x="0" y="0"/>
          <a:chExt cx="0" cy="0"/>
        </a:xfrm>
      </p:grpSpPr>
      <p:sp>
        <p:nvSpPr>
          <p:cNvPr id="5" name="Picture Placeholder full image"/>
          <p:cNvSpPr>
            <a:spLocks noGrp="1"/>
          </p:cNvSpPr>
          <p:nvPr>
            <p:ph type="pic" sz="quarter" idx="10" hasCustomPrompt="1"/>
          </p:nvPr>
        </p:nvSpPr>
        <p:spPr bwMode="gray">
          <a:xfrm>
            <a:off x="1" y="0"/>
            <a:ext cx="12195175" cy="6858000"/>
          </a:xfrm>
          <a:no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Tree>
    <p:extLst>
      <p:ext uri="{BB962C8B-B14F-4D97-AF65-F5344CB8AC3E}">
        <p14:creationId xmlns:p14="http://schemas.microsoft.com/office/powerpoint/2010/main" val="41397911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over without Image">
    <p:bg>
      <p:bgRef idx="1001">
        <a:schemeClr val="bg1"/>
      </p:bgRef>
    </p:bg>
    <p:spTree>
      <p:nvGrpSpPr>
        <p:cNvPr id="1" name=""/>
        <p:cNvGrpSpPr/>
        <p:nvPr/>
      </p:nvGrpSpPr>
      <p:grpSpPr>
        <a:xfrm>
          <a:off x="0" y="0"/>
          <a:ext cx="0" cy="0"/>
          <a:chOff x="0" y="0"/>
          <a:chExt cx="0" cy="0"/>
        </a:xfrm>
      </p:grpSpPr>
      <p:sp>
        <p:nvSpPr>
          <p:cNvPr id="24" name="Classification"/>
          <p:cNvSpPr txBox="1"/>
          <p:nvPr userDrawn="1"/>
        </p:nvSpPr>
        <p:spPr>
          <a:xfrm>
            <a:off x="288000" y="5093865"/>
            <a:ext cx="4204855" cy="153852"/>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a:t>PUBLIC</a:t>
            </a:r>
            <a:endParaRPr lang="en-US" sz="900" b="0" dirty="0"/>
          </a:p>
        </p:txBody>
      </p:sp>
      <p:sp>
        <p:nvSpPr>
          <p:cNvPr id="6" name="Speaker"/>
          <p:cNvSpPr>
            <a:spLocks noGrp="1"/>
          </p:cNvSpPr>
          <p:nvPr userDrawn="1">
            <p:ph type="subTitle" idx="1" hasCustomPrompt="1"/>
          </p:nvPr>
        </p:nvSpPr>
        <p:spPr bwMode="black">
          <a:xfrm>
            <a:off x="287999" y="4268503"/>
            <a:ext cx="11628000"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2019</a:t>
            </a:r>
          </a:p>
        </p:txBody>
      </p:sp>
      <p:sp>
        <p:nvSpPr>
          <p:cNvPr id="4" name="Title 3"/>
          <p:cNvSpPr>
            <a:spLocks noGrp="1"/>
          </p:cNvSpPr>
          <p:nvPr>
            <p:ph type="title" hasCustomPrompt="1"/>
          </p:nvPr>
        </p:nvSpPr>
        <p:spPr>
          <a:xfrm>
            <a:off x="288000" y="2706317"/>
            <a:ext cx="11628000" cy="997196"/>
          </a:xfrm>
        </p:spPr>
        <p:txBody>
          <a:bodyPr>
            <a:noAutofit/>
          </a:bodyPr>
          <a:lstStyle>
            <a:lvl1pPr>
              <a:lnSpc>
                <a:spcPct val="90000"/>
              </a:lnSpc>
              <a:defRPr sz="3600"/>
            </a:lvl1pPr>
          </a:lstStyle>
          <a:p>
            <a:pPr fontAlgn="base">
              <a:spcBef>
                <a:spcPct val="50000"/>
              </a:spcBef>
              <a:spcAft>
                <a:spcPct val="0"/>
              </a:spcAft>
              <a:buClr>
                <a:srgbClr val="F0AB00"/>
              </a:buClr>
              <a:buSzPct val="80000"/>
            </a:pPr>
            <a:r>
              <a:rPr lang="en-US" sz="3600" dirty="0"/>
              <a:t>Presentation Title </a:t>
            </a:r>
            <a:br>
              <a:rPr lang="en-US" sz="3600" dirty="0"/>
            </a:br>
            <a:r>
              <a:rPr lang="en-US" sz="3600" dirty="0"/>
              <a:t>Goes Here and Here.</a:t>
            </a:r>
            <a:endParaRPr lang="de-DE" sz="3600" kern="0" dirty="0" err="1">
              <a:ea typeface="Arial Unicode MS" pitchFamily="34" charset="-128"/>
              <a:cs typeface="Arial Unicode MS" pitchFamily="34" charset="-128"/>
            </a:endParaRPr>
          </a:p>
        </p:txBody>
      </p:sp>
      <p:pic>
        <p:nvPicPr>
          <p:cNvPr id="11" name="SAP Logo" descr="SAP Logo" title="SAP Logo">
            <a:extLst>
              <a:ext uri="{FF2B5EF4-FFF2-40B4-BE49-F238E27FC236}">
                <a16:creationId xmlns:a16="http://schemas.microsoft.com/office/drawing/2014/main" id="{342503FE-3A2C-4E20-8BE4-DBDA5B3FD054}"/>
              </a:ext>
            </a:extLst>
          </p:cNvPr>
          <p:cNvPicPr>
            <a:picLocks noChangeAspect="1"/>
          </p:cNvPicPr>
          <p:nvPr userDrawn="1"/>
        </p:nvPicPr>
        <p:blipFill>
          <a:blip r:embed="rId2"/>
          <a:stretch>
            <a:fillRect/>
          </a:stretch>
        </p:blipFill>
        <p:spPr>
          <a:xfrm>
            <a:off x="9950552" y="6217668"/>
            <a:ext cx="1963636" cy="360000"/>
          </a:xfrm>
          <a:prstGeom prst="rect">
            <a:avLst/>
          </a:prstGeom>
        </p:spPr>
      </p:pic>
    </p:spTree>
    <p:extLst>
      <p:ext uri="{BB962C8B-B14F-4D97-AF65-F5344CB8AC3E}">
        <p14:creationId xmlns:p14="http://schemas.microsoft.com/office/powerpoint/2010/main" val="198241062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181" userDrawn="1">
          <p15:clr>
            <a:srgbClr val="FBAE40"/>
          </p15:clr>
        </p15:guide>
        <p15:guide id="2" orient="horz" pos="1704" userDrawn="1">
          <p15:clr>
            <a:srgbClr val="FBAE40"/>
          </p15:clr>
        </p15:guide>
        <p15:guide id="3" orient="horz" pos="2688" userDrawn="1">
          <p15:clr>
            <a:srgbClr val="FBAE40"/>
          </p15:clr>
        </p15:guide>
        <p15:guide id="4" orient="horz" pos="2334" userDrawn="1">
          <p15:clr>
            <a:srgbClr val="FBAE40"/>
          </p15:clr>
        </p15:guide>
        <p15:guide id="5" orient="horz" pos="2960" userDrawn="1">
          <p15:clr>
            <a:srgbClr val="FBAE40"/>
          </p15:clr>
        </p15:guide>
        <p15:guide id="6" pos="7507" userDrawn="1">
          <p15:clr>
            <a:srgbClr val="FBAE40"/>
          </p15:clr>
        </p15:guide>
        <p15:guide id="7" orient="horz" pos="4144"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ext and Screenshot">
    <p:spTree>
      <p:nvGrpSpPr>
        <p:cNvPr id="1" name=""/>
        <p:cNvGrpSpPr/>
        <p:nvPr/>
      </p:nvGrpSpPr>
      <p:grpSpPr>
        <a:xfrm>
          <a:off x="0" y="0"/>
          <a:ext cx="0" cy="0"/>
          <a:chOff x="0" y="0"/>
          <a:chExt cx="0" cy="0"/>
        </a:xfrm>
      </p:grpSpPr>
      <p:sp>
        <p:nvSpPr>
          <p:cNvPr id="5" name="Picture Placeholder"/>
          <p:cNvSpPr>
            <a:spLocks noGrp="1"/>
          </p:cNvSpPr>
          <p:nvPr>
            <p:ph type="pic" sz="quarter" idx="13" hasCustomPrompt="1"/>
          </p:nvPr>
        </p:nvSpPr>
        <p:spPr bwMode="gray">
          <a:xfrm>
            <a:off x="6362477" y="1620000"/>
            <a:ext cx="5328000" cy="4716000"/>
          </a:xfrm>
          <a:noFill/>
        </p:spPr>
        <p:txBody>
          <a:bodyPr vert="horz" lIns="0" tIns="1512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screenshot</a:t>
            </a:r>
            <a:endParaRPr lang="de-DE" dirty="0"/>
          </a:p>
        </p:txBody>
      </p:sp>
      <p:sp>
        <p:nvSpPr>
          <p:cNvPr id="4" name="Text Placeholder"/>
          <p:cNvSpPr>
            <a:spLocks noGrp="1"/>
          </p:cNvSpPr>
          <p:nvPr>
            <p:ph type="body" sz="quarter" idx="10" hasCustomPrompt="1"/>
          </p:nvPr>
        </p:nvSpPr>
        <p:spPr>
          <a:xfrm>
            <a:off x="504000" y="1620000"/>
            <a:ext cx="5328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1287227243"/>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1020" userDrawn="1">
          <p15:clr>
            <a:srgbClr val="FBAE40"/>
          </p15:clr>
        </p15:guide>
        <p15:guide id="3" pos="3674" userDrawn="1">
          <p15:clr>
            <a:srgbClr val="FBAE40"/>
          </p15:clr>
        </p15:guide>
        <p15:guide id="4" pos="4008" userDrawn="1">
          <p15:clr>
            <a:srgbClr val="FBAE40"/>
          </p15:clr>
        </p15:guide>
        <p15:guide id="5" pos="7364" userDrawn="1">
          <p15:clr>
            <a:srgbClr val="FBAE40"/>
          </p15:clr>
        </p15:guide>
        <p15:guide id="6" orient="horz" pos="317" userDrawn="1">
          <p15:clr>
            <a:srgbClr val="FBAE40"/>
          </p15:clr>
        </p15:guide>
        <p15:guide id="7" orient="horz" pos="551" userDrawn="1">
          <p15:clr>
            <a:srgbClr val="FBAE40"/>
          </p15:clr>
        </p15:guide>
        <p15:guide id="8" orient="horz" pos="3991"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Content Placeholder"/>
          <p:cNvSpPr>
            <a:spLocks noGrp="1"/>
          </p:cNvSpPr>
          <p:nvPr>
            <p:ph idx="1" hasCustomPrompt="1"/>
          </p:nvPr>
        </p:nvSpPr>
        <p:spPr bwMode="gray">
          <a:xfrm>
            <a:off x="504000" y="1620000"/>
            <a:ext cx="11185200" cy="4716000"/>
          </a:xfrm>
          <a:noFill/>
        </p:spPr>
        <p:txBody>
          <a:bodyPr tIns="1368000"/>
          <a:lstStyle>
            <a:lvl1pPr algn="ctr">
              <a:defRPr sz="1400" b="0"/>
            </a:lvl1pPr>
          </a:lstStyle>
          <a:p>
            <a:pPr lvl="0"/>
            <a:r>
              <a:rPr lang="en-US" dirty="0"/>
              <a:t>Click to add content</a:t>
            </a:r>
          </a:p>
        </p:txBody>
      </p:sp>
      <p:sp>
        <p:nvSpPr>
          <p:cNvPr id="2" name="Title"/>
          <p:cNvSpPr>
            <a:spLocks noGrp="1"/>
          </p:cNvSpPr>
          <p:nvPr>
            <p:ph type="title" hasCustomPrompt="1"/>
          </p:nvPr>
        </p:nvSpPr>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4186098743"/>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orient="horz" pos="551" userDrawn="1">
          <p15:clr>
            <a:srgbClr val="FBAE40"/>
          </p15:clr>
        </p15:guide>
        <p15:guide id="4" orient="horz" pos="1020" userDrawn="1">
          <p15:clr>
            <a:srgbClr val="FBAE40"/>
          </p15:clr>
        </p15:guide>
        <p15:guide id="5" orient="horz" pos="3991" userDrawn="1">
          <p15:clr>
            <a:srgbClr val="FBAE40"/>
          </p15:clr>
        </p15:guide>
        <p15:guide id="6" pos="7364"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3421819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olution Flow">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6D665559-1A7C-4646-8345-32E90FB19840}"/>
              </a:ext>
            </a:extLst>
          </p:cNvPr>
          <p:cNvSpPr>
            <a:spLocks noGrp="1"/>
          </p:cNvSpPr>
          <p:nvPr>
            <p:ph type="body" sz="quarter" idx="11" hasCustomPrompt="1"/>
          </p:nvPr>
        </p:nvSpPr>
        <p:spPr>
          <a:xfrm>
            <a:off x="8994056" y="525772"/>
            <a:ext cx="3062937" cy="5927564"/>
          </a:xfrm>
          <a:prstGeom prst="rect">
            <a:avLst/>
          </a:prstGeom>
          <a:solidFill>
            <a:schemeClr val="tx1">
              <a:lumMod val="10000"/>
              <a:lumOff val="90000"/>
            </a:schemeClr>
          </a:solidFill>
        </p:spPr>
        <p:txBody>
          <a:bodyPr lIns="0" tIns="72000" rIns="36000" bIns="36000"/>
          <a:lstStyle>
            <a:lvl1pPr marL="508000" indent="0">
              <a:defRPr sz="1200" b="1">
                <a:latin typeface="+mj-lt"/>
              </a:defRPr>
            </a:lvl1pPr>
            <a:lvl2pPr marL="512763" indent="0">
              <a:buSzPct val="120000"/>
              <a:buNone/>
              <a:defRPr sz="1000">
                <a:latin typeface="+mn-lt"/>
              </a:defRPr>
            </a:lvl2pPr>
            <a:lvl3pPr marL="541338" indent="-182563">
              <a:defRPr>
                <a:latin typeface="+mn-lt"/>
              </a:defRPr>
            </a:lvl3pPr>
            <a:lvl4pPr marL="715963" indent="-174625">
              <a:defRPr>
                <a:latin typeface="+mn-lt"/>
              </a:defRPr>
            </a:lvl4pPr>
            <a:lvl5pPr marL="898525" indent="-182563">
              <a:defRPr>
                <a:latin typeface="+mn-lt"/>
              </a:defRPr>
            </a:lvl5pPr>
          </a:lstStyle>
          <a:p>
            <a:pPr lvl="0"/>
            <a:r>
              <a:rPr lang="en-US" dirty="0"/>
              <a:t>Description</a:t>
            </a:r>
          </a:p>
          <a:p>
            <a:pPr lvl="1"/>
            <a:r>
              <a:rPr lang="en-US" dirty="0"/>
              <a:t>Step description</a:t>
            </a:r>
          </a:p>
        </p:txBody>
      </p:sp>
      <p:sp>
        <p:nvSpPr>
          <p:cNvPr id="19" name="Title 5">
            <a:extLst>
              <a:ext uri="{FF2B5EF4-FFF2-40B4-BE49-F238E27FC236}">
                <a16:creationId xmlns:a16="http://schemas.microsoft.com/office/drawing/2014/main" id="{0118830C-EA95-4431-ABB1-29196FC0CD51}"/>
              </a:ext>
            </a:extLst>
          </p:cNvPr>
          <p:cNvSpPr>
            <a:spLocks noGrp="1"/>
          </p:cNvSpPr>
          <p:nvPr>
            <p:ph type="title"/>
          </p:nvPr>
        </p:nvSpPr>
        <p:spPr>
          <a:xfrm>
            <a:off x="504001" y="525772"/>
            <a:ext cx="8337502" cy="369332"/>
          </a:xfrm>
        </p:spPr>
        <p:txBody>
          <a:bodyPr/>
          <a:lstStyle>
            <a:lvl1pPr>
              <a:defRPr sz="2400">
                <a:latin typeface="+mn-lt"/>
              </a:defRPr>
            </a:lvl1pPr>
          </a:lstStyle>
          <a:p>
            <a:r>
              <a:rPr lang="en-US" dirty="0"/>
              <a:t>Click to edit Master title style</a:t>
            </a:r>
          </a:p>
        </p:txBody>
      </p:sp>
      <p:sp>
        <p:nvSpPr>
          <p:cNvPr id="21" name="Textfeld 67">
            <a:extLst>
              <a:ext uri="{FF2B5EF4-FFF2-40B4-BE49-F238E27FC236}">
                <a16:creationId xmlns:a16="http://schemas.microsoft.com/office/drawing/2014/main" id="{5C6C2D1A-AE1F-4DBB-A421-0FD9876A91D5}"/>
              </a:ext>
            </a:extLst>
          </p:cNvPr>
          <p:cNvSpPr txBox="1">
            <a:spLocks/>
          </p:cNvSpPr>
          <p:nvPr userDrawn="1"/>
        </p:nvSpPr>
        <p:spPr>
          <a:xfrm>
            <a:off x="9173584" y="755280"/>
            <a:ext cx="279721" cy="279648"/>
          </a:xfrm>
          <a:custGeom>
            <a:avLst/>
            <a:gdLst>
              <a:gd name="connsiteX0" fmla="*/ 0 w 279648"/>
              <a:gd name="connsiteY0" fmla="*/ 0 h 279648"/>
              <a:gd name="connsiteX1" fmla="*/ 279648 w 279648"/>
              <a:gd name="connsiteY1" fmla="*/ 0 h 279648"/>
              <a:gd name="connsiteX2" fmla="*/ 279648 w 279648"/>
              <a:gd name="connsiteY2" fmla="*/ 279648 h 279648"/>
              <a:gd name="connsiteX3" fmla="*/ 0 w 279648"/>
              <a:gd name="connsiteY3" fmla="*/ 279648 h 279648"/>
              <a:gd name="connsiteX4" fmla="*/ 0 w 279648"/>
              <a:gd name="connsiteY4" fmla="*/ 0 h 279648"/>
              <a:gd name="connsiteX0" fmla="*/ 0 w 279648"/>
              <a:gd name="connsiteY0" fmla="*/ 0 h 279648"/>
              <a:gd name="connsiteX1" fmla="*/ 279648 w 279648"/>
              <a:gd name="connsiteY1" fmla="*/ 0 h 279648"/>
              <a:gd name="connsiteX2" fmla="*/ 235833 w 279648"/>
              <a:gd name="connsiteY2" fmla="*/ 277743 h 279648"/>
              <a:gd name="connsiteX3" fmla="*/ 0 w 279648"/>
              <a:gd name="connsiteY3" fmla="*/ 279648 h 279648"/>
              <a:gd name="connsiteX4" fmla="*/ 0 w 279648"/>
              <a:gd name="connsiteY4" fmla="*/ 0 h 279648"/>
              <a:gd name="connsiteX0" fmla="*/ 0 w 279648"/>
              <a:gd name="connsiteY0" fmla="*/ 0 h 279648"/>
              <a:gd name="connsiteX1" fmla="*/ 279648 w 279648"/>
              <a:gd name="connsiteY1" fmla="*/ 0 h 279648"/>
              <a:gd name="connsiteX2" fmla="*/ 192018 w 279648"/>
              <a:gd name="connsiteY2" fmla="*/ 273933 h 279648"/>
              <a:gd name="connsiteX3" fmla="*/ 0 w 279648"/>
              <a:gd name="connsiteY3" fmla="*/ 279648 h 279648"/>
              <a:gd name="connsiteX4" fmla="*/ 0 w 279648"/>
              <a:gd name="connsiteY4" fmla="*/ 0 h 279648"/>
              <a:gd name="connsiteX0" fmla="*/ 0 w 279648"/>
              <a:gd name="connsiteY0" fmla="*/ 0 h 279648"/>
              <a:gd name="connsiteX1" fmla="*/ 279648 w 279648"/>
              <a:gd name="connsiteY1" fmla="*/ 0 h 279648"/>
              <a:gd name="connsiteX2" fmla="*/ 192018 w 279648"/>
              <a:gd name="connsiteY2" fmla="*/ 279648 h 279648"/>
              <a:gd name="connsiteX3" fmla="*/ 0 w 279648"/>
              <a:gd name="connsiteY3" fmla="*/ 279648 h 279648"/>
              <a:gd name="connsiteX4" fmla="*/ 0 w 279648"/>
              <a:gd name="connsiteY4" fmla="*/ 0 h 2796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648" h="279648">
                <a:moveTo>
                  <a:pt x="0" y="0"/>
                </a:moveTo>
                <a:lnTo>
                  <a:pt x="279648" y="0"/>
                </a:lnTo>
                <a:lnTo>
                  <a:pt x="192018" y="279648"/>
                </a:lnTo>
                <a:lnTo>
                  <a:pt x="0" y="279648"/>
                </a:lnTo>
                <a:lnTo>
                  <a:pt x="0" y="0"/>
                </a:lnTo>
                <a:close/>
              </a:path>
            </a:pathLst>
          </a:custGeom>
          <a:solidFill>
            <a:srgbClr val="0A6ED1"/>
          </a:solidFill>
          <a:ln w="22225">
            <a:noFill/>
          </a:ln>
        </p:spPr>
        <p:txBody>
          <a:bodyPr wrap="none" lIns="0" tIns="0" rIns="54000" bIns="0" rtlCol="0" anchor="ctr">
            <a:noAutofit/>
          </a:bodyPr>
          <a:lstStyle>
            <a:defPPr>
              <a:defRPr lang="de-DE"/>
            </a:defPPr>
            <a:lvl1pPr algn="ctr">
              <a:defRPr sz="1400">
                <a:solidFill>
                  <a:schemeClr val="bg1"/>
                </a:solidFill>
                <a:latin typeface="Arial" charset="0"/>
                <a:ea typeface="Arial" charset="0"/>
                <a:cs typeface="Arial" charset="0"/>
              </a:defRPr>
            </a:lvl1pPr>
          </a:lstStyle>
          <a:p>
            <a:pPr algn="ctr"/>
            <a:r>
              <a:rPr lang="en-US" sz="1200" b="1" dirty="0"/>
              <a:t>1</a:t>
            </a:r>
          </a:p>
        </p:txBody>
      </p:sp>
    </p:spTree>
    <p:extLst>
      <p:ext uri="{BB962C8B-B14F-4D97-AF65-F5344CB8AC3E}">
        <p14:creationId xmlns:p14="http://schemas.microsoft.com/office/powerpoint/2010/main" val="198308362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Thank You and Contact Information">
    <p:bg>
      <p:bgRef idx="1001">
        <a:schemeClr val="bg1"/>
      </p:bgRef>
    </p:bg>
    <p:spTree>
      <p:nvGrpSpPr>
        <p:cNvPr id="1" name=""/>
        <p:cNvGrpSpPr/>
        <p:nvPr/>
      </p:nvGrpSpPr>
      <p:grpSpPr>
        <a:xfrm>
          <a:off x="0" y="0"/>
          <a:ext cx="0" cy="0"/>
          <a:chOff x="0" y="0"/>
          <a:chExt cx="0" cy="0"/>
        </a:xfrm>
      </p:grpSpPr>
      <p:sp>
        <p:nvSpPr>
          <p:cNvPr id="93" name="Contact information"/>
          <p:cNvSpPr>
            <a:spLocks noGrp="1"/>
          </p:cNvSpPr>
          <p:nvPr>
            <p:ph type="body" sz="quarter" idx="10" hasCustomPrompt="1"/>
          </p:nvPr>
        </p:nvSpPr>
        <p:spPr>
          <a:xfrm>
            <a:off x="504000" y="2905487"/>
            <a:ext cx="5593588" cy="2501010"/>
          </a:xfrm>
        </p:spPr>
        <p:txBody>
          <a:bodyPr anchor="t" anchorCtr="0">
            <a:noAutofit/>
          </a:bodyPr>
          <a:lstStyle>
            <a:lvl1pPr>
              <a:spcBef>
                <a:spcPts val="0"/>
              </a:spcBef>
              <a:spcAft>
                <a:spcPts val="1200"/>
              </a:spcAft>
              <a:defRPr sz="1600" b="0"/>
            </a:lvl1pPr>
            <a:lvl2pPr marL="0" indent="0">
              <a:spcBef>
                <a:spcPts val="0"/>
              </a:spcBef>
              <a:buNone/>
              <a:defRPr sz="1600" b="0"/>
            </a:lvl2pPr>
          </a:lstStyle>
          <a:p>
            <a:r>
              <a:rPr lang="en-US" dirty="0"/>
              <a:t>Contact information:</a:t>
            </a:r>
          </a:p>
          <a:p>
            <a:pPr lvl="1"/>
            <a:r>
              <a:rPr lang="en-US" dirty="0"/>
              <a:t>F name L name</a:t>
            </a:r>
          </a:p>
          <a:p>
            <a:pPr lvl="1"/>
            <a:r>
              <a:rPr lang="en-US" dirty="0"/>
              <a:t>Title</a:t>
            </a:r>
          </a:p>
          <a:p>
            <a:pPr lvl="1"/>
            <a:r>
              <a:rPr lang="en-US" dirty="0"/>
              <a:t>Address</a:t>
            </a:r>
          </a:p>
          <a:p>
            <a:pPr lvl="1"/>
            <a:r>
              <a:rPr lang="en-US" dirty="0"/>
              <a:t>Phone number</a:t>
            </a:r>
          </a:p>
        </p:txBody>
      </p:sp>
      <p:sp>
        <p:nvSpPr>
          <p:cNvPr id="2" name="Thank you"/>
          <p:cNvSpPr>
            <a:spLocks noGrp="1"/>
          </p:cNvSpPr>
          <p:nvPr>
            <p:ph type="ctrTitle" hasCustomPrompt="1"/>
          </p:nvPr>
        </p:nvSpPr>
        <p:spPr bwMode="gray">
          <a:xfrm>
            <a:off x="504000" y="1467009"/>
            <a:ext cx="5593588" cy="923116"/>
          </a:xfrm>
        </p:spPr>
        <p:txBody>
          <a:bodyPr anchor="t" anchorCtr="0">
            <a:noAutofit/>
          </a:bodyPr>
          <a:lstStyle>
            <a:lvl1pPr>
              <a:defRPr sz="5500">
                <a:solidFill>
                  <a:schemeClr val="accent1"/>
                </a:solidFill>
                <a:latin typeface="+mj-lt"/>
              </a:defRPr>
            </a:lvl1pPr>
          </a:lstStyle>
          <a:p>
            <a:r>
              <a:rPr lang="en-US" dirty="0"/>
              <a:t>Thank you.</a:t>
            </a:r>
            <a:endParaRPr lang="de-DE" dirty="0"/>
          </a:p>
        </p:txBody>
      </p:sp>
      <p:pic>
        <p:nvPicPr>
          <p:cNvPr id="5" name="SAP Logo" descr="SAP Logo" title="SAP Logo"/>
          <p:cNvPicPr>
            <a:picLocks noChangeAspect="1"/>
          </p:cNvPicPr>
          <p:nvPr userDrawn="1"/>
        </p:nvPicPr>
        <p:blipFill>
          <a:blip r:embed="rId2"/>
          <a:stretch>
            <a:fillRect/>
          </a:stretch>
        </p:blipFill>
        <p:spPr>
          <a:xfrm>
            <a:off x="9727200" y="5994000"/>
            <a:ext cx="1963636" cy="360000"/>
          </a:xfrm>
          <a:prstGeom prst="rect">
            <a:avLst/>
          </a:prstGeom>
        </p:spPr>
      </p:pic>
    </p:spTree>
    <p:extLst>
      <p:ext uri="{BB962C8B-B14F-4D97-AF65-F5344CB8AC3E}">
        <p14:creationId xmlns:p14="http://schemas.microsoft.com/office/powerpoint/2010/main" val="781090314"/>
      </p:ext>
    </p:extLst>
  </p:cSld>
  <p:clrMapOvr>
    <a:overrideClrMapping bg1="dk1" tx1="lt1" bg2="dk2" tx2="lt2" accent1="accent1" accent2="accent2" accent3="accent3" accent4="accent4" accent5="accent5" accent6="accent6" hlink="hlink" folHlink="folHlink"/>
  </p:clrMapOvr>
  <p:hf sldNum="0" hdr="0" ftr="0" dt="0"/>
  <p:extLst>
    <p:ext uri="{DCECCB84-F9BA-43D5-87BE-67443E8EF086}">
      <p15:sldGuideLst xmlns:p15="http://schemas.microsoft.com/office/powerpoint/2012/main">
        <p15:guide id="1" pos="7364" userDrawn="1">
          <p15:clr>
            <a:srgbClr val="FBAE40"/>
          </p15:clr>
        </p15:guide>
        <p15:guide id="2" orient="horz" pos="924" userDrawn="1">
          <p15:clr>
            <a:srgbClr val="FBAE40"/>
          </p15:clr>
        </p15:guide>
        <p15:guide id="4" orient="horz" pos="1830" userDrawn="1">
          <p15:clr>
            <a:srgbClr val="FBAE40"/>
          </p15:clr>
        </p15:guide>
        <p15:guide id="5" orient="horz" pos="4000" userDrawn="1">
          <p15:clr>
            <a:srgbClr val="FBAE40"/>
          </p15:clr>
        </p15:guide>
        <p15:guide id="6" pos="317" userDrawn="1">
          <p15:clr>
            <a:srgbClr val="FBAE40"/>
          </p15:clr>
        </p15:guide>
        <p15:guide id="8" pos="3841" userDrawn="1">
          <p15:clr>
            <a:srgbClr val="FBAE40"/>
          </p15:clr>
        </p15:guide>
        <p15:guide id="9" orient="horz" pos="318" userDrawn="1">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Copyright">
    <p:spTree>
      <p:nvGrpSpPr>
        <p:cNvPr id="1" name=""/>
        <p:cNvGrpSpPr/>
        <p:nvPr/>
      </p:nvGrpSpPr>
      <p:grpSpPr>
        <a:xfrm>
          <a:off x="0" y="0"/>
          <a:ext cx="0" cy="0"/>
          <a:chOff x="0" y="0"/>
          <a:chExt cx="0" cy="0"/>
        </a:xfrm>
      </p:grpSpPr>
      <p:pic>
        <p:nvPicPr>
          <p:cNvPr id="16" name="SAP Logo" descr="SAP Logo" title="SAP Logo"/>
          <p:cNvPicPr>
            <a:picLocks noChangeAspect="1"/>
          </p:cNvPicPr>
          <p:nvPr userDrawn="1"/>
        </p:nvPicPr>
        <p:blipFill>
          <a:blip r:embed="rId2"/>
          <a:stretch>
            <a:fillRect/>
          </a:stretch>
        </p:blipFill>
        <p:spPr>
          <a:xfrm>
            <a:off x="9725565" y="5994000"/>
            <a:ext cx="1963635" cy="360000"/>
          </a:xfrm>
          <a:prstGeom prst="rect">
            <a:avLst/>
          </a:prstGeom>
        </p:spPr>
      </p:pic>
      <p:sp>
        <p:nvSpPr>
          <p:cNvPr id="25" name="Copyright information English"/>
          <p:cNvSpPr txBox="1"/>
          <p:nvPr userDrawn="1"/>
        </p:nvSpPr>
        <p:spPr bwMode="black">
          <a:xfrm>
            <a:off x="503998" y="2645292"/>
            <a:ext cx="5872310" cy="3708708"/>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800" b="0" noProof="0" dirty="0"/>
              <a:t>© 2021 SAP SE or an SAP affiliate company. All rights reserved.</a:t>
            </a:r>
            <a:endParaRPr lang="de-DE" sz="800" kern="0" dirty="0">
              <a:ea typeface="Arial Unicode MS" pitchFamily="34" charset="-128"/>
              <a:cs typeface="Arial Unicode MS" pitchFamily="34" charset="-128"/>
            </a:endParaRPr>
          </a:p>
          <a:p>
            <a:pPr>
              <a:spcBef>
                <a:spcPts val="600"/>
              </a:spcBef>
            </a:pPr>
            <a:r>
              <a:rPr lang="en-US" sz="800" kern="1200" dirty="0">
                <a:solidFill>
                  <a:schemeClr val="tx1"/>
                </a:solidFill>
                <a:latin typeface="Arial"/>
                <a:ea typeface="Arial Unicode MS" panose="020B0604020202020204" pitchFamily="34" charset="-128"/>
                <a:cs typeface="+mn-cs"/>
              </a:rPr>
              <a:t>No part of this publication may be reproduced or transmitted in any form or for any purpose without the express permission of SAP SE or an SAP affiliate company.</a:t>
            </a:r>
          </a:p>
          <a:p>
            <a:pPr>
              <a:spcBef>
                <a:spcPts val="600"/>
              </a:spcBef>
            </a:pPr>
            <a:r>
              <a:rPr lang="en-US" sz="800" kern="1200" dirty="0">
                <a:solidFill>
                  <a:schemeClr val="tx1"/>
                </a:solidFill>
                <a:latin typeface="Arial"/>
                <a:ea typeface="Arial Unicode MS" panose="020B0604020202020204" pitchFamily="34" charset="-128"/>
                <a:cs typeface="+mn-cs"/>
              </a:rPr>
              <a:t>The information contained herein may be changed without prior notice. Some software products marketed by SAP SE and its distributors contain proprietary software components of other software vendors. National product specifications may vary.</a:t>
            </a:r>
          </a:p>
          <a:p>
            <a:pPr>
              <a:spcBef>
                <a:spcPts val="600"/>
              </a:spcBef>
            </a:pPr>
            <a:r>
              <a:rPr lang="en-US" sz="800" kern="1200" dirty="0">
                <a:solidFill>
                  <a:schemeClr val="tx1"/>
                </a:solidFill>
                <a:latin typeface="Arial"/>
                <a:ea typeface="Arial Unicode MS" panose="020B0604020202020204" pitchFamily="34" charset="-128"/>
                <a:cs typeface="+mn-cs"/>
              </a:rPr>
              <a:t>These materials are provided by SAP SE or an SAP affiliate company for informational purposes only, without representation or warranty of any kind, and SAP or its affiliated companies shall not be liable for errors or omissions with respect to the materials. The only warranties for SAP or SAP affiliate company products and services are those that are set forth in the express warranty statements accompanying such products and services, if any. Nothing herein should be construed as constituting an additional warranty. </a:t>
            </a:r>
          </a:p>
          <a:p>
            <a:pPr>
              <a:spcBef>
                <a:spcPts val="600"/>
              </a:spcBef>
            </a:pPr>
            <a:r>
              <a:rPr lang="en-US" sz="800" kern="1200" dirty="0">
                <a:solidFill>
                  <a:schemeClr val="tx1"/>
                </a:solidFill>
                <a:latin typeface="Arial"/>
                <a:ea typeface="Arial Unicode MS" panose="020B0604020202020204" pitchFamily="34" charset="-128"/>
                <a:cs typeface="+mn-cs"/>
              </a:rPr>
              <a:t>In particular, SAP SE or its affiliated companies have no obligation to pursue any course of business outlined in this document or any related presentation, or to develop or release any functionality mentioned therein. This document, or any related presentation, and SAP SE’s or its affiliated companies’ strategy and possible future developments, products, and/or platforms, directions, and functionality are all subject to change and may be changed by SAP SE or its affiliated companies at any time for any reason without notice. The information in this document is not a commitment, promise, or legal obligation to deliver any material, code, or functionality. All forward-looking statements are subject to various</a:t>
            </a:r>
            <a:r>
              <a:rPr lang="en-US" sz="800" kern="1200" baseline="0" dirty="0">
                <a:solidFill>
                  <a:schemeClr val="tx1"/>
                </a:solidFill>
                <a:latin typeface="Arial"/>
                <a:ea typeface="Arial Unicode MS" panose="020B0604020202020204" pitchFamily="34" charset="-128"/>
                <a:cs typeface="+mn-cs"/>
              </a:rPr>
              <a:t> </a:t>
            </a:r>
            <a:r>
              <a:rPr lang="en-US" sz="800" kern="1200" dirty="0">
                <a:solidFill>
                  <a:schemeClr val="tx1"/>
                </a:solidFill>
                <a:latin typeface="Arial"/>
                <a:ea typeface="Arial Unicode MS" panose="020B0604020202020204" pitchFamily="34" charset="-128"/>
                <a:cs typeface="+mn-cs"/>
              </a:rPr>
              <a:t>risks and uncertainties that could cause actual results to differ materially from expectations. Readers are cautioned not to place undue reliance on these forward-looking statements, and they should not be relied upon in making purchasing decisions.</a:t>
            </a:r>
          </a:p>
          <a:p>
            <a:pPr>
              <a:spcBef>
                <a:spcPts val="600"/>
              </a:spcBef>
            </a:pPr>
            <a:r>
              <a:rPr lang="en-US" sz="800" kern="1200" dirty="0">
                <a:solidFill>
                  <a:schemeClr val="tx1"/>
                </a:solidFill>
                <a:latin typeface="Arial"/>
                <a:ea typeface="Arial Unicode MS" panose="020B0604020202020204" pitchFamily="34" charset="-128"/>
                <a:cs typeface="+mn-cs"/>
              </a:rPr>
              <a:t>SAP and other SAP products and services mentioned herein as well as their respective logos are trademarks or registered trademarks of SAP SE (or an SAP affiliate company) in Germany and other countries. All other product and service names mentioned are the trademarks of their respective companies. </a:t>
            </a:r>
          </a:p>
          <a:p>
            <a:pPr>
              <a:spcBef>
                <a:spcPts val="600"/>
              </a:spcBef>
            </a:pPr>
            <a:r>
              <a:rPr lang="en-US" sz="800" kern="1200" dirty="0">
                <a:solidFill>
                  <a:schemeClr val="tx1"/>
                </a:solidFill>
                <a:latin typeface="Arial"/>
                <a:ea typeface="Arial Unicode MS" panose="020B0604020202020204" pitchFamily="34" charset="-128"/>
                <a:cs typeface="+mn-cs"/>
              </a:rPr>
              <a:t>See </a:t>
            </a:r>
            <a:r>
              <a:rPr lang="en-US" sz="800" kern="1200" dirty="0">
                <a:solidFill>
                  <a:schemeClr val="tx1"/>
                </a:solidFill>
                <a:latin typeface="Arial"/>
                <a:ea typeface="Arial Unicode MS" panose="020B0604020202020204" pitchFamily="34" charset="-128"/>
                <a:cs typeface="+mn-cs"/>
                <a:hlinkClick r:id="rId3"/>
              </a:rPr>
              <a:t>www.sap.com/copyright</a:t>
            </a:r>
            <a:r>
              <a:rPr lang="en-US" sz="800" kern="1200" dirty="0">
                <a:solidFill>
                  <a:schemeClr val="tx1"/>
                </a:solidFill>
                <a:latin typeface="Arial"/>
                <a:ea typeface="Arial Unicode MS" panose="020B0604020202020204" pitchFamily="34" charset="-128"/>
                <a:cs typeface="+mn-cs"/>
              </a:rPr>
              <a:t> for additional trademark information and notices.</a:t>
            </a:r>
          </a:p>
        </p:txBody>
      </p:sp>
      <p:sp>
        <p:nvSpPr>
          <p:cNvPr id="26" name="www.sap.com - contact SAP link">
            <a:hlinkClick r:id="rId4" tooltip="www.sap.com/contactsap"/>
          </p:cNvPr>
          <p:cNvSpPr txBox="1"/>
          <p:nvPr userDrawn="1"/>
        </p:nvSpPr>
        <p:spPr bwMode="black">
          <a:xfrm>
            <a:off x="503238" y="2461398"/>
            <a:ext cx="2215390"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1100" b="1" kern="1200" dirty="0">
                <a:solidFill>
                  <a:schemeClr val="accent1"/>
                </a:solidFill>
                <a:latin typeface="Arial"/>
                <a:ea typeface="Arial Unicode MS" panose="020B0604020202020204" pitchFamily="34" charset="-128"/>
                <a:cs typeface="+mn-cs"/>
              </a:rPr>
              <a:t>www.sap.com</a:t>
            </a:r>
            <a:r>
              <a:rPr lang="en-US" sz="1100" b="1" kern="1200" dirty="0">
                <a:solidFill>
                  <a:schemeClr val="tx1"/>
                </a:solidFill>
                <a:latin typeface="Arial"/>
                <a:ea typeface="Arial Unicode MS" panose="020B0604020202020204" pitchFamily="34" charset="-128"/>
                <a:cs typeface="+mn-cs"/>
              </a:rPr>
              <a:t>/contactsap</a:t>
            </a:r>
          </a:p>
        </p:txBody>
      </p:sp>
      <p:pic>
        <p:nvPicPr>
          <p:cNvPr id="13" name="Linkedin icon with link">
            <a:hlinkClick r:id="rId5"/>
          </p:cNvPr>
          <p:cNvPicPr>
            <a:picLocks noChangeAspect="1"/>
          </p:cNvPicPr>
          <p:nvPr userDrawn="1"/>
        </p:nvPicPr>
        <p:blipFill>
          <a:blip r:embed="rId6"/>
          <a:stretch>
            <a:fillRect/>
          </a:stretch>
        </p:blipFill>
        <p:spPr>
          <a:xfrm>
            <a:off x="2257487" y="1749959"/>
            <a:ext cx="361809" cy="361809"/>
          </a:xfrm>
          <a:prstGeom prst="rect">
            <a:avLst/>
          </a:prstGeom>
        </p:spPr>
      </p:pic>
      <p:pic>
        <p:nvPicPr>
          <p:cNvPr id="14" name="YouTube icon with link">
            <a:hlinkClick r:id="rId7"/>
          </p:cNvPr>
          <p:cNvPicPr>
            <a:picLocks noChangeAspect="1"/>
          </p:cNvPicPr>
          <p:nvPr userDrawn="1"/>
        </p:nvPicPr>
        <p:blipFill>
          <a:blip r:embed="rId8"/>
          <a:stretch>
            <a:fillRect/>
          </a:stretch>
        </p:blipFill>
        <p:spPr>
          <a:xfrm>
            <a:off x="1666951" y="1749063"/>
            <a:ext cx="363600" cy="363600"/>
          </a:xfrm>
          <a:prstGeom prst="rect">
            <a:avLst/>
          </a:prstGeom>
        </p:spPr>
      </p:pic>
      <p:pic>
        <p:nvPicPr>
          <p:cNvPr id="15" name="Twitter icon with link">
            <a:hlinkClick r:id="rId9" tooltip="https://twitter.com/sap"/>
          </p:cNvPr>
          <p:cNvPicPr>
            <a:picLocks noChangeAspect="1"/>
          </p:cNvPicPr>
          <p:nvPr userDrawn="1"/>
        </p:nvPicPr>
        <p:blipFill>
          <a:blip r:embed="rId10"/>
          <a:stretch>
            <a:fillRect/>
          </a:stretch>
        </p:blipFill>
        <p:spPr>
          <a:xfrm>
            <a:off x="1078206" y="1749959"/>
            <a:ext cx="361809" cy="361809"/>
          </a:xfrm>
          <a:prstGeom prst="rect">
            <a:avLst/>
          </a:prstGeom>
        </p:spPr>
      </p:pic>
      <p:pic>
        <p:nvPicPr>
          <p:cNvPr id="17" name="Facebook icon with link">
            <a:hlinkClick r:id="rId11"/>
          </p:cNvPr>
          <p:cNvPicPr>
            <a:picLocks noChangeAspect="1"/>
          </p:cNvPicPr>
          <p:nvPr userDrawn="1"/>
        </p:nvPicPr>
        <p:blipFill>
          <a:blip r:embed="rId12"/>
          <a:stretch>
            <a:fillRect/>
          </a:stretch>
        </p:blipFill>
        <p:spPr>
          <a:xfrm>
            <a:off x="487670" y="1749063"/>
            <a:ext cx="363600" cy="363600"/>
          </a:xfrm>
          <a:prstGeom prst="rect">
            <a:avLst/>
          </a:prstGeom>
        </p:spPr>
      </p:pic>
      <p:sp>
        <p:nvSpPr>
          <p:cNvPr id="32" name="Follow all of SAP"/>
          <p:cNvSpPr txBox="1"/>
          <p:nvPr userDrawn="1"/>
        </p:nvSpPr>
        <p:spPr bwMode="black">
          <a:xfrm>
            <a:off x="503997" y="1461001"/>
            <a:ext cx="1228549"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1100" b="0" kern="1200" dirty="0">
                <a:solidFill>
                  <a:schemeClr val="tx1"/>
                </a:solidFill>
                <a:latin typeface="Arial"/>
                <a:ea typeface="Arial Unicode MS" panose="020B0604020202020204" pitchFamily="34" charset="-128"/>
                <a:cs typeface="+mn-cs"/>
              </a:rPr>
              <a:t>Follow us</a:t>
            </a:r>
          </a:p>
        </p:txBody>
      </p:sp>
    </p:spTree>
    <p:extLst>
      <p:ext uri="{BB962C8B-B14F-4D97-AF65-F5344CB8AC3E}">
        <p14:creationId xmlns:p14="http://schemas.microsoft.com/office/powerpoint/2010/main" val="45192519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Copyright German">
    <p:spTree>
      <p:nvGrpSpPr>
        <p:cNvPr id="1" name=""/>
        <p:cNvGrpSpPr/>
        <p:nvPr/>
      </p:nvGrpSpPr>
      <p:grpSpPr>
        <a:xfrm>
          <a:off x="0" y="0"/>
          <a:ext cx="0" cy="0"/>
          <a:chOff x="0" y="0"/>
          <a:chExt cx="0" cy="0"/>
        </a:xfrm>
      </p:grpSpPr>
      <p:sp>
        <p:nvSpPr>
          <p:cNvPr id="16" name="Copyright information">
            <a:hlinkClick r:id="rId2" tooltip="www.sap.com/contactsap"/>
          </p:cNvPr>
          <p:cNvSpPr txBox="1"/>
          <p:nvPr userDrawn="1"/>
        </p:nvSpPr>
        <p:spPr bwMode="black">
          <a:xfrm>
            <a:off x="503238" y="2461398"/>
            <a:ext cx="2580640"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1100" b="1" kern="1200" dirty="0">
                <a:solidFill>
                  <a:schemeClr val="accent1"/>
                </a:solidFill>
                <a:latin typeface="Arial"/>
                <a:ea typeface="Arial Unicode MS" panose="020B0604020202020204" pitchFamily="34" charset="-128"/>
                <a:cs typeface="+mn-cs"/>
              </a:rPr>
              <a:t>www.sap.com/germany</a:t>
            </a:r>
            <a:r>
              <a:rPr lang="en-US" sz="1100" b="1" kern="1200" dirty="0">
                <a:solidFill>
                  <a:schemeClr val="tx1"/>
                </a:solidFill>
                <a:latin typeface="Arial"/>
                <a:ea typeface="Arial Unicode MS" panose="020B0604020202020204" pitchFamily="34" charset="-128"/>
                <a:cs typeface="+mn-cs"/>
              </a:rPr>
              <a:t>/contactsap</a:t>
            </a:r>
          </a:p>
        </p:txBody>
      </p:sp>
      <p:pic>
        <p:nvPicPr>
          <p:cNvPr id="17" name="SAP Logo" descr="SAP Logo" title="SAP Logo"/>
          <p:cNvPicPr>
            <a:picLocks noChangeAspect="1"/>
          </p:cNvPicPr>
          <p:nvPr userDrawn="1"/>
        </p:nvPicPr>
        <p:blipFill>
          <a:blip r:embed="rId3"/>
          <a:stretch>
            <a:fillRect/>
          </a:stretch>
        </p:blipFill>
        <p:spPr>
          <a:xfrm>
            <a:off x="9725565" y="5994000"/>
            <a:ext cx="1963635" cy="360000"/>
          </a:xfrm>
          <a:prstGeom prst="rect">
            <a:avLst/>
          </a:prstGeom>
        </p:spPr>
      </p:pic>
      <p:sp>
        <p:nvSpPr>
          <p:cNvPr id="26" name="Copyright information-German"/>
          <p:cNvSpPr txBox="1"/>
          <p:nvPr userDrawn="1"/>
        </p:nvSpPr>
        <p:spPr bwMode="black">
          <a:xfrm>
            <a:off x="503998" y="2645292"/>
            <a:ext cx="6076808" cy="3708708"/>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800" b="0" noProof="0" dirty="0"/>
              <a:t>© 2021 SAP SE </a:t>
            </a:r>
            <a:r>
              <a:rPr lang="de-DE" sz="800" b="0" noProof="0" dirty="0"/>
              <a:t>oder ein SAP-Konzernunternehmen. Alle Rechte vorbehalten</a:t>
            </a:r>
            <a:r>
              <a:rPr lang="en-US" sz="800" b="0" noProof="0" dirty="0"/>
              <a:t>.</a:t>
            </a:r>
            <a:endParaRPr lang="de-DE" sz="800" kern="0" dirty="0">
              <a:ea typeface="Arial Unicode MS" pitchFamily="34" charset="-128"/>
              <a:cs typeface="Arial Unicode MS" pitchFamily="34" charset="-128"/>
            </a:endParaRPr>
          </a:p>
          <a:p>
            <a:pPr>
              <a:spcBef>
                <a:spcPts val="600"/>
              </a:spcBef>
            </a:pPr>
            <a:r>
              <a:rPr lang="de-DE" sz="800" kern="1200" noProof="0" dirty="0">
                <a:solidFill>
                  <a:schemeClr val="tx1"/>
                </a:solidFill>
                <a:effectLst/>
                <a:latin typeface="Arial"/>
                <a:ea typeface="+mn-ea"/>
                <a:cs typeface="+mn-cs"/>
              </a:rPr>
              <a:t>Weitergabe und Vervielfältigung dieser Publikation oder von Teilen daraus sind, zu welchem Zweck und in welcher Form auch immer, ohne die ausdrückliche schriftliche Genehmigung durch SAP SE oder ein SAP-Konzernunternehmen nicht gestattet.</a:t>
            </a:r>
          </a:p>
          <a:p>
            <a:pPr>
              <a:spcBef>
                <a:spcPts val="600"/>
              </a:spcBef>
            </a:pPr>
            <a:r>
              <a:rPr lang="de-DE" sz="800" kern="1200" noProof="0" dirty="0">
                <a:solidFill>
                  <a:schemeClr val="tx1"/>
                </a:solidFill>
                <a:effectLst/>
                <a:latin typeface="Arial"/>
                <a:ea typeface="+mn-ea"/>
                <a:cs typeface="+mn-cs"/>
              </a:rPr>
              <a:t>In dieser Publikation enthaltene Informationen können ohne vorherige Ankündigung geändert werden. Die von SAP SE oder deren Vertriebsfirmen angebotenen Softwareprodukte können Softwarekomponenten auch anderer Softwarehersteller enthalten. Produkte können länderspezifische Unterschiede aufweisen.</a:t>
            </a:r>
          </a:p>
          <a:p>
            <a:pPr>
              <a:spcBef>
                <a:spcPts val="600"/>
              </a:spcBef>
            </a:pPr>
            <a:r>
              <a:rPr lang="de-DE" sz="800" kern="1200" noProof="0" dirty="0">
                <a:solidFill>
                  <a:schemeClr val="tx1"/>
                </a:solidFill>
                <a:effectLst/>
                <a:latin typeface="Arial"/>
                <a:ea typeface="+mn-ea"/>
                <a:cs typeface="+mn-cs"/>
              </a:rPr>
              <a:t>Die vorliegenden Unterlagen werden von der SAP SE oder einem SAP-Konzernunternehmen bereitgestellt und dienen ausschließlich zu Informationszwecken. Die SAP SE oder ihre Konzernunternehmen übernehmen keinerlei Haftung oder Gewährleistung für Fehler oder Unvollständigkeiten in dieser Publikation. Die SAP SE oder ein SAP-Konzernunternehmen steht lediglich für Produkte und Dienstleistungen nach der Maßgabe ein, die in der Vereinbarung über die jeweiligen Produkte und Dienstleistungen ausdrücklich geregelt ist. Keine der hierin enthaltenen Informationen ist als zusätzliche Garantie zu interpretieren. </a:t>
            </a:r>
          </a:p>
          <a:p>
            <a:pPr>
              <a:spcBef>
                <a:spcPts val="600"/>
              </a:spcBef>
            </a:pPr>
            <a:r>
              <a:rPr lang="de-DE" sz="800" kern="1200" noProof="0" dirty="0">
                <a:solidFill>
                  <a:schemeClr val="tx1"/>
                </a:solidFill>
                <a:effectLst/>
                <a:latin typeface="Arial"/>
                <a:ea typeface="+mn-ea"/>
                <a:cs typeface="+mn-cs"/>
              </a:rPr>
              <a:t>Insbesondere sind die SAP SE oder ihre Konzernunternehmen in keiner Weise verpflichtet, in dieser Publikation oder einer zugehörigen Präsentation dargestellte Geschäftsabläufe zu verfolgen oder hierin wiedergegebene Funktionen zu entwickeln oder zu veröffentlichen. Diese Publikation oder eine zugehörige Präsentation, die Strategie und etwaige künftige Entwicklungen, Produkte und/oder Plattformen der SAP SE oder ihrer Konzernunternehmen können von der SAP SE oder ihren Konzernunternehmen jederzeit und ohne Angabe von Gründen unangekündigt geändert werden. Die in dieser Publikation enthaltenen Informationen stellen keine Zusage, kein Versprechen und keine rechtliche Verpflichtung zur Lieferung von Material, Code oder Funktionen dar. Sämtliche vorausschauenden Aussagen unterliegen unterschiedlichen Risiken und Unsicherheiten, durch die die tatsächlichen Ergebnisse von den Erwartungen abweichen können. Dem Leser wird empfohlen, diesen vorausschauenden Aussagen kein übertriebenes Vertrauen zu schenken und sich bei Kaufentscheidungen nicht auf sie zu stützen.</a:t>
            </a:r>
          </a:p>
          <a:p>
            <a:pPr>
              <a:spcBef>
                <a:spcPts val="600"/>
              </a:spcBef>
            </a:pPr>
            <a:r>
              <a:rPr lang="de-DE" sz="800" kern="1200" noProof="0" dirty="0">
                <a:solidFill>
                  <a:schemeClr val="tx1"/>
                </a:solidFill>
                <a:effectLst/>
                <a:latin typeface="Arial"/>
                <a:ea typeface="+mn-ea"/>
                <a:cs typeface="+mn-cs"/>
              </a:rPr>
              <a:t>SAP und andere in diesem Dokument erwähnte Produkte und Dienstleistungen von SAP sowie die dazugehörigen Logos sind Marken oder eingetragene Marken der SAP SE (oder von einem SAP-Konzernunternehmen) in Deutschland und verschiedenen anderen Ländern weltweit.</a:t>
            </a:r>
            <a:r>
              <a:rPr lang="de-DE" sz="800" kern="1200" baseline="0" noProof="0" dirty="0">
                <a:solidFill>
                  <a:schemeClr val="tx1"/>
                </a:solidFill>
                <a:effectLst/>
                <a:latin typeface="Arial"/>
                <a:ea typeface="+mn-ea"/>
                <a:cs typeface="+mn-cs"/>
              </a:rPr>
              <a:t> </a:t>
            </a:r>
            <a:r>
              <a:rPr lang="de-DE" sz="800" kern="1200" noProof="0" dirty="0">
                <a:solidFill>
                  <a:schemeClr val="tx1"/>
                </a:solidFill>
                <a:effectLst/>
                <a:latin typeface="Arial"/>
                <a:ea typeface="+mn-ea"/>
                <a:cs typeface="+mn-cs"/>
              </a:rPr>
              <a:t>Alle anderen Namen von Produkten und Dienstleistungen sind Marken der jeweiligen Firmen. </a:t>
            </a:r>
          </a:p>
          <a:p>
            <a:pPr>
              <a:spcBef>
                <a:spcPts val="600"/>
              </a:spcBef>
            </a:pPr>
            <a:r>
              <a:rPr lang="de-DE" sz="800" kern="1200" noProof="0" dirty="0">
                <a:solidFill>
                  <a:schemeClr val="tx1"/>
                </a:solidFill>
                <a:effectLst/>
                <a:latin typeface="Arial"/>
                <a:ea typeface="+mn-ea"/>
                <a:cs typeface="+mn-cs"/>
              </a:rPr>
              <a:t>Zusätzliche Informationen zur Marke und Vermerke finden Sie auf der Seite </a:t>
            </a:r>
            <a:r>
              <a:rPr lang="de-DE" sz="800" kern="1200" noProof="0" dirty="0">
                <a:solidFill>
                  <a:schemeClr val="tx1"/>
                </a:solidFill>
                <a:effectLst/>
                <a:latin typeface="Arial"/>
                <a:ea typeface="+mn-ea"/>
                <a:cs typeface="+mn-cs"/>
                <a:hlinkClick r:id="rId4"/>
              </a:rPr>
              <a:t>www.sap.com/corporate/de/legal/copyright.html</a:t>
            </a:r>
            <a:r>
              <a:rPr lang="de-DE" sz="800" kern="1200" noProof="0" dirty="0">
                <a:solidFill>
                  <a:schemeClr val="tx1"/>
                </a:solidFill>
                <a:effectLst/>
                <a:latin typeface="Arial"/>
                <a:ea typeface="+mn-ea"/>
                <a:cs typeface="+mn-cs"/>
              </a:rPr>
              <a:t>.</a:t>
            </a:r>
          </a:p>
        </p:txBody>
      </p:sp>
      <p:pic>
        <p:nvPicPr>
          <p:cNvPr id="12" name="Linkedin icon with link">
            <a:hlinkClick r:id="rId5"/>
          </p:cNvPr>
          <p:cNvPicPr>
            <a:picLocks noChangeAspect="1"/>
          </p:cNvPicPr>
          <p:nvPr userDrawn="1"/>
        </p:nvPicPr>
        <p:blipFill>
          <a:blip r:embed="rId6"/>
          <a:stretch>
            <a:fillRect/>
          </a:stretch>
        </p:blipFill>
        <p:spPr>
          <a:xfrm>
            <a:off x="2257487" y="1749959"/>
            <a:ext cx="361809" cy="361809"/>
          </a:xfrm>
          <a:prstGeom prst="rect">
            <a:avLst/>
          </a:prstGeom>
        </p:spPr>
      </p:pic>
      <p:pic>
        <p:nvPicPr>
          <p:cNvPr id="13" name="YouTube icon with link">
            <a:hlinkClick r:id="rId7"/>
          </p:cNvPr>
          <p:cNvPicPr>
            <a:picLocks noChangeAspect="1"/>
          </p:cNvPicPr>
          <p:nvPr userDrawn="1"/>
        </p:nvPicPr>
        <p:blipFill>
          <a:blip r:embed="rId8"/>
          <a:stretch>
            <a:fillRect/>
          </a:stretch>
        </p:blipFill>
        <p:spPr>
          <a:xfrm>
            <a:off x="1666951" y="1749063"/>
            <a:ext cx="363600" cy="363600"/>
          </a:xfrm>
          <a:prstGeom prst="rect">
            <a:avLst/>
          </a:prstGeom>
        </p:spPr>
      </p:pic>
      <p:pic>
        <p:nvPicPr>
          <p:cNvPr id="14" name="Twitter icon with link">
            <a:hlinkClick r:id="rId9" tooltip="https://twitter.com/sap"/>
          </p:cNvPr>
          <p:cNvPicPr>
            <a:picLocks noChangeAspect="1"/>
          </p:cNvPicPr>
          <p:nvPr userDrawn="1"/>
        </p:nvPicPr>
        <p:blipFill>
          <a:blip r:embed="rId10"/>
          <a:stretch>
            <a:fillRect/>
          </a:stretch>
        </p:blipFill>
        <p:spPr>
          <a:xfrm>
            <a:off x="1078206" y="1749959"/>
            <a:ext cx="361809" cy="361809"/>
          </a:xfrm>
          <a:prstGeom prst="rect">
            <a:avLst/>
          </a:prstGeom>
        </p:spPr>
      </p:pic>
      <p:pic>
        <p:nvPicPr>
          <p:cNvPr id="15" name="Facebook icon with link">
            <a:hlinkClick r:id="rId11"/>
          </p:cNvPr>
          <p:cNvPicPr>
            <a:picLocks noChangeAspect="1"/>
          </p:cNvPicPr>
          <p:nvPr userDrawn="1"/>
        </p:nvPicPr>
        <p:blipFill>
          <a:blip r:embed="rId12"/>
          <a:stretch>
            <a:fillRect/>
          </a:stretch>
        </p:blipFill>
        <p:spPr>
          <a:xfrm>
            <a:off x="487670" y="1749063"/>
            <a:ext cx="363600" cy="363600"/>
          </a:xfrm>
          <a:prstGeom prst="rect">
            <a:avLst/>
          </a:prstGeom>
        </p:spPr>
      </p:pic>
      <p:sp>
        <p:nvSpPr>
          <p:cNvPr id="33" name="SAP folgen auf"/>
          <p:cNvSpPr txBox="1"/>
          <p:nvPr userDrawn="1"/>
        </p:nvSpPr>
        <p:spPr bwMode="black">
          <a:xfrm>
            <a:off x="503997" y="1461001"/>
            <a:ext cx="1228549"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de-DE" sz="1100" b="0" kern="1200" noProof="0" dirty="0">
                <a:solidFill>
                  <a:schemeClr val="tx1"/>
                </a:solidFill>
                <a:latin typeface="Arial"/>
                <a:ea typeface="Arial Unicode MS" panose="020B0604020202020204" pitchFamily="34" charset="-128"/>
                <a:cs typeface="+mn-cs"/>
              </a:rPr>
              <a:t>SAP folgen auf</a:t>
            </a:r>
          </a:p>
        </p:txBody>
      </p:sp>
    </p:spTree>
    <p:extLst>
      <p:ext uri="{BB962C8B-B14F-4D97-AF65-F5344CB8AC3E}">
        <p14:creationId xmlns:p14="http://schemas.microsoft.com/office/powerpoint/2010/main" val="191186275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Roadmap_Legal_Disclaimer">
    <p:spTree>
      <p:nvGrpSpPr>
        <p:cNvPr id="1" name=""/>
        <p:cNvGrpSpPr/>
        <p:nvPr/>
      </p:nvGrpSpPr>
      <p:grpSpPr>
        <a:xfrm>
          <a:off x="0" y="0"/>
          <a:ext cx="0" cy="0"/>
          <a:chOff x="0" y="0"/>
          <a:chExt cx="0" cy="0"/>
        </a:xfrm>
      </p:grpSpPr>
      <p:sp>
        <p:nvSpPr>
          <p:cNvPr id="4" name="TextBox 3"/>
          <p:cNvSpPr txBox="1"/>
          <p:nvPr userDrawn="1"/>
        </p:nvSpPr>
        <p:spPr>
          <a:xfrm>
            <a:off x="504001" y="324000"/>
            <a:ext cx="11368958" cy="756000"/>
          </a:xfrm>
          <a:prstGeom prst="rect">
            <a:avLst/>
          </a:prstGeom>
        </p:spPr>
        <p:txBody>
          <a:bodyPr vert="horz" lIns="0" tIns="0" rIns="0" bIns="0" rtlCol="0" anchor="ctr" anchorCtr="0">
            <a:noAutofit/>
          </a:bodyPr>
          <a:lstStyle/>
          <a:p>
            <a:pPr algn="l" defTabSz="1248421" rtl="0" eaLnBrk="1" fontAlgn="base" latinLnBrk="0" hangingPunct="1">
              <a:spcBef>
                <a:spcPct val="0"/>
              </a:spcBef>
              <a:spcAft>
                <a:spcPct val="0"/>
              </a:spcAft>
              <a:buClr>
                <a:srgbClr val="F0AB00"/>
              </a:buClr>
              <a:buSzPct val="80000"/>
              <a:buNone/>
            </a:pPr>
            <a:r>
              <a:rPr lang="en-US" sz="2800" b="1" kern="1200" dirty="0">
                <a:solidFill>
                  <a:schemeClr val="tx1"/>
                </a:solidFill>
                <a:latin typeface="+mj-lt"/>
                <a:ea typeface="+mj-ea"/>
                <a:cs typeface="+mj-cs"/>
              </a:rPr>
              <a:t>Legal disclaimer</a:t>
            </a:r>
          </a:p>
        </p:txBody>
      </p:sp>
      <p:sp>
        <p:nvSpPr>
          <p:cNvPr id="5" name="TextBox 4"/>
          <p:cNvSpPr txBox="1"/>
          <p:nvPr userDrawn="1"/>
        </p:nvSpPr>
        <p:spPr>
          <a:xfrm>
            <a:off x="504001" y="1622518"/>
            <a:ext cx="11173649" cy="3693319"/>
          </a:xfrm>
          <a:prstGeom prst="rect">
            <a:avLst/>
          </a:prstGeom>
          <a:noFill/>
        </p:spPr>
        <p:txBody>
          <a:bodyPr wrap="square" lIns="0" tIns="0" rIns="0" bIns="0" rtlCol="0">
            <a:spAutoFit/>
          </a:bodyPr>
          <a:lstStyle/>
          <a:p>
            <a:pPr lvl="0"/>
            <a:r>
              <a:rPr lang="en-US" sz="1600" dirty="0"/>
              <a:t>The information in this presentation is confidential and proprietary to SAP and may not be disclosed without the permission of SAP. This presentation is not subject to your license agreement or any other service or subscription agreement with SAP. </a:t>
            </a:r>
            <a:br>
              <a:rPr lang="en-US" sz="1600" dirty="0"/>
            </a:br>
            <a:r>
              <a:rPr lang="en-US" sz="1600" dirty="0"/>
              <a:t>SAP has no obligation to pursue any course of business outlined in this document or any related presentation, or to develop or release any functionality mentioned therein. This document, or any related presentation, and SAP’s strategy and possible future developments, products, and platforms, directions, and functionality are all subject to change and may be changed </a:t>
            </a:r>
            <a:br>
              <a:rPr lang="en-US" sz="1600" dirty="0"/>
            </a:br>
            <a:r>
              <a:rPr lang="en-US" sz="1600" dirty="0"/>
              <a:t>by SAP at any time for any reason without notice. The information in this document is not a commitment, promise, or legal obligation to deliver any material, code, or functionality. This document is provided without a warranty of any kind, either express or implied, including but not limited to the implied warranties of merchantability, fitness for a particular purpose, </a:t>
            </a:r>
            <a:br>
              <a:rPr lang="en-US" sz="1600" dirty="0"/>
            </a:br>
            <a:r>
              <a:rPr lang="en-US" sz="1600" dirty="0"/>
              <a:t>or noninfringement. This document is for informational purposes and may not be incorporated into a contract. SAP assumes no responsibility for errors or omissions in this document, except if such damages were caused by SAP’s willful misconduct or gross negligence.</a:t>
            </a:r>
            <a:br>
              <a:rPr lang="en-US" sz="1600" dirty="0"/>
            </a:br>
            <a:endParaRPr lang="en-US" sz="1600" dirty="0"/>
          </a:p>
          <a:p>
            <a:pPr lvl="0"/>
            <a:r>
              <a:rPr lang="en-US" sz="1600" dirty="0"/>
              <a:t>All forward-looking statements are subject to various risks and uncertainties that could cause actual results to differ materially from expectations. Readers are cautioned not to place undue reliance on these forward-looking statements, </a:t>
            </a:r>
            <a:br>
              <a:rPr lang="en-US" sz="1600" dirty="0"/>
            </a:br>
            <a:r>
              <a:rPr lang="en-US" sz="1600" dirty="0"/>
              <a:t>which speak only as of their dates, and they should not be relied upon in making purchasing decisions.</a:t>
            </a:r>
          </a:p>
        </p:txBody>
      </p:sp>
    </p:spTree>
    <p:extLst>
      <p:ext uri="{BB962C8B-B14F-4D97-AF65-F5344CB8AC3E}">
        <p14:creationId xmlns:p14="http://schemas.microsoft.com/office/powerpoint/2010/main" val="3754337251"/>
      </p:ext>
    </p:extLst>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Only - blue">
    <p:spTree>
      <p:nvGrpSpPr>
        <p:cNvPr id="1" name=""/>
        <p:cNvGrpSpPr/>
        <p:nvPr/>
      </p:nvGrpSpPr>
      <p:grpSpPr>
        <a:xfrm>
          <a:off x="0" y="0"/>
          <a:ext cx="0" cy="0"/>
          <a:chOff x="0" y="0"/>
          <a:chExt cx="0" cy="0"/>
        </a:xfrm>
      </p:grpSpPr>
      <p:sp>
        <p:nvSpPr>
          <p:cNvPr id="3" name="Title"/>
          <p:cNvSpPr>
            <a:spLocks noGrp="1"/>
          </p:cNvSpPr>
          <p:nvPr>
            <p:ph type="title" hasCustomPrompt="1"/>
          </p:nvPr>
        </p:nvSpPr>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198139519"/>
      </p:ext>
    </p:extLst>
  </p:cSld>
  <p:clrMapOvr>
    <a:masterClrMapping/>
  </p:clrMapOvr>
  <p:extLst>
    <p:ext uri="{DCECCB84-F9BA-43D5-87BE-67443E8EF086}">
      <p15:sldGuideLst xmlns:p15="http://schemas.microsoft.com/office/powerpoint/2012/main">
        <p15:guide id="1" pos="317">
          <p15:clr>
            <a:srgbClr val="FBAE40"/>
          </p15:clr>
        </p15:guide>
        <p15:guide id="2" orient="horz" pos="317">
          <p15:clr>
            <a:srgbClr val="FBAE40"/>
          </p15:clr>
        </p15:guide>
        <p15:guide id="3" pos="7364">
          <p15:clr>
            <a:srgbClr val="FBAE40"/>
          </p15:clr>
        </p15:guide>
        <p15:guide id="4" orient="horz" pos="551">
          <p15:clr>
            <a:srgbClr val="FBAE40"/>
          </p15:clr>
        </p15:guide>
        <p15:guide id="5" orient="horz" pos="3992">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Text - blue">
    <p:spTree>
      <p:nvGrpSpPr>
        <p:cNvPr id="1" name=""/>
        <p:cNvGrpSpPr/>
        <p:nvPr/>
      </p:nvGrpSpPr>
      <p:grpSpPr>
        <a:xfrm>
          <a:off x="0" y="0"/>
          <a:ext cx="0" cy="0"/>
          <a:chOff x="0" y="0"/>
          <a:chExt cx="0" cy="0"/>
        </a:xfrm>
      </p:grpSpPr>
      <p:sp>
        <p:nvSpPr>
          <p:cNvPr id="4" name="Text placeholder"/>
          <p:cNvSpPr>
            <a:spLocks noGrp="1"/>
          </p:cNvSpPr>
          <p:nvPr>
            <p:ph type="body" sz="quarter" idx="10" hasCustomPrompt="1"/>
          </p:nvPr>
        </p:nvSpPr>
        <p:spPr>
          <a:xfrm>
            <a:off x="503999" y="1620000"/>
            <a:ext cx="11186477"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554110005"/>
      </p:ext>
    </p:extLst>
  </p:cSld>
  <p:clrMapOvr>
    <a:masterClrMapping/>
  </p:clrMapOvr>
  <p:extLst>
    <p:ext uri="{DCECCB84-F9BA-43D5-87BE-67443E8EF086}">
      <p15:sldGuideLst xmlns:p15="http://schemas.microsoft.com/office/powerpoint/2012/main">
        <p15:guide id="1" pos="316">
          <p15:clr>
            <a:srgbClr val="FBAE40"/>
          </p15:clr>
        </p15:guide>
        <p15:guide id="2" orient="horz" pos="3991">
          <p15:clr>
            <a:srgbClr val="FBAE40"/>
          </p15:clr>
        </p15:guide>
        <p15:guide id="3" pos="7364">
          <p15:clr>
            <a:srgbClr val="FBAE40"/>
          </p15:clr>
        </p15:guide>
        <p15:guide id="4" orient="horz" pos="318">
          <p15:clr>
            <a:srgbClr val="FBAE40"/>
          </p15:clr>
        </p15:guide>
        <p15:guide id="5" orient="horz" pos="552">
          <p15:clr>
            <a:srgbClr val="FBAE40"/>
          </p15:clr>
        </p15:guide>
        <p15:guide id="6" orient="horz" pos="102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over with Pictogram">
    <p:bg>
      <p:bgRef idx="1001">
        <a:schemeClr val="bg1"/>
      </p:bgRef>
    </p:bg>
    <p:spTree>
      <p:nvGrpSpPr>
        <p:cNvPr id="1" name=""/>
        <p:cNvGrpSpPr/>
        <p:nvPr/>
      </p:nvGrpSpPr>
      <p:grpSpPr>
        <a:xfrm>
          <a:off x="0" y="0"/>
          <a:ext cx="0" cy="0"/>
          <a:chOff x="0" y="0"/>
          <a:chExt cx="0" cy="0"/>
        </a:xfrm>
      </p:grpSpPr>
      <p:pic>
        <p:nvPicPr>
          <p:cNvPr id="11" name="SAP Logo" descr="SAP Logo" title="SAP Logo"/>
          <p:cNvPicPr>
            <a:picLocks noChangeAspect="1"/>
          </p:cNvPicPr>
          <p:nvPr userDrawn="1"/>
        </p:nvPicPr>
        <p:blipFill>
          <a:blip r:embed="rId2"/>
          <a:stretch>
            <a:fillRect/>
          </a:stretch>
        </p:blipFill>
        <p:spPr>
          <a:xfrm>
            <a:off x="9950552" y="6217668"/>
            <a:ext cx="1963636" cy="360000"/>
          </a:xfrm>
          <a:prstGeom prst="rect">
            <a:avLst/>
          </a:prstGeom>
        </p:spPr>
      </p:pic>
      <p:sp>
        <p:nvSpPr>
          <p:cNvPr id="7" name="Pictogram Placeholder"/>
          <p:cNvSpPr>
            <a:spLocks noGrp="1"/>
          </p:cNvSpPr>
          <p:nvPr>
            <p:ph type="pic" sz="quarter" idx="16"/>
          </p:nvPr>
        </p:nvSpPr>
        <p:spPr>
          <a:xfrm>
            <a:off x="6954855" y="963000"/>
            <a:ext cx="4932000" cy="4932000"/>
          </a:xfrm>
        </p:spPr>
        <p:txBody>
          <a:bodyPr/>
          <a:lstStyle/>
          <a:p>
            <a:r>
              <a:rPr lang="en-US"/>
              <a:t>Click icon to add picture</a:t>
            </a:r>
            <a:endParaRPr lang="de-DE" dirty="0"/>
          </a:p>
        </p:txBody>
      </p:sp>
      <p:sp>
        <p:nvSpPr>
          <p:cNvPr id="24" name="Classification"/>
          <p:cNvSpPr txBox="1"/>
          <p:nvPr userDrawn="1"/>
        </p:nvSpPr>
        <p:spPr>
          <a:xfrm>
            <a:off x="288000" y="5093865"/>
            <a:ext cx="4204855" cy="153852"/>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b="0"/>
              <a:t>PUBLIC</a:t>
            </a:r>
            <a:endParaRPr lang="en-US" sz="900" b="0" dirty="0"/>
          </a:p>
        </p:txBody>
      </p:sp>
      <p:sp>
        <p:nvSpPr>
          <p:cNvPr id="6" name="Speaker"/>
          <p:cNvSpPr>
            <a:spLocks noGrp="1"/>
          </p:cNvSpPr>
          <p:nvPr userDrawn="1">
            <p:ph type="subTitle" idx="1" hasCustomPrompt="1"/>
          </p:nvPr>
        </p:nvSpPr>
        <p:spPr bwMode="black">
          <a:xfrm>
            <a:off x="288001" y="4268503"/>
            <a:ext cx="6373430"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2019</a:t>
            </a:r>
          </a:p>
        </p:txBody>
      </p:sp>
      <p:sp>
        <p:nvSpPr>
          <p:cNvPr id="8" name="Title 7"/>
          <p:cNvSpPr>
            <a:spLocks noGrp="1"/>
          </p:cNvSpPr>
          <p:nvPr>
            <p:ph type="title" hasCustomPrompt="1"/>
          </p:nvPr>
        </p:nvSpPr>
        <p:spPr>
          <a:xfrm>
            <a:off x="288001" y="2706317"/>
            <a:ext cx="6372000" cy="997196"/>
          </a:xfrm>
        </p:spPr>
        <p:txBody>
          <a:bodyPr>
            <a:noAutofit/>
          </a:bodyPr>
          <a:lstStyle>
            <a:lvl1pPr>
              <a:lnSpc>
                <a:spcPct val="90000"/>
              </a:lnSpc>
              <a:defRPr sz="3600"/>
            </a:lvl1pPr>
          </a:lstStyle>
          <a:p>
            <a:pPr fontAlgn="base">
              <a:spcBef>
                <a:spcPct val="50000"/>
              </a:spcBef>
              <a:spcAft>
                <a:spcPct val="0"/>
              </a:spcAft>
              <a:buClr>
                <a:srgbClr val="F0AB00"/>
              </a:buClr>
              <a:buSzPct val="80000"/>
            </a:pPr>
            <a:r>
              <a:rPr lang="en-US" sz="3600" dirty="0"/>
              <a:t>Presentation Title </a:t>
            </a:r>
            <a:br>
              <a:rPr lang="en-US" sz="3600" dirty="0"/>
            </a:br>
            <a:r>
              <a:rPr lang="en-US" sz="3600" dirty="0"/>
              <a:t>Goes Here and Here.</a:t>
            </a:r>
            <a:endParaRPr lang="de-DE" sz="3600" kern="0" dirty="0" err="1">
              <a:ea typeface="Arial Unicode MS" pitchFamily="34" charset="-128"/>
              <a:cs typeface="Arial Unicode MS" pitchFamily="34" charset="-128"/>
            </a:endParaRPr>
          </a:p>
        </p:txBody>
      </p:sp>
    </p:spTree>
    <p:extLst>
      <p:ext uri="{BB962C8B-B14F-4D97-AF65-F5344CB8AC3E}">
        <p14:creationId xmlns:p14="http://schemas.microsoft.com/office/powerpoint/2010/main" val="304804629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181" userDrawn="1">
          <p15:clr>
            <a:srgbClr val="FBAE40"/>
          </p15:clr>
        </p15:guide>
        <p15:guide id="2" orient="horz" pos="1704" userDrawn="1">
          <p15:clr>
            <a:srgbClr val="FBAE40"/>
          </p15:clr>
        </p15:guide>
        <p15:guide id="3" pos="4196" userDrawn="1">
          <p15:clr>
            <a:srgbClr val="FBAE40"/>
          </p15:clr>
        </p15:guide>
        <p15:guide id="4" orient="horz" pos="2688" userDrawn="1">
          <p15:clr>
            <a:srgbClr val="FBAE40"/>
          </p15:clr>
        </p15:guide>
        <p15:guide id="5" orient="horz" pos="2335" userDrawn="1">
          <p15:clr>
            <a:srgbClr val="FBAE40"/>
          </p15:clr>
        </p15:guide>
        <p15:guide id="6" orient="horz" pos="2960" userDrawn="1">
          <p15:clr>
            <a:srgbClr val="FBAE40"/>
          </p15:clr>
        </p15:guide>
        <p15:guide id="7" orient="horz" pos="4144"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Quote - blue">
    <p:spTree>
      <p:nvGrpSpPr>
        <p:cNvPr id="1" name=""/>
        <p:cNvGrpSpPr/>
        <p:nvPr/>
      </p:nvGrpSpPr>
      <p:grpSpPr>
        <a:xfrm>
          <a:off x="0" y="0"/>
          <a:ext cx="0" cy="0"/>
          <a:chOff x="0" y="0"/>
          <a:chExt cx="0" cy="0"/>
        </a:xfrm>
      </p:grpSpPr>
      <p:sp>
        <p:nvSpPr>
          <p:cNvPr id="5" name="Quote placeholder"/>
          <p:cNvSpPr>
            <a:spLocks noGrp="1"/>
          </p:cNvSpPr>
          <p:nvPr>
            <p:ph type="body" sz="quarter" idx="10" hasCustomPrompt="1"/>
          </p:nvPr>
        </p:nvSpPr>
        <p:spPr>
          <a:xfrm>
            <a:off x="504000" y="1800000"/>
            <a:ext cx="11185200" cy="3285032"/>
          </a:xfrm>
        </p:spPr>
        <p:txBody>
          <a:bodyPr/>
          <a:lstStyle>
            <a:lvl1pPr marL="395921" indent="-395921">
              <a:lnSpc>
                <a:spcPct val="90000"/>
              </a:lnSpc>
              <a:spcBef>
                <a:spcPts val="600"/>
              </a:spcBef>
              <a:defRPr sz="5999" b="1"/>
            </a:lvl1pPr>
            <a:lvl2pPr marL="395921" indent="0">
              <a:buNone/>
              <a:defRPr sz="1600"/>
            </a:lvl2pPr>
          </a:lstStyle>
          <a:p>
            <a:pPr lvl="0"/>
            <a:r>
              <a:rPr lang="en-US" noProof="0" dirty="0"/>
              <a:t>“Quote goes here </a:t>
            </a:r>
            <a:br>
              <a:rPr lang="en-US" noProof="0" dirty="0"/>
            </a:br>
            <a:r>
              <a:rPr lang="en-US" noProof="0" dirty="0"/>
              <a:t>and here.”</a:t>
            </a:r>
          </a:p>
          <a:p>
            <a:pPr lvl="1"/>
            <a:r>
              <a:rPr lang="en-US" noProof="0" dirty="0"/>
              <a:t>Source</a:t>
            </a:r>
          </a:p>
        </p:txBody>
      </p:sp>
    </p:spTree>
    <p:extLst>
      <p:ext uri="{BB962C8B-B14F-4D97-AF65-F5344CB8AC3E}">
        <p14:creationId xmlns:p14="http://schemas.microsoft.com/office/powerpoint/2010/main" val="226739806"/>
      </p:ext>
    </p:extLst>
  </p:cSld>
  <p:clrMapOvr>
    <a:masterClrMapping/>
  </p:clrMapOvr>
  <p:extLst>
    <p:ext uri="{DCECCB84-F9BA-43D5-87BE-67443E8EF086}">
      <p15:sldGuideLst xmlns:p15="http://schemas.microsoft.com/office/powerpoint/2012/main">
        <p15:guide id="1" pos="317">
          <p15:clr>
            <a:srgbClr val="FBAE40"/>
          </p15:clr>
        </p15:guide>
        <p15:guide id="4" orient="horz" pos="1133">
          <p15:clr>
            <a:srgbClr val="FBAE40"/>
          </p15:clr>
        </p15:guide>
        <p15:guide id="5" orient="horz" pos="3204">
          <p15:clr>
            <a:srgbClr val="FBAE40"/>
          </p15:clr>
        </p15:guide>
        <p15:guide id="6" pos="7363">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4" name="Agenda items placeholder"/>
          <p:cNvSpPr>
            <a:spLocks noGrp="1"/>
          </p:cNvSpPr>
          <p:nvPr>
            <p:ph type="body" sz="quarter" idx="10" hasCustomPrompt="1"/>
          </p:nvPr>
        </p:nvSpPr>
        <p:spPr>
          <a:xfrm>
            <a:off x="504000" y="1620000"/>
            <a:ext cx="11185200" cy="4716000"/>
          </a:xfrm>
        </p:spPr>
        <p:txBody>
          <a:bodyPr>
            <a:normAutofit/>
          </a:bodyPr>
          <a:lstStyle>
            <a:lvl1pPr marL="0" marR="0" indent="0" algn="l" defTabSz="1088558" rtl="0" eaLnBrk="1" fontAlgn="auto" latinLnBrk="0" hangingPunct="1">
              <a:lnSpc>
                <a:spcPct val="100000"/>
              </a:lnSpc>
              <a:spcBef>
                <a:spcPts val="3000"/>
              </a:spcBef>
              <a:spcAft>
                <a:spcPts val="0"/>
              </a:spcAft>
              <a:buClr>
                <a:schemeClr val="accent1"/>
              </a:buClr>
              <a:buSzPct val="80000"/>
              <a:buFontTx/>
              <a:buNone/>
              <a:tabLst/>
              <a:defRPr sz="2000" b="0"/>
            </a:lvl1pPr>
            <a:lvl2pPr marL="179964" marR="0" indent="-179964" algn="l" defTabSz="1088558" rtl="0" eaLnBrk="1" fontAlgn="auto" latinLnBrk="0" hangingPunct="1">
              <a:lnSpc>
                <a:spcPct val="100000"/>
              </a:lnSpc>
              <a:spcBef>
                <a:spcPts val="600"/>
              </a:spcBef>
              <a:spcAft>
                <a:spcPts val="0"/>
              </a:spcAft>
              <a:buClr>
                <a:schemeClr val="accent1"/>
              </a:buClr>
              <a:buSzPct val="100000"/>
              <a:buFont typeface="Wingdings" panose="05000000000000000000" pitchFamily="2" charset="2"/>
              <a:buChar char="§"/>
              <a:tabLst/>
              <a:defRPr sz="1800"/>
            </a:lvl2pPr>
            <a:lvl3pPr marL="359928" marR="0" indent="-179352" algn="l" defTabSz="1088558" rtl="0" eaLnBrk="1" fontAlgn="auto" latinLnBrk="0" hangingPunct="1">
              <a:lnSpc>
                <a:spcPct val="100000"/>
              </a:lnSpc>
              <a:spcBef>
                <a:spcPts val="400"/>
              </a:spcBef>
              <a:spcAft>
                <a:spcPts val="0"/>
              </a:spcAft>
              <a:buClr>
                <a:schemeClr val="tx1"/>
              </a:buClr>
              <a:buSzPct val="100000"/>
              <a:buFont typeface="Arial" pitchFamily="34" charset="0"/>
              <a:buChar char="–"/>
              <a:tabLst/>
              <a:defRPr sz="1800" baseline="0"/>
            </a:lvl3pPr>
            <a:lvl4pPr marL="539892" marR="0" indent="-179964" algn="l" defTabSz="1088558" rtl="0" eaLnBrk="1" fontAlgn="auto" latinLnBrk="0" hangingPunct="1">
              <a:lnSpc>
                <a:spcPct val="100000"/>
              </a:lnSpc>
              <a:spcBef>
                <a:spcPts val="250"/>
              </a:spcBef>
              <a:spcAft>
                <a:spcPts val="0"/>
              </a:spcAft>
              <a:buClr>
                <a:schemeClr val="tx1"/>
              </a:buClr>
              <a:buSzPct val="100000"/>
              <a:buFont typeface="Courier New" pitchFamily="49" charset="0"/>
              <a:buChar char="o"/>
              <a:tabLst/>
              <a:defRPr sz="1600"/>
            </a:lvl4pPr>
            <a:lvl5pPr>
              <a:buClr>
                <a:schemeClr val="accent2"/>
              </a:buClr>
              <a:buFont typeface="Arial" pitchFamily="34" charset="0"/>
              <a:buChar char="–"/>
              <a:defRPr/>
            </a:lvl5pPr>
          </a:lstStyle>
          <a:p>
            <a:pPr lvl="0"/>
            <a:r>
              <a:rPr lang="en-US" dirty="0"/>
              <a:t>Agenda Item/Divider Headline</a:t>
            </a:r>
          </a:p>
          <a:p>
            <a:pPr lvl="1"/>
            <a:r>
              <a:rPr lang="en-US" dirty="0"/>
              <a:t>Details</a:t>
            </a:r>
          </a:p>
        </p:txBody>
      </p:sp>
      <p:sp>
        <p:nvSpPr>
          <p:cNvPr id="3" name="Agenda title"/>
          <p:cNvSpPr>
            <a:spLocks noGrp="1"/>
          </p:cNvSpPr>
          <p:nvPr>
            <p:ph type="title" hasCustomPrompt="1"/>
          </p:nvPr>
        </p:nvSpPr>
        <p:spPr/>
        <p:txBody>
          <a:bodyPr/>
          <a:lstStyle>
            <a:lvl1pPr>
              <a:defRPr/>
            </a:lvl1pPr>
          </a:lstStyle>
          <a:p>
            <a:r>
              <a:rPr lang="en-US" dirty="0"/>
              <a:t>Agenda</a:t>
            </a:r>
          </a:p>
        </p:txBody>
      </p:sp>
    </p:spTree>
    <p:extLst>
      <p:ext uri="{BB962C8B-B14F-4D97-AF65-F5344CB8AC3E}">
        <p14:creationId xmlns:p14="http://schemas.microsoft.com/office/powerpoint/2010/main" val="1859360619"/>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1020" userDrawn="1">
          <p15:clr>
            <a:srgbClr val="FBAE40"/>
          </p15:clr>
        </p15:guide>
        <p15:guide id="3" pos="7364" userDrawn="1">
          <p15:clr>
            <a:srgbClr val="FBAE40"/>
          </p15:clr>
        </p15:guide>
        <p15:guide id="4" orient="horz" pos="316" userDrawn="1">
          <p15:clr>
            <a:srgbClr val="FBAE40"/>
          </p15:clr>
        </p15:guide>
        <p15:guide id="5" orient="horz" pos="551" userDrawn="1">
          <p15:clr>
            <a:srgbClr val="FBAE40"/>
          </p15:clr>
        </p15:guide>
        <p15:guide id="6" orient="horz" pos="3992"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Divider Page">
    <p:bg>
      <p:bgRef idx="1001">
        <a:schemeClr val="bg1"/>
      </p:bgRef>
    </p:bg>
    <p:spTree>
      <p:nvGrpSpPr>
        <p:cNvPr id="1" name=""/>
        <p:cNvGrpSpPr/>
        <p:nvPr/>
      </p:nvGrpSpPr>
      <p:grpSpPr>
        <a:xfrm>
          <a:off x="0" y="0"/>
          <a:ext cx="0" cy="0"/>
          <a:chOff x="0" y="0"/>
          <a:chExt cx="0" cy="0"/>
        </a:xfrm>
      </p:grpSpPr>
      <p:sp>
        <p:nvSpPr>
          <p:cNvPr id="2" name="Divider text"/>
          <p:cNvSpPr>
            <a:spLocks noGrp="1"/>
          </p:cNvSpPr>
          <p:nvPr>
            <p:ph type="ctrTitle" hasCustomPrompt="1"/>
          </p:nvPr>
        </p:nvSpPr>
        <p:spPr bwMode="black">
          <a:xfrm>
            <a:off x="504000" y="3090446"/>
            <a:ext cx="11185200" cy="677108"/>
          </a:xfrm>
        </p:spPr>
        <p:txBody>
          <a:bodyPr anchor="ctr" anchorCtr="0">
            <a:noAutofit/>
          </a:bodyPr>
          <a:lstStyle>
            <a:lvl1pPr>
              <a:defRPr sz="4400">
                <a:solidFill>
                  <a:schemeClr val="tx1"/>
                </a:solidFill>
                <a:latin typeface="+mj-lt"/>
              </a:defRPr>
            </a:lvl1pPr>
          </a:lstStyle>
          <a:p>
            <a:r>
              <a:rPr lang="en-US" dirty="0"/>
              <a:t>Divider page</a:t>
            </a:r>
            <a:endParaRPr lang="de-DE" dirty="0"/>
          </a:p>
        </p:txBody>
      </p:sp>
    </p:spTree>
    <p:extLst>
      <p:ext uri="{BB962C8B-B14F-4D97-AF65-F5344CB8AC3E}">
        <p14:creationId xmlns:p14="http://schemas.microsoft.com/office/powerpoint/2010/main" val="4109527874"/>
      </p:ext>
    </p:extLst>
  </p:cSld>
  <p:clrMapOvr>
    <a:overrideClrMapping bg1="dk1" tx1="lt1" bg2="dk2" tx2="lt2" accent1="accent1" accent2="accent2" accent3="accent3" accent4="accent4" accent5="accent5" accent6="accent6" hlink="hlink" folHlink="folHlink"/>
  </p:clrMapOvr>
  <p:hf sldNum="0" hdr="0" ftr="0" dt="0"/>
  <p:extLst>
    <p:ext uri="{DCECCB84-F9BA-43D5-87BE-67443E8EF086}">
      <p15:sldGuideLst xmlns:p15="http://schemas.microsoft.com/office/powerpoint/2012/main">
        <p15:guide id="1" pos="317" userDrawn="1">
          <p15:clr>
            <a:srgbClr val="FBAE40"/>
          </p15:clr>
        </p15:guide>
        <p15:guide id="2" orient="horz" pos="2160" userDrawn="1">
          <p15:clr>
            <a:srgbClr val="FBAE40"/>
          </p15:clr>
        </p15:guide>
        <p15:guide id="3" pos="7364"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_Divider Page">
    <p:bg>
      <p:bgRef idx="1001">
        <a:schemeClr val="bg1"/>
      </p:bgRef>
    </p:bg>
    <p:spTree>
      <p:nvGrpSpPr>
        <p:cNvPr id="1" name=""/>
        <p:cNvGrpSpPr/>
        <p:nvPr/>
      </p:nvGrpSpPr>
      <p:grpSpPr>
        <a:xfrm>
          <a:off x="0" y="0"/>
          <a:ext cx="0" cy="0"/>
          <a:chOff x="0" y="0"/>
          <a:chExt cx="0" cy="0"/>
        </a:xfrm>
      </p:grpSpPr>
      <p:sp>
        <p:nvSpPr>
          <p:cNvPr id="3" name="Agenda items placeholder">
            <a:extLst>
              <a:ext uri="{FF2B5EF4-FFF2-40B4-BE49-F238E27FC236}">
                <a16:creationId xmlns:a16="http://schemas.microsoft.com/office/drawing/2014/main" id="{F2B305F3-539A-4E2A-BE9C-39FBF9F3A1D6}"/>
              </a:ext>
            </a:extLst>
          </p:cNvPr>
          <p:cNvSpPr>
            <a:spLocks noGrp="1"/>
          </p:cNvSpPr>
          <p:nvPr>
            <p:ph type="body" sz="quarter" idx="10" hasCustomPrompt="1"/>
          </p:nvPr>
        </p:nvSpPr>
        <p:spPr>
          <a:xfrm>
            <a:off x="504000" y="1620000"/>
            <a:ext cx="11185200" cy="4716000"/>
          </a:xfrm>
        </p:spPr>
        <p:txBody>
          <a:bodyPr>
            <a:normAutofit/>
          </a:bodyPr>
          <a:lstStyle>
            <a:lvl1pPr marL="0" marR="0" indent="0" algn="l" defTabSz="1088558" rtl="0" eaLnBrk="1" fontAlgn="auto" latinLnBrk="0" hangingPunct="1">
              <a:lnSpc>
                <a:spcPct val="100000"/>
              </a:lnSpc>
              <a:spcBef>
                <a:spcPts val="3000"/>
              </a:spcBef>
              <a:spcAft>
                <a:spcPts val="0"/>
              </a:spcAft>
              <a:buClr>
                <a:schemeClr val="accent1"/>
              </a:buClr>
              <a:buSzPct val="80000"/>
              <a:buFontTx/>
              <a:buNone/>
              <a:tabLst/>
              <a:defRPr sz="2000" b="0"/>
            </a:lvl1pPr>
            <a:lvl2pPr marL="179964" marR="0" indent="-179964" algn="l" defTabSz="1088558" rtl="0" eaLnBrk="1" fontAlgn="auto" latinLnBrk="0" hangingPunct="1">
              <a:lnSpc>
                <a:spcPct val="100000"/>
              </a:lnSpc>
              <a:spcBef>
                <a:spcPts val="600"/>
              </a:spcBef>
              <a:spcAft>
                <a:spcPts val="0"/>
              </a:spcAft>
              <a:buClr>
                <a:schemeClr val="accent1"/>
              </a:buClr>
              <a:buSzPct val="100000"/>
              <a:buFont typeface="Wingdings" panose="05000000000000000000" pitchFamily="2" charset="2"/>
              <a:buChar char="§"/>
              <a:tabLst/>
              <a:defRPr sz="1800"/>
            </a:lvl2pPr>
            <a:lvl3pPr marL="359928" marR="0" indent="-179352" algn="l" defTabSz="1088558" rtl="0" eaLnBrk="1" fontAlgn="auto" latinLnBrk="0" hangingPunct="1">
              <a:lnSpc>
                <a:spcPct val="100000"/>
              </a:lnSpc>
              <a:spcBef>
                <a:spcPts val="400"/>
              </a:spcBef>
              <a:spcAft>
                <a:spcPts val="0"/>
              </a:spcAft>
              <a:buClr>
                <a:schemeClr val="tx1"/>
              </a:buClr>
              <a:buSzPct val="100000"/>
              <a:buFont typeface="Arial" pitchFamily="34" charset="0"/>
              <a:buChar char="–"/>
              <a:tabLst/>
              <a:defRPr sz="1800" baseline="0"/>
            </a:lvl3pPr>
            <a:lvl4pPr marL="539892" marR="0" indent="-179964" algn="l" defTabSz="1088558" rtl="0" eaLnBrk="1" fontAlgn="auto" latinLnBrk="0" hangingPunct="1">
              <a:lnSpc>
                <a:spcPct val="100000"/>
              </a:lnSpc>
              <a:spcBef>
                <a:spcPts val="250"/>
              </a:spcBef>
              <a:spcAft>
                <a:spcPts val="0"/>
              </a:spcAft>
              <a:buClr>
                <a:schemeClr val="tx1"/>
              </a:buClr>
              <a:buSzPct val="100000"/>
              <a:buFont typeface="Courier New" pitchFamily="49" charset="0"/>
              <a:buChar char="o"/>
              <a:tabLst/>
              <a:defRPr sz="1600"/>
            </a:lvl4pPr>
            <a:lvl5pPr>
              <a:buClr>
                <a:schemeClr val="accent2"/>
              </a:buClr>
              <a:buFont typeface="Arial" pitchFamily="34" charset="0"/>
              <a:buChar char="–"/>
              <a:defRPr/>
            </a:lvl5pPr>
          </a:lstStyle>
          <a:p>
            <a:pPr lvl="0"/>
            <a:r>
              <a:rPr lang="en-US" dirty="0"/>
              <a:t>Agenda Item/Divider Headline</a:t>
            </a:r>
          </a:p>
          <a:p>
            <a:pPr lvl="1"/>
            <a:r>
              <a:rPr lang="en-US" dirty="0"/>
              <a:t>Details</a:t>
            </a:r>
          </a:p>
        </p:txBody>
      </p:sp>
      <p:sp>
        <p:nvSpPr>
          <p:cNvPr id="4" name="Agenda title">
            <a:extLst>
              <a:ext uri="{FF2B5EF4-FFF2-40B4-BE49-F238E27FC236}">
                <a16:creationId xmlns:a16="http://schemas.microsoft.com/office/drawing/2014/main" id="{4F3F799D-5BE4-46D6-B34B-C5EF9D0C2C22}"/>
              </a:ext>
            </a:extLst>
          </p:cNvPr>
          <p:cNvSpPr>
            <a:spLocks noGrp="1"/>
          </p:cNvSpPr>
          <p:nvPr>
            <p:ph type="title" hasCustomPrompt="1"/>
          </p:nvPr>
        </p:nvSpPr>
        <p:spPr>
          <a:xfrm>
            <a:off x="504001" y="504000"/>
            <a:ext cx="11186476" cy="369332"/>
          </a:xfrm>
        </p:spPr>
        <p:txBody>
          <a:bodyPr/>
          <a:lstStyle>
            <a:lvl1pPr>
              <a:defRPr/>
            </a:lvl1pPr>
          </a:lstStyle>
          <a:p>
            <a:r>
              <a:rPr lang="en-US" dirty="0"/>
              <a:t>Agenda</a:t>
            </a:r>
          </a:p>
        </p:txBody>
      </p:sp>
    </p:spTree>
    <p:extLst>
      <p:ext uri="{BB962C8B-B14F-4D97-AF65-F5344CB8AC3E}">
        <p14:creationId xmlns:p14="http://schemas.microsoft.com/office/powerpoint/2010/main" val="1280582856"/>
      </p:ext>
    </p:extLst>
  </p:cSld>
  <p:clrMapOvr>
    <a:overrideClrMapping bg1="dk1" tx1="lt1" bg2="dk2" tx2="lt2" accent1="accent1" accent2="accent2" accent3="accent3" accent4="accent4" accent5="accent5" accent6="accent6" hlink="hlink" folHlink="folHlink"/>
  </p:clrMapOvr>
  <p:hf sldNum="0" hdr="0" ftr="0" dt="0"/>
  <p:extLst>
    <p:ext uri="{DCECCB84-F9BA-43D5-87BE-67443E8EF086}">
      <p15:sldGuideLst xmlns:p15="http://schemas.microsoft.com/office/powerpoint/2012/main">
        <p15:guide id="1" pos="317">
          <p15:clr>
            <a:srgbClr val="FBAE40"/>
          </p15:clr>
        </p15:guide>
        <p15:guide id="2" orient="horz" pos="2160">
          <p15:clr>
            <a:srgbClr val="FBAE40"/>
          </p15:clr>
        </p15:guide>
        <p15:guide id="3" pos="7364">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2_Divider Page">
    <p:bg>
      <p:bgRef idx="1001">
        <a:schemeClr val="bg1"/>
      </p:bgRef>
    </p:bg>
    <p:spTree>
      <p:nvGrpSpPr>
        <p:cNvPr id="1" name=""/>
        <p:cNvGrpSpPr/>
        <p:nvPr/>
      </p:nvGrpSpPr>
      <p:grpSpPr>
        <a:xfrm>
          <a:off x="0" y="0"/>
          <a:ext cx="0" cy="0"/>
          <a:chOff x="0" y="0"/>
          <a:chExt cx="0" cy="0"/>
        </a:xfrm>
      </p:grpSpPr>
      <p:sp>
        <p:nvSpPr>
          <p:cNvPr id="4" name="Agenda title">
            <a:extLst>
              <a:ext uri="{FF2B5EF4-FFF2-40B4-BE49-F238E27FC236}">
                <a16:creationId xmlns:a16="http://schemas.microsoft.com/office/drawing/2014/main" id="{4F3F799D-5BE4-46D6-B34B-C5EF9D0C2C22}"/>
              </a:ext>
            </a:extLst>
          </p:cNvPr>
          <p:cNvSpPr>
            <a:spLocks noGrp="1"/>
          </p:cNvSpPr>
          <p:nvPr>
            <p:ph type="title" hasCustomPrompt="1"/>
          </p:nvPr>
        </p:nvSpPr>
        <p:spPr>
          <a:xfrm>
            <a:off x="504001" y="504000"/>
            <a:ext cx="11186476" cy="369332"/>
          </a:xfrm>
        </p:spPr>
        <p:txBody>
          <a:bodyPr/>
          <a:lstStyle>
            <a:lvl1pPr>
              <a:defRPr/>
            </a:lvl1pPr>
          </a:lstStyle>
          <a:p>
            <a:r>
              <a:rPr lang="en-US" dirty="0"/>
              <a:t>Agenda</a:t>
            </a:r>
          </a:p>
        </p:txBody>
      </p:sp>
    </p:spTree>
    <p:extLst>
      <p:ext uri="{BB962C8B-B14F-4D97-AF65-F5344CB8AC3E}">
        <p14:creationId xmlns:p14="http://schemas.microsoft.com/office/powerpoint/2010/main" val="2799534416"/>
      </p:ext>
    </p:extLst>
  </p:cSld>
  <p:clrMapOvr>
    <a:overrideClrMapping bg1="dk1" tx1="lt1" bg2="dk2" tx2="lt2" accent1="accent1" accent2="accent2" accent3="accent3" accent4="accent4" accent5="accent5" accent6="accent6" hlink="hlink" folHlink="folHlink"/>
  </p:clrMapOvr>
  <p:hf sldNum="0" hdr="0" ftr="0" dt="0"/>
  <p:extLst>
    <p:ext uri="{DCECCB84-F9BA-43D5-87BE-67443E8EF086}">
      <p15:sldGuideLst xmlns:p15="http://schemas.microsoft.com/office/powerpoint/2012/main">
        <p15:guide id="1" pos="317">
          <p15:clr>
            <a:srgbClr val="FBAE40"/>
          </p15:clr>
        </p15:guide>
        <p15:guide id="2" orient="horz" pos="2160">
          <p15:clr>
            <a:srgbClr val="FBAE40"/>
          </p15:clr>
        </p15:guide>
        <p15:guide id="3" pos="7364">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Divider Page with Image">
    <p:bg>
      <p:bgRef idx="1001">
        <a:schemeClr val="bg1"/>
      </p:bgRef>
    </p:bg>
    <p:spTree>
      <p:nvGrpSpPr>
        <p:cNvPr id="1" name=""/>
        <p:cNvGrpSpPr/>
        <p:nvPr/>
      </p:nvGrpSpPr>
      <p:grpSpPr>
        <a:xfrm>
          <a:off x="0" y="0"/>
          <a:ext cx="0" cy="0"/>
          <a:chOff x="0" y="0"/>
          <a:chExt cx="0" cy="0"/>
        </a:xfrm>
      </p:grpSpPr>
      <p:sp>
        <p:nvSpPr>
          <p:cNvPr id="4" name="Divider image placeholder"/>
          <p:cNvSpPr>
            <a:spLocks noGrp="1"/>
          </p:cNvSpPr>
          <p:nvPr>
            <p:ph type="pic" sz="quarter" idx="12" hasCustomPrompt="1"/>
          </p:nvPr>
        </p:nvSpPr>
        <p:spPr bwMode="gray">
          <a:xfrm>
            <a:off x="1" y="3427200"/>
            <a:ext cx="12195175" cy="3430800"/>
          </a:xfrm>
          <a:noFill/>
        </p:spPr>
        <p:txBody>
          <a:bodyPr tIns="324000"/>
          <a:lstStyle>
            <a:lvl1pPr marL="0" marR="0" indent="0" algn="ctr" defTabSz="1088558" rtl="0" eaLnBrk="1" fontAlgn="auto" latinLnBrk="0" hangingPunct="1">
              <a:lnSpc>
                <a:spcPct val="100000"/>
              </a:lnSpc>
              <a:spcBef>
                <a:spcPts val="1200"/>
              </a:spcBef>
              <a:spcAft>
                <a:spcPts val="0"/>
              </a:spcAft>
              <a:buClr>
                <a:schemeClr val="accent1"/>
              </a:buClr>
              <a:buSzPct val="80000"/>
              <a:buFontTx/>
              <a:buNone/>
              <a:tabLst/>
              <a:defRPr sz="1600">
                <a:solidFill>
                  <a:schemeClr val="tx1"/>
                </a:solidFill>
              </a:defRPr>
            </a:lvl1pPr>
          </a:lstStyle>
          <a:p>
            <a:pPr marL="0" marR="0" lvl="0" indent="0" algn="ctr" defTabSz="1088558" rtl="0" eaLnBrk="1" fontAlgn="auto" latinLnBrk="0" hangingPunct="1">
              <a:lnSpc>
                <a:spcPct val="100000"/>
              </a:lnSpc>
              <a:spcBef>
                <a:spcPts val="1200"/>
              </a:spcBef>
              <a:spcAft>
                <a:spcPts val="0"/>
              </a:spcAft>
              <a:buClr>
                <a:schemeClr val="accent1"/>
              </a:buClr>
              <a:buSzPct val="80000"/>
              <a:buFontTx/>
              <a:buNone/>
              <a:tabLst/>
              <a:defRPr/>
            </a:pPr>
            <a:r>
              <a:rPr lang="en-US" dirty="0"/>
              <a:t>Placeholder for image and illustration</a:t>
            </a:r>
          </a:p>
        </p:txBody>
      </p:sp>
      <p:sp>
        <p:nvSpPr>
          <p:cNvPr id="2" name="Divider text"/>
          <p:cNvSpPr>
            <a:spLocks noGrp="1"/>
          </p:cNvSpPr>
          <p:nvPr>
            <p:ph type="ctrTitle" hasCustomPrompt="1"/>
          </p:nvPr>
        </p:nvSpPr>
        <p:spPr bwMode="black">
          <a:xfrm>
            <a:off x="504000" y="1375046"/>
            <a:ext cx="11185200" cy="677108"/>
          </a:xfrm>
        </p:spPr>
        <p:txBody>
          <a:bodyPr anchor="t" anchorCtr="0">
            <a:noAutofit/>
          </a:bodyPr>
          <a:lstStyle>
            <a:lvl1pPr>
              <a:defRPr sz="4400">
                <a:solidFill>
                  <a:schemeClr val="tx1"/>
                </a:solidFill>
                <a:latin typeface="+mj-lt"/>
              </a:defRPr>
            </a:lvl1pPr>
          </a:lstStyle>
          <a:p>
            <a:r>
              <a:rPr lang="en-US" dirty="0"/>
              <a:t>Divider page</a:t>
            </a:r>
            <a:endParaRPr lang="de-DE" dirty="0"/>
          </a:p>
        </p:txBody>
      </p:sp>
    </p:spTree>
    <p:extLst>
      <p:ext uri="{BB962C8B-B14F-4D97-AF65-F5344CB8AC3E}">
        <p14:creationId xmlns:p14="http://schemas.microsoft.com/office/powerpoint/2010/main" val="1008985274"/>
      </p:ext>
    </p:extLst>
  </p:cSld>
  <p:clrMapOvr>
    <a:overrideClrMapping bg1="dk1" tx1="lt1" bg2="dk2" tx2="lt2" accent1="accent1" accent2="accent2" accent3="accent3" accent4="accent4" accent5="accent5" accent6="accent6" hlink="hlink" folHlink="folHlink"/>
  </p:clrMapOvr>
  <p:hf sldNum="0" hdr="0" ftr="0" dt="0"/>
  <p:extLst>
    <p:ext uri="{DCECCB84-F9BA-43D5-87BE-67443E8EF086}">
      <p15:sldGuideLst xmlns:p15="http://schemas.microsoft.com/office/powerpoint/2012/main">
        <p15:guide id="1" orient="horz" pos="2160" userDrawn="1">
          <p15:clr>
            <a:srgbClr val="FBAE40"/>
          </p15:clr>
        </p15:guide>
        <p15:guide id="2" pos="7364" userDrawn="1">
          <p15:clr>
            <a:srgbClr val="FBAE40"/>
          </p15:clr>
        </p15:guide>
        <p15:guide id="3" pos="317" userDrawn="1">
          <p15:clr>
            <a:srgbClr val="FBAE40"/>
          </p15:clr>
        </p15:guide>
        <p15:guide id="4" orient="horz" pos="865" userDrawn="1">
          <p15:clr>
            <a:srgbClr val="FBAE40"/>
          </p15:clr>
        </p15:guide>
        <p15:guide id="5" orient="horz" pos="1294"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p:cNvSpPr>
            <a:spLocks noGrp="1"/>
          </p:cNvSpPr>
          <p:nvPr>
            <p:ph type="title" hasCustomPrompt="1"/>
          </p:nvPr>
        </p:nvSpPr>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466743634"/>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pos="7364" userDrawn="1">
          <p15:clr>
            <a:srgbClr val="FBAE40"/>
          </p15:clr>
        </p15:guide>
        <p15:guide id="4" orient="horz" pos="551" userDrawn="1">
          <p15:clr>
            <a:srgbClr val="FBAE40"/>
          </p15:clr>
        </p15:guide>
        <p15:guide id="5" orient="horz" pos="3992"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hyperlink" Target="https://d.dam.sap.com/a/nXJJmw" TargetMode="Externa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30.xml"/><Relationship Id="rId2" Type="http://schemas.openxmlformats.org/officeDocument/2006/relationships/slideLayout" Target="../slideLayouts/slideLayout29.xml"/><Relationship Id="rId1" Type="http://schemas.openxmlformats.org/officeDocument/2006/relationships/slideLayout" Target="../slideLayouts/slideLayout28.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4" name="Slide number"/>
          <p:cNvSpPr txBox="1"/>
          <p:nvPr userDrawn="1"/>
        </p:nvSpPr>
        <p:spPr bwMode="black">
          <a:xfrm>
            <a:off x="11549413" y="6536751"/>
            <a:ext cx="141064"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a:t>
            </a:fld>
            <a:endParaRPr lang="en-US" sz="900" noProof="0" dirty="0"/>
          </a:p>
        </p:txBody>
      </p:sp>
      <p:sp>
        <p:nvSpPr>
          <p:cNvPr id="11" name="Classification"/>
          <p:cNvSpPr txBox="1"/>
          <p:nvPr userDrawn="1"/>
        </p:nvSpPr>
        <p:spPr bwMode="black">
          <a:xfrm>
            <a:off x="2814655" y="6559834"/>
            <a:ext cx="278923" cy="92333"/>
          </a:xfrm>
          <a:prstGeom prst="rect">
            <a:avLst/>
          </a:prstGeom>
          <a:noFill/>
        </p:spPr>
        <p:txBody>
          <a:bodyPr wrap="none" lIns="0" tIns="0" rIns="0" bIns="0" rtlCol="0">
            <a:spAutoFit/>
          </a:bodyPr>
          <a:lstStyle/>
          <a:p>
            <a:pPr marL="0" marR="0" indent="0" algn="l" defTabSz="1088558" rtl="0" eaLnBrk="1" fontAlgn="auto" latinLnBrk="0" hangingPunct="1">
              <a:lnSpc>
                <a:spcPct val="100000"/>
              </a:lnSpc>
              <a:spcBef>
                <a:spcPts val="0"/>
              </a:spcBef>
              <a:spcAft>
                <a:spcPts val="0"/>
              </a:spcAft>
              <a:buClr>
                <a:schemeClr val="tx1"/>
              </a:buClr>
              <a:buSzTx/>
              <a:buFont typeface="Arial" pitchFamily="34" charset="0"/>
              <a:buNone/>
              <a:tabLst/>
              <a:defRPr/>
            </a:pPr>
            <a:r>
              <a:rPr kumimoji="0" lang="en-US" sz="600" b="0" i="0" u="none" kern="0" baseline="0">
                <a:solidFill>
                  <a:schemeClr val="tx1"/>
                </a:solidFill>
                <a:latin typeface="Arial"/>
                <a:ea typeface="Arial Unicode MS"/>
                <a:cs typeface="Arial Unicode MS" pitchFamily="34" charset="-128"/>
                <a:sym typeface="Arial"/>
              </a:rPr>
              <a:t>PUBLIC</a:t>
            </a:r>
            <a:endParaRPr kumimoji="0" lang="en-US" sz="600" b="0" i="0" u="none" kern="0" baseline="0" dirty="0">
              <a:solidFill>
                <a:schemeClr val="tx1"/>
              </a:solidFill>
              <a:latin typeface="Arial"/>
              <a:ea typeface="Arial Unicode MS"/>
              <a:cs typeface="Arial Unicode MS" pitchFamily="34" charset="-128"/>
              <a:sym typeface="Arial"/>
            </a:endParaRPr>
          </a:p>
        </p:txBody>
      </p:sp>
      <p:sp>
        <p:nvSpPr>
          <p:cNvPr id="10" name="Copyright"/>
          <p:cNvSpPr txBox="1"/>
          <p:nvPr userDrawn="1"/>
        </p:nvSpPr>
        <p:spPr bwMode="black">
          <a:xfrm>
            <a:off x="504001" y="6559834"/>
            <a:ext cx="2269679" cy="92333"/>
          </a:xfrm>
          <a:prstGeom prst="rect">
            <a:avLst/>
          </a:prstGeom>
          <a:noFill/>
        </p:spPr>
        <p:txBody>
          <a:bodyPr wrap="square" lIns="0" tIns="0" rIns="0" bIns="0" rtlCol="0">
            <a:spAutoFit/>
          </a:bodyPr>
          <a:lstStyle/>
          <a:p>
            <a:pPr marL="84121" marR="0" indent="-84121" algn="l" defTabSz="1088558" rtl="0" eaLnBrk="1" fontAlgn="auto" latinLnBrk="0" hangingPunct="1">
              <a:lnSpc>
                <a:spcPct val="100000"/>
              </a:lnSpc>
              <a:spcBef>
                <a:spcPts val="0"/>
              </a:spcBef>
              <a:spcAft>
                <a:spcPts val="0"/>
              </a:spcAft>
              <a:buClr>
                <a:schemeClr val="tx1"/>
              </a:buClr>
              <a:buSzTx/>
              <a:buFont typeface="Arial" pitchFamily="34" charset="0"/>
              <a:buChar char="©"/>
              <a:tabLst/>
              <a:defRPr/>
            </a:pPr>
            <a:r>
              <a:rPr lang="en-US" sz="600" noProof="0" dirty="0">
                <a:solidFill>
                  <a:schemeClr val="tx1"/>
                </a:solidFill>
              </a:rPr>
              <a:t>2021 SAP SE or an SAP affiliate company. All rights reserved.  </a:t>
            </a:r>
            <a:r>
              <a:rPr kumimoji="0" lang="en-US" sz="600" b="0" i="0" u="none" kern="0" baseline="0" dirty="0">
                <a:solidFill>
                  <a:schemeClr val="tx1"/>
                </a:solidFill>
                <a:latin typeface="Arial"/>
                <a:ea typeface="Arial Unicode MS"/>
                <a:cs typeface="Arial Unicode MS" pitchFamily="34" charset="-128"/>
                <a:sym typeface="Arial"/>
              </a:rPr>
              <a:t>ǀ</a:t>
            </a:r>
          </a:p>
        </p:txBody>
      </p:sp>
      <p:sp>
        <p:nvSpPr>
          <p:cNvPr id="3" name="Text Placeholder"/>
          <p:cNvSpPr>
            <a:spLocks noGrp="1"/>
          </p:cNvSpPr>
          <p:nvPr userDrawn="1">
            <p:ph type="body" idx="1"/>
          </p:nvPr>
        </p:nvSpPr>
        <p:spPr bwMode="black">
          <a:xfrm>
            <a:off x="504001" y="1620000"/>
            <a:ext cx="11186476" cy="4716000"/>
          </a:xfrm>
          <a:prstGeom prst="rect">
            <a:avLst/>
          </a:prstGeom>
        </p:spPr>
        <p:txBody>
          <a:bodyPr vert="horz" lIns="0" tIns="0" rIns="0" bIns="0" rtlCol="0">
            <a:normAutofit/>
          </a:bodyPr>
          <a:lstStyle/>
          <a:p>
            <a:pPr lvl="0"/>
            <a:r>
              <a:rPr lang="en-US" noProof="0" dirty="0"/>
              <a:t>First level</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2" name="Title Placeholder"/>
          <p:cNvSpPr>
            <a:spLocks noGrp="1"/>
          </p:cNvSpPr>
          <p:nvPr userDrawn="1">
            <p:ph type="title"/>
          </p:nvPr>
        </p:nvSpPr>
        <p:spPr bwMode="black">
          <a:xfrm>
            <a:off x="504001" y="504000"/>
            <a:ext cx="11186476" cy="369332"/>
          </a:xfrm>
          <a:prstGeom prst="rect">
            <a:avLst/>
          </a:prstGeom>
        </p:spPr>
        <p:txBody>
          <a:bodyPr vert="horz" wrap="square" lIns="0" tIns="0" rIns="0" bIns="0" rtlCol="0" anchor="t" anchorCtr="0">
            <a:spAutoFit/>
          </a:bodyPr>
          <a:lstStyle/>
          <a:p>
            <a:r>
              <a:rPr lang="en-US" noProof="0" dirty="0"/>
              <a:t>Insert page title (sentence case)</a:t>
            </a:r>
          </a:p>
        </p:txBody>
      </p:sp>
      <p:sp>
        <p:nvSpPr>
          <p:cNvPr id="7" name="Classification">
            <a:extLst>
              <a:ext uri="{FF2B5EF4-FFF2-40B4-BE49-F238E27FC236}">
                <a16:creationId xmlns:a16="http://schemas.microsoft.com/office/drawing/2014/main" id="{EC9C54A6-66EF-49B5-810F-7A87586F657B}"/>
              </a:ext>
            </a:extLst>
          </p:cNvPr>
          <p:cNvSpPr txBox="1"/>
          <p:nvPr userDrawn="1"/>
        </p:nvSpPr>
        <p:spPr bwMode="black">
          <a:xfrm>
            <a:off x="4153371" y="6559834"/>
            <a:ext cx="7264809" cy="92333"/>
          </a:xfrm>
          <a:prstGeom prst="rect">
            <a:avLst/>
          </a:prstGeom>
          <a:noFill/>
        </p:spPr>
        <p:txBody>
          <a:bodyPr wrap="none" lIns="0" tIns="0" rIns="0" bIns="0" rtlCol="0">
            <a:spAutoFit/>
          </a:bodyPr>
          <a:lstStyle/>
          <a:p>
            <a:pPr marL="0" marR="0" indent="0" algn="l" defTabSz="1088558" rtl="0" eaLnBrk="1" fontAlgn="auto" latinLnBrk="0" hangingPunct="1">
              <a:lnSpc>
                <a:spcPct val="100000"/>
              </a:lnSpc>
              <a:spcBef>
                <a:spcPts val="0"/>
              </a:spcBef>
              <a:spcAft>
                <a:spcPts val="0"/>
              </a:spcAft>
              <a:buClr>
                <a:schemeClr val="tx1"/>
              </a:buClr>
              <a:buSzTx/>
              <a:buFont typeface="Arial" pitchFamily="34" charset="0"/>
              <a:buNone/>
              <a:tabLst/>
              <a:defRPr/>
            </a:pPr>
            <a:r>
              <a:rPr kumimoji="0" lang="en-US" sz="600" b="0" i="0" u="none" kern="0" baseline="0" dirty="0">
                <a:solidFill>
                  <a:schemeClr val="tx1"/>
                </a:solidFill>
                <a:latin typeface="Arial"/>
                <a:ea typeface="Arial Unicode MS"/>
                <a:cs typeface="Arial Unicode MS" pitchFamily="34" charset="-128"/>
                <a:sym typeface="Arial"/>
              </a:rPr>
              <a:t>The SAP Business Technology Platform Diagrams, Design Elements &amp; Icons may be used to create own solution diagrams for SAP Business Technology Platform solution scenarios, see </a:t>
            </a:r>
            <a:r>
              <a:rPr kumimoji="0" lang="en-US" sz="600" b="0" i="0" u="none" kern="0" baseline="0" dirty="0">
                <a:solidFill>
                  <a:schemeClr val="tx1"/>
                </a:solidFill>
                <a:latin typeface="Arial"/>
                <a:ea typeface="Arial Unicode MS"/>
                <a:cs typeface="Arial Unicode MS" pitchFamily="34" charset="-128"/>
                <a:sym typeface="Arial"/>
                <a:hlinkClick r:id="rId29"/>
              </a:rPr>
              <a:t>terms of use document …</a:t>
            </a:r>
            <a:endParaRPr kumimoji="0" lang="en-US" sz="600" b="0" i="0" u="none" kern="0" baseline="0" dirty="0">
              <a:solidFill>
                <a:schemeClr val="tx1"/>
              </a:solidFill>
              <a:latin typeface="Arial"/>
              <a:ea typeface="Arial Unicode MS"/>
              <a:cs typeface="Arial Unicode MS" pitchFamily="34" charset="-128"/>
              <a:sym typeface="Arial"/>
            </a:endParaRPr>
          </a:p>
        </p:txBody>
      </p:sp>
    </p:spTree>
    <p:extLst>
      <p:ext uri="{BB962C8B-B14F-4D97-AF65-F5344CB8AC3E}">
        <p14:creationId xmlns:p14="http://schemas.microsoft.com/office/powerpoint/2010/main" val="3408294523"/>
      </p:ext>
    </p:extLst>
  </p:cSld>
  <p:clrMap bg1="lt1" tx1="dk1" bg2="lt2" tx2="dk2" accent1="accent1" accent2="accent2" accent3="accent3" accent4="accent4" accent5="accent5" accent6="accent6" hlink="hlink" folHlink="folHlink"/>
  <p:sldLayoutIdLst>
    <p:sldLayoutId id="2147483772" r:id="rId1"/>
    <p:sldLayoutId id="2147483773" r:id="rId2"/>
    <p:sldLayoutId id="2147483775" r:id="rId3"/>
    <p:sldLayoutId id="2147483741" r:id="rId4"/>
    <p:sldLayoutId id="2147483765" r:id="rId5"/>
    <p:sldLayoutId id="2147483786" r:id="rId6"/>
    <p:sldLayoutId id="2147483787" r:id="rId7"/>
    <p:sldLayoutId id="2147483767" r:id="rId8"/>
    <p:sldLayoutId id="2147483743" r:id="rId9"/>
    <p:sldLayoutId id="2147483774" r:id="rId10"/>
    <p:sldLayoutId id="2147483745" r:id="rId11"/>
    <p:sldLayoutId id="2147483760" r:id="rId12"/>
    <p:sldLayoutId id="2147483768" r:id="rId13"/>
    <p:sldLayoutId id="2147483769" r:id="rId14"/>
    <p:sldLayoutId id="2147483770" r:id="rId15"/>
    <p:sldLayoutId id="2147483744" r:id="rId16"/>
    <p:sldLayoutId id="2147483757" r:id="rId17"/>
    <p:sldLayoutId id="2147483748" r:id="rId18"/>
    <p:sldLayoutId id="2147483771" r:id="rId19"/>
    <p:sldLayoutId id="2147483763" r:id="rId20"/>
    <p:sldLayoutId id="2147483751" r:id="rId21"/>
    <p:sldLayoutId id="2147483756" r:id="rId22"/>
    <p:sldLayoutId id="2147483788" r:id="rId23"/>
    <p:sldLayoutId id="2147483740" r:id="rId24"/>
    <p:sldLayoutId id="2147483754" r:id="rId25"/>
    <p:sldLayoutId id="2147483755" r:id="rId26"/>
    <p:sldLayoutId id="2147483785" r:id="rId27"/>
  </p:sldLayoutIdLst>
  <p:hf hdr="0" ftr="0" dt="0"/>
  <p:txStyles>
    <p:titleStyle>
      <a:lvl1pPr algn="l" defTabSz="1088558" rtl="0" eaLnBrk="1" latinLnBrk="0" hangingPunct="1">
        <a:spcBef>
          <a:spcPct val="0"/>
        </a:spcBef>
        <a:buNone/>
        <a:defRPr sz="2400" b="1" kern="1200" baseline="0">
          <a:solidFill>
            <a:schemeClr val="tx1"/>
          </a:solidFill>
          <a:latin typeface="+mj-lt"/>
          <a:ea typeface="+mj-ea"/>
          <a:cs typeface="+mj-cs"/>
        </a:defRPr>
      </a:lvl1pPr>
    </p:titleStyle>
    <p:body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de-DE"/>
      </a:defPPr>
      <a:lvl1pPr marL="0" algn="l" defTabSz="1088558" rtl="0" eaLnBrk="1" latinLnBrk="0" hangingPunct="1">
        <a:defRPr sz="2100" kern="1200">
          <a:solidFill>
            <a:schemeClr val="tx1"/>
          </a:solidFill>
          <a:latin typeface="+mn-lt"/>
          <a:ea typeface="+mn-ea"/>
          <a:cs typeface="+mn-cs"/>
        </a:defRPr>
      </a:lvl1pPr>
      <a:lvl2pPr marL="544279" algn="l" defTabSz="1088558" rtl="0" eaLnBrk="1" latinLnBrk="0" hangingPunct="1">
        <a:defRPr sz="2100" kern="1200">
          <a:solidFill>
            <a:schemeClr val="tx1"/>
          </a:solidFill>
          <a:latin typeface="+mn-lt"/>
          <a:ea typeface="+mn-ea"/>
          <a:cs typeface="+mn-cs"/>
        </a:defRPr>
      </a:lvl2pPr>
      <a:lvl3pPr marL="1088558" algn="l" defTabSz="1088558" rtl="0" eaLnBrk="1" latinLnBrk="0" hangingPunct="1">
        <a:defRPr sz="2100" kern="1200">
          <a:solidFill>
            <a:schemeClr val="tx1"/>
          </a:solidFill>
          <a:latin typeface="+mn-lt"/>
          <a:ea typeface="+mn-ea"/>
          <a:cs typeface="+mn-cs"/>
        </a:defRPr>
      </a:lvl3pPr>
      <a:lvl4pPr marL="1632837" algn="l" defTabSz="1088558" rtl="0" eaLnBrk="1" latinLnBrk="0" hangingPunct="1">
        <a:defRPr sz="2100" kern="1200">
          <a:solidFill>
            <a:schemeClr val="tx1"/>
          </a:solidFill>
          <a:latin typeface="+mn-lt"/>
          <a:ea typeface="+mn-ea"/>
          <a:cs typeface="+mn-cs"/>
        </a:defRPr>
      </a:lvl4pPr>
      <a:lvl5pPr marL="2177116" algn="l" defTabSz="1088558" rtl="0" eaLnBrk="1" latinLnBrk="0" hangingPunct="1">
        <a:defRPr sz="2100" kern="1200">
          <a:solidFill>
            <a:schemeClr val="tx1"/>
          </a:solidFill>
          <a:latin typeface="+mn-lt"/>
          <a:ea typeface="+mn-ea"/>
          <a:cs typeface="+mn-cs"/>
        </a:defRPr>
      </a:lvl5pPr>
      <a:lvl6pPr marL="2721396" algn="l" defTabSz="1088558" rtl="0" eaLnBrk="1" latinLnBrk="0" hangingPunct="1">
        <a:defRPr sz="2100" kern="1200">
          <a:solidFill>
            <a:schemeClr val="tx1"/>
          </a:solidFill>
          <a:latin typeface="+mn-lt"/>
          <a:ea typeface="+mn-ea"/>
          <a:cs typeface="+mn-cs"/>
        </a:defRPr>
      </a:lvl6pPr>
      <a:lvl7pPr marL="3265675" algn="l" defTabSz="1088558" rtl="0" eaLnBrk="1" latinLnBrk="0" hangingPunct="1">
        <a:defRPr sz="2100" kern="1200">
          <a:solidFill>
            <a:schemeClr val="tx1"/>
          </a:solidFill>
          <a:latin typeface="+mn-lt"/>
          <a:ea typeface="+mn-ea"/>
          <a:cs typeface="+mn-cs"/>
        </a:defRPr>
      </a:lvl7pPr>
      <a:lvl8pPr marL="3809954" algn="l" defTabSz="1088558" rtl="0" eaLnBrk="1" latinLnBrk="0" hangingPunct="1">
        <a:defRPr sz="2100" kern="1200">
          <a:solidFill>
            <a:schemeClr val="tx1"/>
          </a:solidFill>
          <a:latin typeface="+mn-lt"/>
          <a:ea typeface="+mn-ea"/>
          <a:cs typeface="+mn-cs"/>
        </a:defRPr>
      </a:lvl8pPr>
      <a:lvl9pPr marL="4354233" algn="l" defTabSz="1088558" rtl="0" eaLnBrk="1" latinLnBrk="0" hangingPunct="1">
        <a:defRPr sz="21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0195A"/>
        </a:solidFill>
        <a:effectLst/>
      </p:bgPr>
    </p:bg>
    <p:spTree>
      <p:nvGrpSpPr>
        <p:cNvPr id="1" name=""/>
        <p:cNvGrpSpPr/>
        <p:nvPr/>
      </p:nvGrpSpPr>
      <p:grpSpPr>
        <a:xfrm>
          <a:off x="0" y="0"/>
          <a:ext cx="0" cy="0"/>
          <a:chOff x="0" y="0"/>
          <a:chExt cx="0" cy="0"/>
        </a:xfrm>
      </p:grpSpPr>
      <p:sp>
        <p:nvSpPr>
          <p:cNvPr id="3" name="Text Placeholder"/>
          <p:cNvSpPr>
            <a:spLocks noGrp="1"/>
          </p:cNvSpPr>
          <p:nvPr userDrawn="1">
            <p:ph type="body" idx="1"/>
          </p:nvPr>
        </p:nvSpPr>
        <p:spPr bwMode="black">
          <a:xfrm>
            <a:off x="504001" y="1620000"/>
            <a:ext cx="11186476" cy="4716000"/>
          </a:xfrm>
          <a:prstGeom prst="rect">
            <a:avLst/>
          </a:prstGeom>
        </p:spPr>
        <p:txBody>
          <a:bodyPr vert="horz" lIns="0" tIns="0" rIns="0" bIns="0" rtlCol="0">
            <a:normAutofit/>
          </a:bodyPr>
          <a:lstStyle/>
          <a:p>
            <a:pPr lvl="0"/>
            <a:r>
              <a:rPr lang="en-US" noProof="0" dirty="0"/>
              <a:t>First level</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2" name="Title Placeholder"/>
          <p:cNvSpPr>
            <a:spLocks noGrp="1"/>
          </p:cNvSpPr>
          <p:nvPr userDrawn="1">
            <p:ph type="title"/>
          </p:nvPr>
        </p:nvSpPr>
        <p:spPr bwMode="black">
          <a:xfrm>
            <a:off x="504001" y="504000"/>
            <a:ext cx="11186476" cy="369332"/>
          </a:xfrm>
          <a:prstGeom prst="rect">
            <a:avLst/>
          </a:prstGeom>
        </p:spPr>
        <p:txBody>
          <a:bodyPr vert="horz" wrap="square" lIns="0" tIns="0" rIns="0" bIns="0" rtlCol="0" anchor="t" anchorCtr="0">
            <a:spAutoFit/>
          </a:bodyPr>
          <a:lstStyle/>
          <a:p>
            <a:r>
              <a:rPr lang="en-US" noProof="0" dirty="0"/>
              <a:t>Insert page title (sentence case)</a:t>
            </a:r>
          </a:p>
        </p:txBody>
      </p:sp>
      <p:sp>
        <p:nvSpPr>
          <p:cNvPr id="13" name="Slide number">
            <a:extLst>
              <a:ext uri="{FF2B5EF4-FFF2-40B4-BE49-F238E27FC236}">
                <a16:creationId xmlns:a16="http://schemas.microsoft.com/office/drawing/2014/main" id="{6F6D7778-F272-4F12-ADD2-8AE6FF10DDDC}"/>
              </a:ext>
            </a:extLst>
          </p:cNvPr>
          <p:cNvSpPr txBox="1"/>
          <p:nvPr userDrawn="1"/>
        </p:nvSpPr>
        <p:spPr bwMode="black">
          <a:xfrm>
            <a:off x="11549413" y="6536751"/>
            <a:ext cx="141064"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a:t>
            </a:fld>
            <a:endParaRPr lang="en-US" sz="900" noProof="0" dirty="0"/>
          </a:p>
        </p:txBody>
      </p:sp>
      <p:sp>
        <p:nvSpPr>
          <p:cNvPr id="14" name="Classification">
            <a:extLst>
              <a:ext uri="{FF2B5EF4-FFF2-40B4-BE49-F238E27FC236}">
                <a16:creationId xmlns:a16="http://schemas.microsoft.com/office/drawing/2014/main" id="{4950D02E-DEA7-4F24-8212-FEEF73ED9421}"/>
              </a:ext>
            </a:extLst>
          </p:cNvPr>
          <p:cNvSpPr txBox="1"/>
          <p:nvPr userDrawn="1"/>
        </p:nvSpPr>
        <p:spPr bwMode="black">
          <a:xfrm>
            <a:off x="2814655" y="6559834"/>
            <a:ext cx="278923" cy="92333"/>
          </a:xfrm>
          <a:prstGeom prst="rect">
            <a:avLst/>
          </a:prstGeom>
          <a:noFill/>
        </p:spPr>
        <p:txBody>
          <a:bodyPr wrap="none" lIns="0" tIns="0" rIns="0" bIns="0" rtlCol="0">
            <a:spAutoFit/>
          </a:bodyPr>
          <a:lstStyle/>
          <a:p>
            <a:pPr marL="0" marR="0" indent="0" algn="l" defTabSz="1088558" rtl="0" eaLnBrk="1" fontAlgn="auto" latinLnBrk="0" hangingPunct="1">
              <a:lnSpc>
                <a:spcPct val="100000"/>
              </a:lnSpc>
              <a:spcBef>
                <a:spcPts val="0"/>
              </a:spcBef>
              <a:spcAft>
                <a:spcPts val="0"/>
              </a:spcAft>
              <a:buClr>
                <a:schemeClr val="tx1"/>
              </a:buClr>
              <a:buSzTx/>
              <a:buFont typeface="Arial" pitchFamily="34" charset="0"/>
              <a:buNone/>
              <a:tabLst/>
              <a:defRPr/>
            </a:pPr>
            <a:r>
              <a:rPr kumimoji="0" lang="en-US" sz="600" b="0" i="0" u="none" kern="0" baseline="0">
                <a:solidFill>
                  <a:schemeClr val="tx1"/>
                </a:solidFill>
                <a:latin typeface="Arial"/>
                <a:ea typeface="Arial Unicode MS"/>
                <a:cs typeface="Arial Unicode MS" pitchFamily="34" charset="-128"/>
                <a:sym typeface="Arial"/>
              </a:rPr>
              <a:t>PUBLIC</a:t>
            </a:r>
            <a:endParaRPr kumimoji="0" lang="en-US" sz="600" b="0" i="0" u="none" kern="0" baseline="0" dirty="0">
              <a:solidFill>
                <a:schemeClr val="tx1"/>
              </a:solidFill>
              <a:latin typeface="Arial"/>
              <a:ea typeface="Arial Unicode MS"/>
              <a:cs typeface="Arial Unicode MS" pitchFamily="34" charset="-128"/>
              <a:sym typeface="Arial"/>
            </a:endParaRPr>
          </a:p>
        </p:txBody>
      </p:sp>
      <p:sp>
        <p:nvSpPr>
          <p:cNvPr id="15" name="Copyright">
            <a:extLst>
              <a:ext uri="{FF2B5EF4-FFF2-40B4-BE49-F238E27FC236}">
                <a16:creationId xmlns:a16="http://schemas.microsoft.com/office/drawing/2014/main" id="{A507F817-5D47-4500-8930-FF4D058FA111}"/>
              </a:ext>
            </a:extLst>
          </p:cNvPr>
          <p:cNvSpPr txBox="1"/>
          <p:nvPr userDrawn="1"/>
        </p:nvSpPr>
        <p:spPr bwMode="black">
          <a:xfrm>
            <a:off x="504001" y="6559834"/>
            <a:ext cx="2269679" cy="92333"/>
          </a:xfrm>
          <a:prstGeom prst="rect">
            <a:avLst/>
          </a:prstGeom>
          <a:noFill/>
        </p:spPr>
        <p:txBody>
          <a:bodyPr wrap="square" lIns="0" tIns="0" rIns="0" bIns="0" rtlCol="0">
            <a:spAutoFit/>
          </a:bodyPr>
          <a:lstStyle/>
          <a:p>
            <a:pPr marL="84121" marR="0" indent="-84121" algn="l" defTabSz="1088558" rtl="0" eaLnBrk="1" fontAlgn="auto" latinLnBrk="0" hangingPunct="1">
              <a:lnSpc>
                <a:spcPct val="100000"/>
              </a:lnSpc>
              <a:spcBef>
                <a:spcPts val="0"/>
              </a:spcBef>
              <a:spcAft>
                <a:spcPts val="0"/>
              </a:spcAft>
              <a:buClr>
                <a:schemeClr val="tx1"/>
              </a:buClr>
              <a:buSzTx/>
              <a:buFont typeface="Arial" pitchFamily="34" charset="0"/>
              <a:buChar char="©"/>
              <a:tabLst/>
              <a:defRPr/>
            </a:pPr>
            <a:r>
              <a:rPr lang="en-US" sz="600" noProof="0" dirty="0">
                <a:solidFill>
                  <a:schemeClr val="tx1"/>
                </a:solidFill>
              </a:rPr>
              <a:t>2019 SAP SE or an SAP affiliate company. All rights reserved.  </a:t>
            </a:r>
            <a:r>
              <a:rPr kumimoji="0" lang="en-US" sz="600" b="0" i="0" u="none" kern="0" baseline="0" dirty="0">
                <a:solidFill>
                  <a:schemeClr val="tx1"/>
                </a:solidFill>
                <a:latin typeface="Arial"/>
                <a:ea typeface="Arial Unicode MS"/>
                <a:cs typeface="Arial Unicode MS" pitchFamily="34" charset="-128"/>
                <a:sym typeface="Arial"/>
              </a:rPr>
              <a:t>ǀ</a:t>
            </a:r>
          </a:p>
        </p:txBody>
      </p:sp>
    </p:spTree>
    <p:extLst>
      <p:ext uri="{BB962C8B-B14F-4D97-AF65-F5344CB8AC3E}">
        <p14:creationId xmlns:p14="http://schemas.microsoft.com/office/powerpoint/2010/main" val="2833729352"/>
      </p:ext>
    </p:extLst>
  </p:cSld>
  <p:clrMap bg1="dk1" tx1="lt1" bg2="dk2" tx2="lt2" accent1="accent1" accent2="accent2" accent3="accent3" accent4="accent4" accent5="accent5" accent6="accent6" hlink="hlink" folHlink="folHlink"/>
  <p:sldLayoutIdLst>
    <p:sldLayoutId id="2147483782" r:id="rId1"/>
    <p:sldLayoutId id="2147483783" r:id="rId2"/>
    <p:sldLayoutId id="2147483784" r:id="rId3"/>
  </p:sldLayoutIdLst>
  <p:hf hdr="0" ftr="0" dt="0"/>
  <p:txStyles>
    <p:titleStyle>
      <a:lvl1pPr algn="l" defTabSz="1088558" rtl="0" eaLnBrk="1" latinLnBrk="0" hangingPunct="1">
        <a:spcBef>
          <a:spcPct val="0"/>
        </a:spcBef>
        <a:buNone/>
        <a:defRPr sz="2400" b="1" kern="1200" baseline="0">
          <a:solidFill>
            <a:schemeClr val="tx1"/>
          </a:solidFill>
          <a:latin typeface="+mj-lt"/>
          <a:ea typeface="+mj-ea"/>
          <a:cs typeface="+mj-cs"/>
        </a:defRPr>
      </a:lvl1pPr>
    </p:titleStyle>
    <p:body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de-DE"/>
      </a:defPPr>
      <a:lvl1pPr marL="0" algn="l" defTabSz="1088558" rtl="0" eaLnBrk="1" latinLnBrk="0" hangingPunct="1">
        <a:defRPr sz="2100" kern="1200">
          <a:solidFill>
            <a:schemeClr val="tx1"/>
          </a:solidFill>
          <a:latin typeface="+mn-lt"/>
          <a:ea typeface="+mn-ea"/>
          <a:cs typeface="+mn-cs"/>
        </a:defRPr>
      </a:lvl1pPr>
      <a:lvl2pPr marL="544279" algn="l" defTabSz="1088558" rtl="0" eaLnBrk="1" latinLnBrk="0" hangingPunct="1">
        <a:defRPr sz="2100" kern="1200">
          <a:solidFill>
            <a:schemeClr val="tx1"/>
          </a:solidFill>
          <a:latin typeface="+mn-lt"/>
          <a:ea typeface="+mn-ea"/>
          <a:cs typeface="+mn-cs"/>
        </a:defRPr>
      </a:lvl2pPr>
      <a:lvl3pPr marL="1088558" algn="l" defTabSz="1088558" rtl="0" eaLnBrk="1" latinLnBrk="0" hangingPunct="1">
        <a:defRPr sz="2100" kern="1200">
          <a:solidFill>
            <a:schemeClr val="tx1"/>
          </a:solidFill>
          <a:latin typeface="+mn-lt"/>
          <a:ea typeface="+mn-ea"/>
          <a:cs typeface="+mn-cs"/>
        </a:defRPr>
      </a:lvl3pPr>
      <a:lvl4pPr marL="1632837" algn="l" defTabSz="1088558" rtl="0" eaLnBrk="1" latinLnBrk="0" hangingPunct="1">
        <a:defRPr sz="2100" kern="1200">
          <a:solidFill>
            <a:schemeClr val="tx1"/>
          </a:solidFill>
          <a:latin typeface="+mn-lt"/>
          <a:ea typeface="+mn-ea"/>
          <a:cs typeface="+mn-cs"/>
        </a:defRPr>
      </a:lvl4pPr>
      <a:lvl5pPr marL="2177116" algn="l" defTabSz="1088558" rtl="0" eaLnBrk="1" latinLnBrk="0" hangingPunct="1">
        <a:defRPr sz="2100" kern="1200">
          <a:solidFill>
            <a:schemeClr val="tx1"/>
          </a:solidFill>
          <a:latin typeface="+mn-lt"/>
          <a:ea typeface="+mn-ea"/>
          <a:cs typeface="+mn-cs"/>
        </a:defRPr>
      </a:lvl5pPr>
      <a:lvl6pPr marL="2721396" algn="l" defTabSz="1088558" rtl="0" eaLnBrk="1" latinLnBrk="0" hangingPunct="1">
        <a:defRPr sz="2100" kern="1200">
          <a:solidFill>
            <a:schemeClr val="tx1"/>
          </a:solidFill>
          <a:latin typeface="+mn-lt"/>
          <a:ea typeface="+mn-ea"/>
          <a:cs typeface="+mn-cs"/>
        </a:defRPr>
      </a:lvl6pPr>
      <a:lvl7pPr marL="3265675" algn="l" defTabSz="1088558" rtl="0" eaLnBrk="1" latinLnBrk="0" hangingPunct="1">
        <a:defRPr sz="2100" kern="1200">
          <a:solidFill>
            <a:schemeClr val="tx1"/>
          </a:solidFill>
          <a:latin typeface="+mn-lt"/>
          <a:ea typeface="+mn-ea"/>
          <a:cs typeface="+mn-cs"/>
        </a:defRPr>
      </a:lvl7pPr>
      <a:lvl8pPr marL="3809954" algn="l" defTabSz="1088558" rtl="0" eaLnBrk="1" latinLnBrk="0" hangingPunct="1">
        <a:defRPr sz="2100" kern="1200">
          <a:solidFill>
            <a:schemeClr val="tx1"/>
          </a:solidFill>
          <a:latin typeface="+mn-lt"/>
          <a:ea typeface="+mn-ea"/>
          <a:cs typeface="+mn-cs"/>
        </a:defRPr>
      </a:lvl8pPr>
      <a:lvl9pPr marL="4354233" algn="l" defTabSz="1088558" rtl="0" eaLnBrk="1" latinLnBrk="0" hangingPunct="1">
        <a:defRPr sz="21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s://www.sapbrandtools.com/imagelibrary/index.html#/"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7.jpg"/></Relationships>
</file>

<file path=ppt/slides/_rels/slide10.xml.rels><?xml version="1.0" encoding="UTF-8" standalone="yes"?>
<Relationships xmlns="http://schemas.openxmlformats.org/package/2006/relationships"><Relationship Id="rId117" Type="http://schemas.openxmlformats.org/officeDocument/2006/relationships/image" Target="../media/image164.svg"/><Relationship Id="rId21" Type="http://schemas.openxmlformats.org/officeDocument/2006/relationships/image" Target="../media/image17.svg"/><Relationship Id="rId42" Type="http://schemas.openxmlformats.org/officeDocument/2006/relationships/image" Target="../media/image32.png"/><Relationship Id="rId63" Type="http://schemas.openxmlformats.org/officeDocument/2006/relationships/image" Target="../media/image118.svg"/><Relationship Id="rId84" Type="http://schemas.openxmlformats.org/officeDocument/2006/relationships/image" Target="../media/image135.png"/><Relationship Id="rId138" Type="http://schemas.openxmlformats.org/officeDocument/2006/relationships/image" Target="../media/image179.png"/><Relationship Id="rId159" Type="http://schemas.openxmlformats.org/officeDocument/2006/relationships/image" Target="../media/image59.svg"/><Relationship Id="rId170" Type="http://schemas.openxmlformats.org/officeDocument/2006/relationships/image" Target="../media/image201.png"/><Relationship Id="rId191" Type="http://schemas.openxmlformats.org/officeDocument/2006/relationships/image" Target="../media/image216.svg"/><Relationship Id="rId205" Type="http://schemas.openxmlformats.org/officeDocument/2006/relationships/image" Target="../media/image61.svg"/><Relationship Id="rId107" Type="http://schemas.openxmlformats.org/officeDocument/2006/relationships/image" Target="../media/image158.svg"/><Relationship Id="rId11" Type="http://schemas.openxmlformats.org/officeDocument/2006/relationships/image" Target="../media/image31.svg"/><Relationship Id="rId32" Type="http://schemas.openxmlformats.org/officeDocument/2006/relationships/image" Target="../media/image99.png"/><Relationship Id="rId53" Type="http://schemas.openxmlformats.org/officeDocument/2006/relationships/image" Target="../media/image114.svg"/><Relationship Id="rId74" Type="http://schemas.openxmlformats.org/officeDocument/2006/relationships/image" Target="../media/image125.png"/><Relationship Id="rId128" Type="http://schemas.openxmlformats.org/officeDocument/2006/relationships/image" Target="../media/image169.png"/><Relationship Id="rId149" Type="http://schemas.openxmlformats.org/officeDocument/2006/relationships/image" Target="../media/image190.svg"/><Relationship Id="rId5" Type="http://schemas.openxmlformats.org/officeDocument/2006/relationships/image" Target="../media/image86.svg"/><Relationship Id="rId95" Type="http://schemas.openxmlformats.org/officeDocument/2006/relationships/image" Target="../media/image146.svg"/><Relationship Id="rId160" Type="http://schemas.openxmlformats.org/officeDocument/2006/relationships/image" Target="../media/image74.png"/><Relationship Id="rId181" Type="http://schemas.openxmlformats.org/officeDocument/2006/relationships/image" Target="../media/image63.svg"/><Relationship Id="rId216" Type="http://schemas.openxmlformats.org/officeDocument/2006/relationships/image" Target="../media/image52.png"/><Relationship Id="rId22" Type="http://schemas.openxmlformats.org/officeDocument/2006/relationships/image" Target="../media/image93.png"/><Relationship Id="rId43" Type="http://schemas.openxmlformats.org/officeDocument/2006/relationships/image" Target="../media/image33.svg"/><Relationship Id="rId64" Type="http://schemas.openxmlformats.org/officeDocument/2006/relationships/image" Target="../media/image119.png"/><Relationship Id="rId118" Type="http://schemas.openxmlformats.org/officeDocument/2006/relationships/image" Target="../media/image165.png"/><Relationship Id="rId139" Type="http://schemas.openxmlformats.org/officeDocument/2006/relationships/image" Target="../media/image180.svg"/><Relationship Id="rId85" Type="http://schemas.openxmlformats.org/officeDocument/2006/relationships/image" Target="../media/image136.svg"/><Relationship Id="rId150" Type="http://schemas.openxmlformats.org/officeDocument/2006/relationships/image" Target="../media/image191.png"/><Relationship Id="rId171" Type="http://schemas.openxmlformats.org/officeDocument/2006/relationships/image" Target="../media/image202.svg"/><Relationship Id="rId192" Type="http://schemas.openxmlformats.org/officeDocument/2006/relationships/image" Target="../media/image217.png"/><Relationship Id="rId206" Type="http://schemas.openxmlformats.org/officeDocument/2006/relationships/image" Target="../media/image225.png"/><Relationship Id="rId12" Type="http://schemas.openxmlformats.org/officeDocument/2006/relationships/image" Target="../media/image28.png"/><Relationship Id="rId33" Type="http://schemas.openxmlformats.org/officeDocument/2006/relationships/image" Target="../media/image100.svg"/><Relationship Id="rId108" Type="http://schemas.openxmlformats.org/officeDocument/2006/relationships/image" Target="../media/image159.png"/><Relationship Id="rId129" Type="http://schemas.openxmlformats.org/officeDocument/2006/relationships/image" Target="../media/image170.svg"/><Relationship Id="rId54" Type="http://schemas.openxmlformats.org/officeDocument/2006/relationships/image" Target="../media/image115.png"/><Relationship Id="rId75" Type="http://schemas.openxmlformats.org/officeDocument/2006/relationships/image" Target="../media/image126.svg"/><Relationship Id="rId96" Type="http://schemas.openxmlformats.org/officeDocument/2006/relationships/image" Target="../media/image147.png"/><Relationship Id="rId140" Type="http://schemas.openxmlformats.org/officeDocument/2006/relationships/image" Target="../media/image181.png"/><Relationship Id="rId161" Type="http://schemas.openxmlformats.org/officeDocument/2006/relationships/image" Target="../media/image75.svg"/><Relationship Id="rId182" Type="http://schemas.openxmlformats.org/officeDocument/2006/relationships/image" Target="../media/image211.png"/><Relationship Id="rId217" Type="http://schemas.openxmlformats.org/officeDocument/2006/relationships/image" Target="../media/image53.svg"/><Relationship Id="rId6" Type="http://schemas.openxmlformats.org/officeDocument/2006/relationships/image" Target="../media/image87.png"/><Relationship Id="rId23" Type="http://schemas.openxmlformats.org/officeDocument/2006/relationships/image" Target="../media/image94.svg"/><Relationship Id="rId119" Type="http://schemas.openxmlformats.org/officeDocument/2006/relationships/image" Target="../media/image166.svg"/><Relationship Id="rId44" Type="http://schemas.openxmlformats.org/officeDocument/2006/relationships/image" Target="../media/image68.png"/><Relationship Id="rId65" Type="http://schemas.openxmlformats.org/officeDocument/2006/relationships/image" Target="../media/image120.svg"/><Relationship Id="rId86" Type="http://schemas.openxmlformats.org/officeDocument/2006/relationships/image" Target="../media/image137.png"/><Relationship Id="rId130" Type="http://schemas.openxmlformats.org/officeDocument/2006/relationships/image" Target="../media/image171.png"/><Relationship Id="rId151" Type="http://schemas.openxmlformats.org/officeDocument/2006/relationships/image" Target="../media/image192.svg"/><Relationship Id="rId172" Type="http://schemas.openxmlformats.org/officeDocument/2006/relationships/image" Target="../media/image203.png"/><Relationship Id="rId193" Type="http://schemas.openxmlformats.org/officeDocument/2006/relationships/image" Target="../media/image218.svg"/><Relationship Id="rId207" Type="http://schemas.openxmlformats.org/officeDocument/2006/relationships/image" Target="../media/image226.svg"/><Relationship Id="rId13" Type="http://schemas.openxmlformats.org/officeDocument/2006/relationships/image" Target="../media/image29.svg"/><Relationship Id="rId109" Type="http://schemas.openxmlformats.org/officeDocument/2006/relationships/image" Target="../media/image160.svg"/><Relationship Id="rId34" Type="http://schemas.openxmlformats.org/officeDocument/2006/relationships/image" Target="../media/image101.png"/><Relationship Id="rId55" Type="http://schemas.openxmlformats.org/officeDocument/2006/relationships/image" Target="../media/image116.svg"/><Relationship Id="rId76" Type="http://schemas.openxmlformats.org/officeDocument/2006/relationships/image" Target="../media/image127.png"/><Relationship Id="rId97" Type="http://schemas.openxmlformats.org/officeDocument/2006/relationships/image" Target="../media/image148.svg"/><Relationship Id="rId120" Type="http://schemas.openxmlformats.org/officeDocument/2006/relationships/image" Target="../media/image167.png"/><Relationship Id="rId141" Type="http://schemas.openxmlformats.org/officeDocument/2006/relationships/image" Target="../media/image182.svg"/><Relationship Id="rId7" Type="http://schemas.openxmlformats.org/officeDocument/2006/relationships/image" Target="../media/image88.svg"/><Relationship Id="rId162" Type="http://schemas.openxmlformats.org/officeDocument/2006/relationships/image" Target="../media/image195.png"/><Relationship Id="rId183" Type="http://schemas.openxmlformats.org/officeDocument/2006/relationships/image" Target="../media/image212.svg"/><Relationship Id="rId218" Type="http://schemas.openxmlformats.org/officeDocument/2006/relationships/image" Target="../media/image231.png"/><Relationship Id="rId24" Type="http://schemas.openxmlformats.org/officeDocument/2006/relationships/image" Target="../media/image70.png"/><Relationship Id="rId45" Type="http://schemas.openxmlformats.org/officeDocument/2006/relationships/image" Target="../media/image69.svg"/><Relationship Id="rId66" Type="http://schemas.openxmlformats.org/officeDocument/2006/relationships/image" Target="../media/image121.png"/><Relationship Id="rId87" Type="http://schemas.openxmlformats.org/officeDocument/2006/relationships/image" Target="../media/image138.svg"/><Relationship Id="rId110" Type="http://schemas.openxmlformats.org/officeDocument/2006/relationships/image" Target="../media/image161.png"/><Relationship Id="rId131" Type="http://schemas.openxmlformats.org/officeDocument/2006/relationships/image" Target="../media/image172.svg"/><Relationship Id="rId152" Type="http://schemas.openxmlformats.org/officeDocument/2006/relationships/image" Target="../media/image56.png"/><Relationship Id="rId173" Type="http://schemas.openxmlformats.org/officeDocument/2006/relationships/image" Target="../media/image204.svg"/><Relationship Id="rId194" Type="http://schemas.openxmlformats.org/officeDocument/2006/relationships/image" Target="../media/image219.png"/><Relationship Id="rId208" Type="http://schemas.openxmlformats.org/officeDocument/2006/relationships/image" Target="../media/image227.png"/><Relationship Id="rId14" Type="http://schemas.openxmlformats.org/officeDocument/2006/relationships/image" Target="../media/image10.png"/><Relationship Id="rId35" Type="http://schemas.openxmlformats.org/officeDocument/2006/relationships/image" Target="../media/image102.svg"/><Relationship Id="rId56" Type="http://schemas.openxmlformats.org/officeDocument/2006/relationships/image" Target="../media/image26.png"/><Relationship Id="rId77" Type="http://schemas.openxmlformats.org/officeDocument/2006/relationships/image" Target="../media/image128.svg"/><Relationship Id="rId100" Type="http://schemas.openxmlformats.org/officeDocument/2006/relationships/image" Target="../media/image151.png"/><Relationship Id="rId8" Type="http://schemas.openxmlformats.org/officeDocument/2006/relationships/image" Target="../media/image14.png"/><Relationship Id="rId98" Type="http://schemas.openxmlformats.org/officeDocument/2006/relationships/image" Target="../media/image149.png"/><Relationship Id="rId121" Type="http://schemas.openxmlformats.org/officeDocument/2006/relationships/image" Target="../media/image168.svg"/><Relationship Id="rId142" Type="http://schemas.openxmlformats.org/officeDocument/2006/relationships/image" Target="../media/image183.png"/><Relationship Id="rId163" Type="http://schemas.openxmlformats.org/officeDocument/2006/relationships/image" Target="../media/image196.svg"/><Relationship Id="rId184" Type="http://schemas.openxmlformats.org/officeDocument/2006/relationships/image" Target="../media/image20.png"/><Relationship Id="rId219" Type="http://schemas.openxmlformats.org/officeDocument/2006/relationships/image" Target="../media/image232.svg"/><Relationship Id="rId3" Type="http://schemas.openxmlformats.org/officeDocument/2006/relationships/image" Target="../media/image84.svg"/><Relationship Id="rId214" Type="http://schemas.openxmlformats.org/officeDocument/2006/relationships/image" Target="../media/image54.png"/><Relationship Id="rId25" Type="http://schemas.openxmlformats.org/officeDocument/2006/relationships/image" Target="../media/image71.svg"/><Relationship Id="rId46" Type="http://schemas.openxmlformats.org/officeDocument/2006/relationships/image" Target="../media/image107.png"/><Relationship Id="rId67" Type="http://schemas.openxmlformats.org/officeDocument/2006/relationships/image" Target="../media/image122.svg"/><Relationship Id="rId116" Type="http://schemas.openxmlformats.org/officeDocument/2006/relationships/image" Target="../media/image163.png"/><Relationship Id="rId137" Type="http://schemas.openxmlformats.org/officeDocument/2006/relationships/image" Target="../media/image178.svg"/><Relationship Id="rId158" Type="http://schemas.openxmlformats.org/officeDocument/2006/relationships/image" Target="../media/image58.png"/><Relationship Id="rId20" Type="http://schemas.openxmlformats.org/officeDocument/2006/relationships/image" Target="../media/image16.png"/><Relationship Id="rId41" Type="http://schemas.openxmlformats.org/officeDocument/2006/relationships/image" Target="../media/image106.svg"/><Relationship Id="rId62" Type="http://schemas.openxmlformats.org/officeDocument/2006/relationships/image" Target="../media/image117.png"/><Relationship Id="rId83" Type="http://schemas.openxmlformats.org/officeDocument/2006/relationships/image" Target="../media/image134.svg"/><Relationship Id="rId88" Type="http://schemas.openxmlformats.org/officeDocument/2006/relationships/image" Target="../media/image139.png"/><Relationship Id="rId111" Type="http://schemas.openxmlformats.org/officeDocument/2006/relationships/image" Target="../media/image162.svg"/><Relationship Id="rId132" Type="http://schemas.openxmlformats.org/officeDocument/2006/relationships/image" Target="../media/image173.png"/><Relationship Id="rId153" Type="http://schemas.openxmlformats.org/officeDocument/2006/relationships/image" Target="../media/image57.svg"/><Relationship Id="rId174" Type="http://schemas.openxmlformats.org/officeDocument/2006/relationships/image" Target="../media/image205.png"/><Relationship Id="rId179" Type="http://schemas.openxmlformats.org/officeDocument/2006/relationships/image" Target="../media/image210.svg"/><Relationship Id="rId195" Type="http://schemas.openxmlformats.org/officeDocument/2006/relationships/image" Target="../media/image220.svg"/><Relationship Id="rId209" Type="http://schemas.openxmlformats.org/officeDocument/2006/relationships/image" Target="../media/image228.svg"/><Relationship Id="rId190" Type="http://schemas.openxmlformats.org/officeDocument/2006/relationships/image" Target="../media/image215.png"/><Relationship Id="rId204" Type="http://schemas.openxmlformats.org/officeDocument/2006/relationships/image" Target="../media/image60.png"/><Relationship Id="rId220" Type="http://schemas.openxmlformats.org/officeDocument/2006/relationships/image" Target="../media/image233.png"/><Relationship Id="rId225" Type="http://schemas.openxmlformats.org/officeDocument/2006/relationships/image" Target="../media/image82.svg"/><Relationship Id="rId15" Type="http://schemas.openxmlformats.org/officeDocument/2006/relationships/image" Target="../media/image11.svg"/><Relationship Id="rId36" Type="http://schemas.openxmlformats.org/officeDocument/2006/relationships/image" Target="../media/image36.png"/><Relationship Id="rId57" Type="http://schemas.openxmlformats.org/officeDocument/2006/relationships/image" Target="../media/image27.svg"/><Relationship Id="rId106" Type="http://schemas.openxmlformats.org/officeDocument/2006/relationships/image" Target="../media/image157.png"/><Relationship Id="rId127" Type="http://schemas.openxmlformats.org/officeDocument/2006/relationships/image" Target="../media/image51.svg"/><Relationship Id="rId10" Type="http://schemas.openxmlformats.org/officeDocument/2006/relationships/image" Target="../media/image30.png"/><Relationship Id="rId31" Type="http://schemas.openxmlformats.org/officeDocument/2006/relationships/image" Target="../media/image98.svg"/><Relationship Id="rId52" Type="http://schemas.openxmlformats.org/officeDocument/2006/relationships/image" Target="../media/image113.png"/><Relationship Id="rId73" Type="http://schemas.openxmlformats.org/officeDocument/2006/relationships/image" Target="../media/image45.svg"/><Relationship Id="rId78" Type="http://schemas.openxmlformats.org/officeDocument/2006/relationships/image" Target="../media/image129.png"/><Relationship Id="rId94" Type="http://schemas.openxmlformats.org/officeDocument/2006/relationships/image" Target="../media/image145.png"/><Relationship Id="rId99" Type="http://schemas.openxmlformats.org/officeDocument/2006/relationships/image" Target="../media/image150.svg"/><Relationship Id="rId101" Type="http://schemas.openxmlformats.org/officeDocument/2006/relationships/image" Target="../media/image152.svg"/><Relationship Id="rId122" Type="http://schemas.openxmlformats.org/officeDocument/2006/relationships/image" Target="../media/image46.png"/><Relationship Id="rId143" Type="http://schemas.openxmlformats.org/officeDocument/2006/relationships/image" Target="../media/image184.svg"/><Relationship Id="rId148" Type="http://schemas.openxmlformats.org/officeDocument/2006/relationships/image" Target="../media/image189.png"/><Relationship Id="rId164" Type="http://schemas.openxmlformats.org/officeDocument/2006/relationships/image" Target="../media/image197.png"/><Relationship Id="rId169" Type="http://schemas.openxmlformats.org/officeDocument/2006/relationships/image" Target="../media/image39.svg"/><Relationship Id="rId185" Type="http://schemas.openxmlformats.org/officeDocument/2006/relationships/image" Target="../media/image21.svg"/><Relationship Id="rId4" Type="http://schemas.openxmlformats.org/officeDocument/2006/relationships/image" Target="../media/image85.png"/><Relationship Id="rId9" Type="http://schemas.openxmlformats.org/officeDocument/2006/relationships/image" Target="../media/image15.svg"/><Relationship Id="rId180" Type="http://schemas.openxmlformats.org/officeDocument/2006/relationships/image" Target="../media/image62.png"/><Relationship Id="rId210" Type="http://schemas.openxmlformats.org/officeDocument/2006/relationships/image" Target="../media/image12.png"/><Relationship Id="rId215" Type="http://schemas.openxmlformats.org/officeDocument/2006/relationships/image" Target="../media/image55.svg"/><Relationship Id="rId26" Type="http://schemas.openxmlformats.org/officeDocument/2006/relationships/image" Target="../media/image64.png"/><Relationship Id="rId47" Type="http://schemas.openxmlformats.org/officeDocument/2006/relationships/image" Target="../media/image108.svg"/><Relationship Id="rId68" Type="http://schemas.openxmlformats.org/officeDocument/2006/relationships/image" Target="../media/image18.png"/><Relationship Id="rId89" Type="http://schemas.openxmlformats.org/officeDocument/2006/relationships/image" Target="../media/image140.svg"/><Relationship Id="rId112" Type="http://schemas.openxmlformats.org/officeDocument/2006/relationships/image" Target="../media/image42.png"/><Relationship Id="rId133" Type="http://schemas.openxmlformats.org/officeDocument/2006/relationships/image" Target="../media/image174.svg"/><Relationship Id="rId154" Type="http://schemas.openxmlformats.org/officeDocument/2006/relationships/image" Target="../media/image72.png"/><Relationship Id="rId175" Type="http://schemas.openxmlformats.org/officeDocument/2006/relationships/image" Target="../media/image206.svg"/><Relationship Id="rId196" Type="http://schemas.openxmlformats.org/officeDocument/2006/relationships/image" Target="../media/image40.png"/><Relationship Id="rId200" Type="http://schemas.openxmlformats.org/officeDocument/2006/relationships/image" Target="../media/image223.png"/><Relationship Id="rId16" Type="http://schemas.openxmlformats.org/officeDocument/2006/relationships/image" Target="../media/image89.png"/><Relationship Id="rId221" Type="http://schemas.openxmlformats.org/officeDocument/2006/relationships/image" Target="../media/image234.svg"/><Relationship Id="rId37" Type="http://schemas.openxmlformats.org/officeDocument/2006/relationships/image" Target="../media/image37.svg"/><Relationship Id="rId58" Type="http://schemas.openxmlformats.org/officeDocument/2006/relationships/image" Target="../media/image22.png"/><Relationship Id="rId79" Type="http://schemas.openxmlformats.org/officeDocument/2006/relationships/image" Target="../media/image130.svg"/><Relationship Id="rId102" Type="http://schemas.openxmlformats.org/officeDocument/2006/relationships/image" Target="../media/image153.png"/><Relationship Id="rId123" Type="http://schemas.openxmlformats.org/officeDocument/2006/relationships/image" Target="../media/image47.svg"/><Relationship Id="rId144" Type="http://schemas.openxmlformats.org/officeDocument/2006/relationships/image" Target="../media/image185.png"/><Relationship Id="rId90" Type="http://schemas.openxmlformats.org/officeDocument/2006/relationships/image" Target="../media/image141.png"/><Relationship Id="rId165" Type="http://schemas.openxmlformats.org/officeDocument/2006/relationships/image" Target="../media/image198.svg"/><Relationship Id="rId186" Type="http://schemas.openxmlformats.org/officeDocument/2006/relationships/image" Target="../media/image213.png"/><Relationship Id="rId211" Type="http://schemas.openxmlformats.org/officeDocument/2006/relationships/image" Target="../media/image13.svg"/><Relationship Id="rId27" Type="http://schemas.openxmlformats.org/officeDocument/2006/relationships/image" Target="../media/image65.svg"/><Relationship Id="rId48" Type="http://schemas.openxmlformats.org/officeDocument/2006/relationships/image" Target="../media/image109.png"/><Relationship Id="rId69" Type="http://schemas.openxmlformats.org/officeDocument/2006/relationships/image" Target="../media/image19.svg"/><Relationship Id="rId113" Type="http://schemas.openxmlformats.org/officeDocument/2006/relationships/image" Target="../media/image43.svg"/><Relationship Id="rId134" Type="http://schemas.openxmlformats.org/officeDocument/2006/relationships/image" Target="../media/image175.png"/><Relationship Id="rId80" Type="http://schemas.openxmlformats.org/officeDocument/2006/relationships/image" Target="../media/image131.png"/><Relationship Id="rId155" Type="http://schemas.openxmlformats.org/officeDocument/2006/relationships/image" Target="../media/image73.svg"/><Relationship Id="rId176" Type="http://schemas.openxmlformats.org/officeDocument/2006/relationships/image" Target="../media/image207.png"/><Relationship Id="rId197" Type="http://schemas.openxmlformats.org/officeDocument/2006/relationships/image" Target="../media/image41.svg"/><Relationship Id="rId201" Type="http://schemas.openxmlformats.org/officeDocument/2006/relationships/image" Target="../media/image224.svg"/><Relationship Id="rId222" Type="http://schemas.openxmlformats.org/officeDocument/2006/relationships/image" Target="../media/image235.png"/><Relationship Id="rId17" Type="http://schemas.openxmlformats.org/officeDocument/2006/relationships/image" Target="../media/image90.svg"/><Relationship Id="rId38" Type="http://schemas.openxmlformats.org/officeDocument/2006/relationships/image" Target="../media/image103.png"/><Relationship Id="rId59" Type="http://schemas.openxmlformats.org/officeDocument/2006/relationships/image" Target="../media/image23.svg"/><Relationship Id="rId103" Type="http://schemas.openxmlformats.org/officeDocument/2006/relationships/image" Target="../media/image154.svg"/><Relationship Id="rId124" Type="http://schemas.openxmlformats.org/officeDocument/2006/relationships/image" Target="../media/image76.png"/><Relationship Id="rId70" Type="http://schemas.openxmlformats.org/officeDocument/2006/relationships/image" Target="../media/image123.png"/><Relationship Id="rId91" Type="http://schemas.openxmlformats.org/officeDocument/2006/relationships/image" Target="../media/image142.svg"/><Relationship Id="rId145" Type="http://schemas.openxmlformats.org/officeDocument/2006/relationships/image" Target="../media/image186.svg"/><Relationship Id="rId166" Type="http://schemas.openxmlformats.org/officeDocument/2006/relationships/image" Target="../media/image199.png"/><Relationship Id="rId187" Type="http://schemas.openxmlformats.org/officeDocument/2006/relationships/image" Target="../media/image214.svg"/><Relationship Id="rId1" Type="http://schemas.openxmlformats.org/officeDocument/2006/relationships/slideLayout" Target="../slideLayouts/slideLayout9.xml"/><Relationship Id="rId212" Type="http://schemas.openxmlformats.org/officeDocument/2006/relationships/image" Target="../media/image229.png"/><Relationship Id="rId28" Type="http://schemas.openxmlformats.org/officeDocument/2006/relationships/image" Target="../media/image95.png"/><Relationship Id="rId49" Type="http://schemas.openxmlformats.org/officeDocument/2006/relationships/image" Target="../media/image110.svg"/><Relationship Id="rId114" Type="http://schemas.openxmlformats.org/officeDocument/2006/relationships/image" Target="../media/image48.png"/><Relationship Id="rId60" Type="http://schemas.openxmlformats.org/officeDocument/2006/relationships/image" Target="../media/image24.png"/><Relationship Id="rId81" Type="http://schemas.openxmlformats.org/officeDocument/2006/relationships/image" Target="../media/image132.svg"/><Relationship Id="rId135" Type="http://schemas.openxmlformats.org/officeDocument/2006/relationships/image" Target="../media/image176.svg"/><Relationship Id="rId156" Type="http://schemas.openxmlformats.org/officeDocument/2006/relationships/image" Target="../media/image193.png"/><Relationship Id="rId177" Type="http://schemas.openxmlformats.org/officeDocument/2006/relationships/image" Target="../media/image208.svg"/><Relationship Id="rId198" Type="http://schemas.openxmlformats.org/officeDocument/2006/relationships/image" Target="../media/image221.png"/><Relationship Id="rId202" Type="http://schemas.openxmlformats.org/officeDocument/2006/relationships/image" Target="../media/image34.png"/><Relationship Id="rId223" Type="http://schemas.openxmlformats.org/officeDocument/2006/relationships/image" Target="../media/image236.svg"/><Relationship Id="rId18" Type="http://schemas.openxmlformats.org/officeDocument/2006/relationships/image" Target="../media/image91.png"/><Relationship Id="rId39" Type="http://schemas.openxmlformats.org/officeDocument/2006/relationships/image" Target="../media/image104.svg"/><Relationship Id="rId50" Type="http://schemas.openxmlformats.org/officeDocument/2006/relationships/image" Target="../media/image111.png"/><Relationship Id="rId104" Type="http://schemas.openxmlformats.org/officeDocument/2006/relationships/image" Target="../media/image155.png"/><Relationship Id="rId125" Type="http://schemas.openxmlformats.org/officeDocument/2006/relationships/image" Target="../media/image77.svg"/><Relationship Id="rId146" Type="http://schemas.openxmlformats.org/officeDocument/2006/relationships/image" Target="../media/image187.png"/><Relationship Id="rId167" Type="http://schemas.openxmlformats.org/officeDocument/2006/relationships/image" Target="../media/image200.svg"/><Relationship Id="rId188" Type="http://schemas.openxmlformats.org/officeDocument/2006/relationships/image" Target="../media/image66.png"/><Relationship Id="rId71" Type="http://schemas.openxmlformats.org/officeDocument/2006/relationships/image" Target="../media/image124.svg"/><Relationship Id="rId92" Type="http://schemas.openxmlformats.org/officeDocument/2006/relationships/image" Target="../media/image143.png"/><Relationship Id="rId213" Type="http://schemas.openxmlformats.org/officeDocument/2006/relationships/image" Target="../media/image230.svg"/><Relationship Id="rId2" Type="http://schemas.openxmlformats.org/officeDocument/2006/relationships/image" Target="../media/image83.png"/><Relationship Id="rId29" Type="http://schemas.openxmlformats.org/officeDocument/2006/relationships/image" Target="../media/image96.svg"/><Relationship Id="rId40" Type="http://schemas.openxmlformats.org/officeDocument/2006/relationships/image" Target="../media/image105.png"/><Relationship Id="rId115" Type="http://schemas.openxmlformats.org/officeDocument/2006/relationships/image" Target="../media/image49.svg"/><Relationship Id="rId136" Type="http://schemas.openxmlformats.org/officeDocument/2006/relationships/image" Target="../media/image177.png"/><Relationship Id="rId157" Type="http://schemas.openxmlformats.org/officeDocument/2006/relationships/image" Target="../media/image194.svg"/><Relationship Id="rId178" Type="http://schemas.openxmlformats.org/officeDocument/2006/relationships/image" Target="../media/image209.png"/><Relationship Id="rId61" Type="http://schemas.openxmlformats.org/officeDocument/2006/relationships/image" Target="../media/image25.svg"/><Relationship Id="rId82" Type="http://schemas.openxmlformats.org/officeDocument/2006/relationships/image" Target="../media/image133.png"/><Relationship Id="rId199" Type="http://schemas.openxmlformats.org/officeDocument/2006/relationships/image" Target="../media/image222.svg"/><Relationship Id="rId203" Type="http://schemas.openxmlformats.org/officeDocument/2006/relationships/image" Target="../media/image35.svg"/><Relationship Id="rId19" Type="http://schemas.openxmlformats.org/officeDocument/2006/relationships/image" Target="../media/image92.svg"/><Relationship Id="rId224" Type="http://schemas.openxmlformats.org/officeDocument/2006/relationships/image" Target="../media/image237.png"/><Relationship Id="rId30" Type="http://schemas.openxmlformats.org/officeDocument/2006/relationships/image" Target="../media/image97.png"/><Relationship Id="rId105" Type="http://schemas.openxmlformats.org/officeDocument/2006/relationships/image" Target="../media/image156.svg"/><Relationship Id="rId126" Type="http://schemas.openxmlformats.org/officeDocument/2006/relationships/image" Target="../media/image50.png"/><Relationship Id="rId147" Type="http://schemas.openxmlformats.org/officeDocument/2006/relationships/image" Target="../media/image188.svg"/><Relationship Id="rId168" Type="http://schemas.openxmlformats.org/officeDocument/2006/relationships/image" Target="../media/image38.png"/><Relationship Id="rId51" Type="http://schemas.openxmlformats.org/officeDocument/2006/relationships/image" Target="../media/image112.svg"/><Relationship Id="rId72" Type="http://schemas.openxmlformats.org/officeDocument/2006/relationships/image" Target="../media/image44.png"/><Relationship Id="rId93" Type="http://schemas.openxmlformats.org/officeDocument/2006/relationships/image" Target="../media/image144.svg"/><Relationship Id="rId189" Type="http://schemas.openxmlformats.org/officeDocument/2006/relationships/image" Target="../media/image67.svg"/></Relationships>
</file>

<file path=ppt/slides/_rels/slide1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8" Type="http://schemas.openxmlformats.org/officeDocument/2006/relationships/image" Target="../media/image243.png"/><Relationship Id="rId13" Type="http://schemas.openxmlformats.org/officeDocument/2006/relationships/image" Target="../media/image248.png"/><Relationship Id="rId18" Type="http://schemas.openxmlformats.org/officeDocument/2006/relationships/image" Target="../media/image253.png"/><Relationship Id="rId3" Type="http://schemas.openxmlformats.org/officeDocument/2006/relationships/image" Target="../media/image238.png"/><Relationship Id="rId7" Type="http://schemas.openxmlformats.org/officeDocument/2006/relationships/image" Target="../media/image242.png"/><Relationship Id="rId12" Type="http://schemas.openxmlformats.org/officeDocument/2006/relationships/image" Target="../media/image247.png"/><Relationship Id="rId17" Type="http://schemas.openxmlformats.org/officeDocument/2006/relationships/image" Target="../media/image252.png"/><Relationship Id="rId2" Type="http://schemas.openxmlformats.org/officeDocument/2006/relationships/notesSlide" Target="../notesSlides/notesSlide9.xml"/><Relationship Id="rId16" Type="http://schemas.openxmlformats.org/officeDocument/2006/relationships/image" Target="../media/image251.png"/><Relationship Id="rId1" Type="http://schemas.openxmlformats.org/officeDocument/2006/relationships/slideLayout" Target="../slideLayouts/slideLayout9.xml"/><Relationship Id="rId6" Type="http://schemas.openxmlformats.org/officeDocument/2006/relationships/image" Target="../media/image241.png"/><Relationship Id="rId11" Type="http://schemas.openxmlformats.org/officeDocument/2006/relationships/image" Target="../media/image246.png"/><Relationship Id="rId5" Type="http://schemas.openxmlformats.org/officeDocument/2006/relationships/image" Target="../media/image240.png"/><Relationship Id="rId15" Type="http://schemas.openxmlformats.org/officeDocument/2006/relationships/image" Target="../media/image250.png"/><Relationship Id="rId10" Type="http://schemas.openxmlformats.org/officeDocument/2006/relationships/image" Target="../media/image245.png"/><Relationship Id="rId4" Type="http://schemas.openxmlformats.org/officeDocument/2006/relationships/image" Target="../media/image239.png"/><Relationship Id="rId9" Type="http://schemas.openxmlformats.org/officeDocument/2006/relationships/image" Target="../media/image244.png"/><Relationship Id="rId14" Type="http://schemas.openxmlformats.org/officeDocument/2006/relationships/image" Target="../media/image249.png"/></Relationships>
</file>

<file path=ppt/slides/_rels/slide13.xml.rels><?xml version="1.0" encoding="UTF-8" standalone="yes"?>
<Relationships xmlns="http://schemas.openxmlformats.org/package/2006/relationships"><Relationship Id="rId8" Type="http://schemas.openxmlformats.org/officeDocument/2006/relationships/image" Target="../media/image243.png"/><Relationship Id="rId13" Type="http://schemas.openxmlformats.org/officeDocument/2006/relationships/image" Target="../media/image263.png"/><Relationship Id="rId18" Type="http://schemas.openxmlformats.org/officeDocument/2006/relationships/image" Target="../media/image268.png"/><Relationship Id="rId3" Type="http://schemas.openxmlformats.org/officeDocument/2006/relationships/image" Target="../media/image254.png"/><Relationship Id="rId7" Type="http://schemas.openxmlformats.org/officeDocument/2006/relationships/image" Target="../media/image258.png"/><Relationship Id="rId12" Type="http://schemas.openxmlformats.org/officeDocument/2006/relationships/image" Target="../media/image262.png"/><Relationship Id="rId17" Type="http://schemas.openxmlformats.org/officeDocument/2006/relationships/image" Target="../media/image267.png"/><Relationship Id="rId2" Type="http://schemas.openxmlformats.org/officeDocument/2006/relationships/notesSlide" Target="../notesSlides/notesSlide10.xml"/><Relationship Id="rId16" Type="http://schemas.openxmlformats.org/officeDocument/2006/relationships/image" Target="../media/image266.png"/><Relationship Id="rId1" Type="http://schemas.openxmlformats.org/officeDocument/2006/relationships/slideLayout" Target="../slideLayouts/slideLayout7.xml"/><Relationship Id="rId6" Type="http://schemas.openxmlformats.org/officeDocument/2006/relationships/image" Target="../media/image257.png"/><Relationship Id="rId11" Type="http://schemas.openxmlformats.org/officeDocument/2006/relationships/image" Target="../media/image261.png"/><Relationship Id="rId5" Type="http://schemas.openxmlformats.org/officeDocument/2006/relationships/image" Target="../media/image256.png"/><Relationship Id="rId15" Type="http://schemas.openxmlformats.org/officeDocument/2006/relationships/image" Target="../media/image265.png"/><Relationship Id="rId10" Type="http://schemas.openxmlformats.org/officeDocument/2006/relationships/image" Target="../media/image260.png"/><Relationship Id="rId4" Type="http://schemas.openxmlformats.org/officeDocument/2006/relationships/image" Target="../media/image255.png"/><Relationship Id="rId9" Type="http://schemas.openxmlformats.org/officeDocument/2006/relationships/image" Target="../media/image259.png"/><Relationship Id="rId14" Type="http://schemas.openxmlformats.org/officeDocument/2006/relationships/image" Target="../media/image264.png"/></Relationships>
</file>

<file path=ppt/slides/_rels/slide1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269.png"/><Relationship Id="rId7" Type="http://schemas.openxmlformats.org/officeDocument/2006/relationships/image" Target="../media/image273.png"/><Relationship Id="rId2" Type="http://schemas.openxmlformats.org/officeDocument/2006/relationships/notesSlide" Target="../notesSlides/notesSlide12.xml"/><Relationship Id="rId1" Type="http://schemas.openxmlformats.org/officeDocument/2006/relationships/slideLayout" Target="../slideLayouts/slideLayout9.xml"/><Relationship Id="rId6" Type="http://schemas.openxmlformats.org/officeDocument/2006/relationships/image" Target="../media/image272.png"/><Relationship Id="rId5" Type="http://schemas.openxmlformats.org/officeDocument/2006/relationships/image" Target="../media/image271.png"/><Relationship Id="rId4" Type="http://schemas.openxmlformats.org/officeDocument/2006/relationships/image" Target="../media/image270.png"/></Relationships>
</file>

<file path=ppt/slides/_rels/slide16.xml.rels><?xml version="1.0" encoding="UTF-8" standalone="yes"?>
<Relationships xmlns="http://schemas.openxmlformats.org/package/2006/relationships"><Relationship Id="rId3" Type="http://schemas.openxmlformats.org/officeDocument/2006/relationships/image" Target="../media/image274.png"/><Relationship Id="rId7" Type="http://schemas.openxmlformats.org/officeDocument/2006/relationships/image" Target="../media/image278.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277.png"/><Relationship Id="rId5" Type="http://schemas.openxmlformats.org/officeDocument/2006/relationships/image" Target="../media/image276.png"/><Relationship Id="rId4" Type="http://schemas.openxmlformats.org/officeDocument/2006/relationships/image" Target="../media/image275.png"/></Relationships>
</file>

<file path=ppt/slides/_rels/slide17.xml.rels><?xml version="1.0" encoding="UTF-8" standalone="yes"?>
<Relationships xmlns="http://schemas.openxmlformats.org/package/2006/relationships"><Relationship Id="rId8" Type="http://schemas.openxmlformats.org/officeDocument/2006/relationships/image" Target="../media/image284.png"/><Relationship Id="rId13" Type="http://schemas.openxmlformats.org/officeDocument/2006/relationships/image" Target="../media/image289.png"/><Relationship Id="rId3" Type="http://schemas.openxmlformats.org/officeDocument/2006/relationships/image" Target="../media/image279.png"/><Relationship Id="rId7" Type="http://schemas.openxmlformats.org/officeDocument/2006/relationships/image" Target="../media/image283.png"/><Relationship Id="rId12" Type="http://schemas.openxmlformats.org/officeDocument/2006/relationships/image" Target="../media/image288.png"/><Relationship Id="rId2" Type="http://schemas.openxmlformats.org/officeDocument/2006/relationships/notesSlide" Target="../notesSlides/notesSlide14.xml"/><Relationship Id="rId16" Type="http://schemas.openxmlformats.org/officeDocument/2006/relationships/image" Target="../media/image292.png"/><Relationship Id="rId1" Type="http://schemas.openxmlformats.org/officeDocument/2006/relationships/slideLayout" Target="../slideLayouts/slideLayout9.xml"/><Relationship Id="rId6" Type="http://schemas.openxmlformats.org/officeDocument/2006/relationships/image" Target="../media/image282.png"/><Relationship Id="rId11" Type="http://schemas.openxmlformats.org/officeDocument/2006/relationships/image" Target="../media/image287.png"/><Relationship Id="rId5" Type="http://schemas.openxmlformats.org/officeDocument/2006/relationships/image" Target="../media/image281.png"/><Relationship Id="rId15" Type="http://schemas.openxmlformats.org/officeDocument/2006/relationships/image" Target="../media/image291.png"/><Relationship Id="rId10" Type="http://schemas.openxmlformats.org/officeDocument/2006/relationships/image" Target="../media/image286.png"/><Relationship Id="rId4" Type="http://schemas.openxmlformats.org/officeDocument/2006/relationships/image" Target="../media/image280.png"/><Relationship Id="rId9" Type="http://schemas.openxmlformats.org/officeDocument/2006/relationships/image" Target="../media/image285.png"/><Relationship Id="rId14" Type="http://schemas.openxmlformats.org/officeDocument/2006/relationships/image" Target="../media/image290.png"/></Relationships>
</file>

<file path=ppt/slides/_rels/slide18.xml.rels><?xml version="1.0" encoding="UTF-8" standalone="yes"?>
<Relationships xmlns="http://schemas.openxmlformats.org/package/2006/relationships"><Relationship Id="rId8" Type="http://schemas.openxmlformats.org/officeDocument/2006/relationships/image" Target="../media/image297.emf"/><Relationship Id="rId13" Type="http://schemas.openxmlformats.org/officeDocument/2006/relationships/image" Target="../media/image301.png"/><Relationship Id="rId3" Type="http://schemas.openxmlformats.org/officeDocument/2006/relationships/image" Target="../media/image293.png"/><Relationship Id="rId7" Type="http://schemas.openxmlformats.org/officeDocument/2006/relationships/image" Target="../media/image296.png"/><Relationship Id="rId12" Type="http://schemas.openxmlformats.org/officeDocument/2006/relationships/image" Target="../media/image300.png"/><Relationship Id="rId2" Type="http://schemas.openxmlformats.org/officeDocument/2006/relationships/notesSlide" Target="../notesSlides/notesSlide15.xml"/><Relationship Id="rId1" Type="http://schemas.openxmlformats.org/officeDocument/2006/relationships/slideLayout" Target="../slideLayouts/slideLayout6.xml"/><Relationship Id="rId6" Type="http://schemas.openxmlformats.org/officeDocument/2006/relationships/image" Target="../media/image295.png"/><Relationship Id="rId11" Type="http://schemas.openxmlformats.org/officeDocument/2006/relationships/image" Target="../media/image299.png"/><Relationship Id="rId5" Type="http://schemas.openxmlformats.org/officeDocument/2006/relationships/image" Target="../media/image294.png"/><Relationship Id="rId10" Type="http://schemas.openxmlformats.org/officeDocument/2006/relationships/image" Target="../media/image298.png"/><Relationship Id="rId4" Type="http://schemas.openxmlformats.org/officeDocument/2006/relationships/image" Target="../media/image280.png"/><Relationship Id="rId9" Type="http://schemas.openxmlformats.org/officeDocument/2006/relationships/image" Target="../media/image287.png"/><Relationship Id="rId14" Type="http://schemas.openxmlformats.org/officeDocument/2006/relationships/image" Target="../media/image302.png"/></Relationships>
</file>

<file path=ppt/slides/_rels/slide19.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7.xml"/></Relationships>
</file>

<file path=ppt/slides/_rels/slide20.xml.rels><?xml version="1.0" encoding="UTF-8" standalone="yes"?>
<Relationships xmlns="http://schemas.openxmlformats.org/package/2006/relationships"><Relationship Id="rId3" Type="http://schemas.openxmlformats.org/officeDocument/2006/relationships/hyperlink" Target="https://experience.sap.com/fiori-design-web/quartz-light-colors/" TargetMode="External"/><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hyperlink" Target="https://experience.sap.com/fiori-design-web/quartz-light-colors/" TargetMode="External"/><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openxmlformats.org/officeDocument/2006/relationships/image" Target="../media/image303.png"/><Relationship Id="rId2" Type="http://schemas.openxmlformats.org/officeDocument/2006/relationships/notesSlide" Target="../notesSlides/notesSlide22.xml"/><Relationship Id="rId1" Type="http://schemas.openxmlformats.org/officeDocument/2006/relationships/slideLayout" Target="../slideLayouts/slideLayout9.xml"/><Relationship Id="rId4" Type="http://schemas.openxmlformats.org/officeDocument/2006/relationships/image" Target="../media/image304.png"/></Relationships>
</file>

<file path=ppt/slides/_rels/slide26.xml.rels><?xml version="1.0" encoding="UTF-8" standalone="yes"?>
<Relationships xmlns="http://schemas.openxmlformats.org/package/2006/relationships"><Relationship Id="rId3" Type="http://schemas.openxmlformats.org/officeDocument/2006/relationships/image" Target="../media/image305.png"/><Relationship Id="rId2" Type="http://schemas.openxmlformats.org/officeDocument/2006/relationships/notesSlide" Target="../notesSlides/notesSlide23.xml"/><Relationship Id="rId1" Type="http://schemas.openxmlformats.org/officeDocument/2006/relationships/slideLayout" Target="../slideLayouts/slideLayout9.xml"/><Relationship Id="rId4" Type="http://schemas.openxmlformats.org/officeDocument/2006/relationships/image" Target="../media/image306.sv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hyperlink" Target="https://www.sap.com/corporate/en/legal/copyright/use-of-copyrighted-material.html" TargetMode="External"/><Relationship Id="rId2" Type="http://schemas.openxmlformats.org/officeDocument/2006/relationships/notesSlide" Target="../notesSlides/notesSlide3.xml"/><Relationship Id="rId1" Type="http://schemas.openxmlformats.org/officeDocument/2006/relationships/slideLayout" Target="../slideLayouts/slideLayout11.xml"/><Relationship Id="rId5" Type="http://schemas.openxmlformats.org/officeDocument/2006/relationships/hyperlink" Target="https://d.dam.sap.com/a/nXJJmw" TargetMode="External"/><Relationship Id="rId4" Type="http://schemas.openxmlformats.org/officeDocument/2006/relationships/hyperlink" Target="http://www.sap.com/corporate/en/legal/trademark.html" TargetMode="External"/></Relationships>
</file>

<file path=ppt/slides/_rels/slide30.xml.rels><?xml version="1.0" encoding="UTF-8" standalone="yes"?>
<Relationships xmlns="http://schemas.openxmlformats.org/package/2006/relationships"><Relationship Id="rId8" Type="http://schemas.openxmlformats.org/officeDocument/2006/relationships/image" Target="../media/image311.svg"/><Relationship Id="rId13" Type="http://schemas.openxmlformats.org/officeDocument/2006/relationships/image" Target="../media/image12.png"/><Relationship Id="rId3" Type="http://schemas.openxmlformats.org/officeDocument/2006/relationships/image" Target="../media/image307.png"/><Relationship Id="rId7" Type="http://schemas.openxmlformats.org/officeDocument/2006/relationships/image" Target="../media/image310.png"/><Relationship Id="rId12" Type="http://schemas.openxmlformats.org/officeDocument/2006/relationships/image" Target="../media/image15.svg"/><Relationship Id="rId17" Type="http://schemas.openxmlformats.org/officeDocument/2006/relationships/image" Target="../media/image316.jpg"/><Relationship Id="rId2" Type="http://schemas.openxmlformats.org/officeDocument/2006/relationships/notesSlide" Target="../notesSlides/notesSlide27.xml"/><Relationship Id="rId16" Type="http://schemas.openxmlformats.org/officeDocument/2006/relationships/image" Target="../media/image315.png"/><Relationship Id="rId1" Type="http://schemas.openxmlformats.org/officeDocument/2006/relationships/slideLayout" Target="../slideLayouts/slideLayout9.xml"/><Relationship Id="rId6" Type="http://schemas.openxmlformats.org/officeDocument/2006/relationships/image" Target="../media/image309.svg"/><Relationship Id="rId11" Type="http://schemas.openxmlformats.org/officeDocument/2006/relationships/image" Target="../media/image14.png"/><Relationship Id="rId5" Type="http://schemas.openxmlformats.org/officeDocument/2006/relationships/image" Target="../media/image308.png"/><Relationship Id="rId15" Type="http://schemas.openxmlformats.org/officeDocument/2006/relationships/image" Target="../media/image314.png"/><Relationship Id="rId10" Type="http://schemas.openxmlformats.org/officeDocument/2006/relationships/image" Target="../media/image313.svg"/><Relationship Id="rId4" Type="http://schemas.openxmlformats.org/officeDocument/2006/relationships/image" Target="../media/image251.png"/><Relationship Id="rId9" Type="http://schemas.openxmlformats.org/officeDocument/2006/relationships/image" Target="../media/image312.png"/><Relationship Id="rId14" Type="http://schemas.openxmlformats.org/officeDocument/2006/relationships/image" Target="../media/image13.svg"/></Relationships>
</file>

<file path=ppt/slides/_rels/slide31.xml.rels><?xml version="1.0" encoding="UTF-8" standalone="yes"?>
<Relationships xmlns="http://schemas.openxmlformats.org/package/2006/relationships"><Relationship Id="rId8" Type="http://schemas.openxmlformats.org/officeDocument/2006/relationships/image" Target="../media/image311.svg"/><Relationship Id="rId3" Type="http://schemas.openxmlformats.org/officeDocument/2006/relationships/image" Target="../media/image78.png"/><Relationship Id="rId7" Type="http://schemas.openxmlformats.org/officeDocument/2006/relationships/image" Target="../media/image310.png"/><Relationship Id="rId2" Type="http://schemas.openxmlformats.org/officeDocument/2006/relationships/notesSlide" Target="../notesSlides/notesSlide28.xml"/><Relationship Id="rId1" Type="http://schemas.openxmlformats.org/officeDocument/2006/relationships/slideLayout" Target="../slideLayouts/slideLayout9.xml"/><Relationship Id="rId6" Type="http://schemas.openxmlformats.org/officeDocument/2006/relationships/image" Target="../media/image318.png"/><Relationship Id="rId5" Type="http://schemas.openxmlformats.org/officeDocument/2006/relationships/image" Target="../media/image317.png"/><Relationship Id="rId4" Type="http://schemas.openxmlformats.org/officeDocument/2006/relationships/image" Target="../media/image248.png"/><Relationship Id="rId9" Type="http://schemas.openxmlformats.org/officeDocument/2006/relationships/image" Target="../media/image316.jpg"/></Relationships>
</file>

<file path=ppt/slides/_rels/slide32.xml.rels><?xml version="1.0" encoding="UTF-8" standalone="yes"?>
<Relationships xmlns="http://schemas.openxmlformats.org/package/2006/relationships"><Relationship Id="rId8" Type="http://schemas.openxmlformats.org/officeDocument/2006/relationships/image" Target="../media/image323.png"/><Relationship Id="rId3" Type="http://schemas.openxmlformats.org/officeDocument/2006/relationships/image" Target="../media/image319.png"/><Relationship Id="rId7" Type="http://schemas.openxmlformats.org/officeDocument/2006/relationships/image" Target="../media/image322.png"/><Relationship Id="rId12" Type="http://schemas.openxmlformats.org/officeDocument/2006/relationships/image" Target="../media/image15.svg"/><Relationship Id="rId2" Type="http://schemas.openxmlformats.org/officeDocument/2006/relationships/notesSlide" Target="../notesSlides/notesSlide29.xml"/><Relationship Id="rId1" Type="http://schemas.openxmlformats.org/officeDocument/2006/relationships/slideLayout" Target="../slideLayouts/slideLayout9.xml"/><Relationship Id="rId6" Type="http://schemas.openxmlformats.org/officeDocument/2006/relationships/image" Target="../media/image315.png"/><Relationship Id="rId11" Type="http://schemas.openxmlformats.org/officeDocument/2006/relationships/image" Target="../media/image14.png"/><Relationship Id="rId5" Type="http://schemas.openxmlformats.org/officeDocument/2006/relationships/image" Target="../media/image321.tiff"/><Relationship Id="rId10" Type="http://schemas.openxmlformats.org/officeDocument/2006/relationships/image" Target="../media/image318.png"/><Relationship Id="rId4" Type="http://schemas.openxmlformats.org/officeDocument/2006/relationships/image" Target="../media/image320.svg"/><Relationship Id="rId9" Type="http://schemas.openxmlformats.org/officeDocument/2006/relationships/image" Target="../media/image317.png"/></Relationships>
</file>

<file path=ppt/slides/_rels/slide33.xml.rels><?xml version="1.0" encoding="UTF-8" standalone="yes"?>
<Relationships xmlns="http://schemas.openxmlformats.org/package/2006/relationships"><Relationship Id="rId3" Type="http://schemas.openxmlformats.org/officeDocument/2006/relationships/image" Target="../media/image324.png"/><Relationship Id="rId2" Type="http://schemas.openxmlformats.org/officeDocument/2006/relationships/notesSlide" Target="../notesSlides/notesSlide30.xml"/><Relationship Id="rId1" Type="http://schemas.openxmlformats.org/officeDocument/2006/relationships/slideLayout" Target="../slideLayouts/slideLayout11.xml"/><Relationship Id="rId5" Type="http://schemas.openxmlformats.org/officeDocument/2006/relationships/image" Target="../media/image326.png"/><Relationship Id="rId4" Type="http://schemas.openxmlformats.org/officeDocument/2006/relationships/image" Target="../media/image325.png"/></Relationships>
</file>

<file path=ppt/slides/_rels/slide34.xml.rels><?xml version="1.0" encoding="UTF-8" standalone="yes"?>
<Relationships xmlns="http://schemas.openxmlformats.org/package/2006/relationships"><Relationship Id="rId3" Type="http://schemas.openxmlformats.org/officeDocument/2006/relationships/image" Target="../media/image327.png"/><Relationship Id="rId2" Type="http://schemas.openxmlformats.org/officeDocument/2006/relationships/notesSlide" Target="../notesSlides/notesSlide31.xml"/><Relationship Id="rId1" Type="http://schemas.openxmlformats.org/officeDocument/2006/relationships/slideLayout" Target="../slideLayouts/slideLayout11.xml"/><Relationship Id="rId4" Type="http://schemas.openxmlformats.org/officeDocument/2006/relationships/image" Target="../media/image328.png"/></Relationships>
</file>

<file path=ppt/slides/_rels/slide35.xml.rels><?xml version="1.0" encoding="UTF-8" standalone="yes"?>
<Relationships xmlns="http://schemas.openxmlformats.org/package/2006/relationships"><Relationship Id="rId8" Type="http://schemas.openxmlformats.org/officeDocument/2006/relationships/image" Target="../media/image316.jpg"/><Relationship Id="rId3" Type="http://schemas.openxmlformats.org/officeDocument/2006/relationships/image" Target="../media/image329.png"/><Relationship Id="rId7" Type="http://schemas.openxmlformats.org/officeDocument/2006/relationships/image" Target="../media/image333.png"/><Relationship Id="rId2" Type="http://schemas.openxmlformats.org/officeDocument/2006/relationships/notesSlide" Target="../notesSlides/notesSlide32.xml"/><Relationship Id="rId1" Type="http://schemas.openxmlformats.org/officeDocument/2006/relationships/slideLayout" Target="../slideLayouts/slideLayout11.xml"/><Relationship Id="rId6" Type="http://schemas.openxmlformats.org/officeDocument/2006/relationships/image" Target="../media/image332.png"/><Relationship Id="rId5" Type="http://schemas.openxmlformats.org/officeDocument/2006/relationships/image" Target="../media/image331.png"/><Relationship Id="rId4" Type="http://schemas.openxmlformats.org/officeDocument/2006/relationships/image" Target="../media/image330.png"/></Relationships>
</file>

<file path=ppt/slides/_rels/slide36.xml.rels><?xml version="1.0" encoding="UTF-8" standalone="yes"?>
<Relationships xmlns="http://schemas.openxmlformats.org/package/2006/relationships"><Relationship Id="rId8" Type="http://schemas.openxmlformats.org/officeDocument/2006/relationships/image" Target="../media/image339.png"/><Relationship Id="rId3" Type="http://schemas.openxmlformats.org/officeDocument/2006/relationships/image" Target="../media/image334.png"/><Relationship Id="rId7" Type="http://schemas.openxmlformats.org/officeDocument/2006/relationships/image" Target="../media/image338.png"/><Relationship Id="rId2" Type="http://schemas.openxmlformats.org/officeDocument/2006/relationships/notesSlide" Target="../notesSlides/notesSlide33.xml"/><Relationship Id="rId1" Type="http://schemas.openxmlformats.org/officeDocument/2006/relationships/slideLayout" Target="../slideLayouts/slideLayout9.xml"/><Relationship Id="rId6" Type="http://schemas.openxmlformats.org/officeDocument/2006/relationships/image" Target="../media/image337.png"/><Relationship Id="rId11" Type="http://schemas.openxmlformats.org/officeDocument/2006/relationships/image" Target="../media/image341.png"/><Relationship Id="rId5" Type="http://schemas.openxmlformats.org/officeDocument/2006/relationships/image" Target="../media/image336.png"/><Relationship Id="rId10" Type="http://schemas.openxmlformats.org/officeDocument/2006/relationships/image" Target="../media/image340.png"/><Relationship Id="rId4" Type="http://schemas.openxmlformats.org/officeDocument/2006/relationships/image" Target="../media/image335.png"/><Relationship Id="rId9" Type="http://schemas.microsoft.com/office/2007/relationships/hdphoto" Target="../media/hdphoto1.wdp"/></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3" Type="http://schemas.openxmlformats.org/officeDocument/2006/relationships/slide" Target="slide33.xml"/><Relationship Id="rId2" Type="http://schemas.openxmlformats.org/officeDocument/2006/relationships/notesSlide" Target="../notesSlides/notesSlide35.xml"/><Relationship Id="rId1" Type="http://schemas.openxmlformats.org/officeDocument/2006/relationships/slideLayout" Target="../slideLayouts/slideLayout9.xml"/><Relationship Id="rId6" Type="http://schemas.openxmlformats.org/officeDocument/2006/relationships/image" Target="../media/image344.png"/><Relationship Id="rId5" Type="http://schemas.openxmlformats.org/officeDocument/2006/relationships/image" Target="../media/image343.png"/><Relationship Id="rId4" Type="http://schemas.openxmlformats.org/officeDocument/2006/relationships/image" Target="../media/image342.png"/></Relationships>
</file>

<file path=ppt/slides/_rels/slide39.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316.jpg"/><Relationship Id="rId3" Type="http://schemas.openxmlformats.org/officeDocument/2006/relationships/image" Target="../media/image345.png"/><Relationship Id="rId7" Type="http://schemas.openxmlformats.org/officeDocument/2006/relationships/image" Target="../media/image311.svg"/><Relationship Id="rId12" Type="http://schemas.openxmlformats.org/officeDocument/2006/relationships/image" Target="../media/image13.svg"/><Relationship Id="rId2" Type="http://schemas.openxmlformats.org/officeDocument/2006/relationships/notesSlide" Target="../notesSlides/notesSlide36.xml"/><Relationship Id="rId1" Type="http://schemas.openxmlformats.org/officeDocument/2006/relationships/slideLayout" Target="../slideLayouts/slideLayout11.xml"/><Relationship Id="rId6" Type="http://schemas.openxmlformats.org/officeDocument/2006/relationships/image" Target="../media/image310.png"/><Relationship Id="rId11" Type="http://schemas.openxmlformats.org/officeDocument/2006/relationships/image" Target="../media/image12.png"/><Relationship Id="rId5" Type="http://schemas.openxmlformats.org/officeDocument/2006/relationships/image" Target="../media/image313.svg"/><Relationship Id="rId10" Type="http://schemas.openxmlformats.org/officeDocument/2006/relationships/image" Target="../media/image315.png"/><Relationship Id="rId4" Type="http://schemas.openxmlformats.org/officeDocument/2006/relationships/image" Target="../media/image312.png"/><Relationship Id="rId9" Type="http://schemas.openxmlformats.org/officeDocument/2006/relationships/image" Target="../media/image15.svg"/></Relationships>
</file>

<file path=ppt/slides/_rels/slide4.xml.rels><?xml version="1.0" encoding="UTF-8" standalone="yes"?>
<Relationships xmlns="http://schemas.openxmlformats.org/package/2006/relationships"><Relationship Id="rId3" Type="http://schemas.openxmlformats.org/officeDocument/2006/relationships/hyperlink" Target="https://d.dam.sap.com/a/JPUXye" TargetMode="External"/><Relationship Id="rId2" Type="http://schemas.openxmlformats.org/officeDocument/2006/relationships/notesSlide" Target="../notesSlides/notesSlide4.xml"/><Relationship Id="rId1" Type="http://schemas.openxmlformats.org/officeDocument/2006/relationships/slideLayout" Target="../slideLayouts/slideLayout11.xml"/><Relationship Id="rId5" Type="http://schemas.openxmlformats.org/officeDocument/2006/relationships/hyperlink" Target="https://d.dam.sap.com/a/s9tyyJJ" TargetMode="External"/><Relationship Id="rId4" Type="http://schemas.openxmlformats.org/officeDocument/2006/relationships/hyperlink" Target="https://wiki.scn.sap.com/wiki/x/shl7H"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37.xml"/><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8" Type="http://schemas.openxmlformats.org/officeDocument/2006/relationships/image" Target="../media/image348.png"/><Relationship Id="rId13" Type="http://schemas.openxmlformats.org/officeDocument/2006/relationships/image" Target="../media/image322.png"/><Relationship Id="rId18" Type="http://schemas.openxmlformats.org/officeDocument/2006/relationships/image" Target="../media/image353.png"/><Relationship Id="rId3" Type="http://schemas.openxmlformats.org/officeDocument/2006/relationships/image" Target="../media/image28.png"/><Relationship Id="rId21" Type="http://schemas.openxmlformats.org/officeDocument/2006/relationships/image" Target="../media/image79.png"/><Relationship Id="rId7" Type="http://schemas.openxmlformats.org/officeDocument/2006/relationships/image" Target="../media/image345.png"/><Relationship Id="rId12" Type="http://schemas.openxmlformats.org/officeDocument/2006/relationships/image" Target="../media/image316.jpg"/><Relationship Id="rId17" Type="http://schemas.openxmlformats.org/officeDocument/2006/relationships/image" Target="../media/image352.png"/><Relationship Id="rId25" Type="http://schemas.openxmlformats.org/officeDocument/2006/relationships/hyperlink" Target="https://open.sap.com/courses/ea2" TargetMode="External"/><Relationship Id="rId2" Type="http://schemas.openxmlformats.org/officeDocument/2006/relationships/image" Target="../media/image346.png"/><Relationship Id="rId16" Type="http://schemas.openxmlformats.org/officeDocument/2006/relationships/image" Target="../media/image351.png"/><Relationship Id="rId20" Type="http://schemas.openxmlformats.org/officeDocument/2006/relationships/image" Target="../media/image190.svg"/><Relationship Id="rId1" Type="http://schemas.openxmlformats.org/officeDocument/2006/relationships/slideLayout" Target="../slideLayouts/slideLayout9.xml"/><Relationship Id="rId6" Type="http://schemas.openxmlformats.org/officeDocument/2006/relationships/image" Target="../media/image347.png"/><Relationship Id="rId11" Type="http://schemas.openxmlformats.org/officeDocument/2006/relationships/image" Target="../media/image245.png"/><Relationship Id="rId24" Type="http://schemas.openxmlformats.org/officeDocument/2006/relationships/image" Target="../media/image15.svg"/><Relationship Id="rId5" Type="http://schemas.openxmlformats.org/officeDocument/2006/relationships/image" Target="../media/image318.png"/><Relationship Id="rId15" Type="http://schemas.openxmlformats.org/officeDocument/2006/relationships/image" Target="../media/image315.png"/><Relationship Id="rId23" Type="http://schemas.openxmlformats.org/officeDocument/2006/relationships/image" Target="../media/image14.png"/><Relationship Id="rId10" Type="http://schemas.openxmlformats.org/officeDocument/2006/relationships/image" Target="../media/image349.tiff"/><Relationship Id="rId19" Type="http://schemas.openxmlformats.org/officeDocument/2006/relationships/image" Target="../media/image189.png"/><Relationship Id="rId4" Type="http://schemas.openxmlformats.org/officeDocument/2006/relationships/image" Target="../media/image29.svg"/><Relationship Id="rId9" Type="http://schemas.openxmlformats.org/officeDocument/2006/relationships/hyperlink" Target="https://discovery-center.cloud.sap/" TargetMode="External"/><Relationship Id="rId14" Type="http://schemas.openxmlformats.org/officeDocument/2006/relationships/image" Target="../media/image350.png"/><Relationship Id="rId22" Type="http://schemas.openxmlformats.org/officeDocument/2006/relationships/image" Target="../media/image80.svg"/></Relationships>
</file>

<file path=ppt/slides/_rels/slide42.xml.rels><?xml version="1.0" encoding="UTF-8" standalone="yes"?>
<Relationships xmlns="http://schemas.openxmlformats.org/package/2006/relationships"><Relationship Id="rId8" Type="http://schemas.openxmlformats.org/officeDocument/2006/relationships/image" Target="../media/image357.png"/><Relationship Id="rId13" Type="http://schemas.openxmlformats.org/officeDocument/2006/relationships/image" Target="../media/image353.png"/><Relationship Id="rId18" Type="http://schemas.openxmlformats.org/officeDocument/2006/relationships/image" Target="../media/image318.png"/><Relationship Id="rId3" Type="http://schemas.openxmlformats.org/officeDocument/2006/relationships/image" Target="../media/image245.png"/><Relationship Id="rId21" Type="http://schemas.openxmlformats.org/officeDocument/2006/relationships/image" Target="../media/image53.svg"/><Relationship Id="rId7" Type="http://schemas.openxmlformats.org/officeDocument/2006/relationships/image" Target="../media/image356.png"/><Relationship Id="rId12" Type="http://schemas.openxmlformats.org/officeDocument/2006/relationships/image" Target="../media/image358.png"/><Relationship Id="rId17" Type="http://schemas.openxmlformats.org/officeDocument/2006/relationships/image" Target="../media/image29.svg"/><Relationship Id="rId2" Type="http://schemas.openxmlformats.org/officeDocument/2006/relationships/notesSlide" Target="../notesSlides/notesSlide38.xml"/><Relationship Id="rId16" Type="http://schemas.openxmlformats.org/officeDocument/2006/relationships/image" Target="../media/image28.png"/><Relationship Id="rId20" Type="http://schemas.openxmlformats.org/officeDocument/2006/relationships/image" Target="../media/image52.png"/><Relationship Id="rId1" Type="http://schemas.openxmlformats.org/officeDocument/2006/relationships/slideLayout" Target="../slideLayouts/slideLayout9.xml"/><Relationship Id="rId6" Type="http://schemas.openxmlformats.org/officeDocument/2006/relationships/hyperlink" Target="https://launchpad.support.sap.com/#/notes/0001830712" TargetMode="External"/><Relationship Id="rId11" Type="http://schemas.openxmlformats.org/officeDocument/2006/relationships/image" Target="../media/image351.png"/><Relationship Id="rId5" Type="http://schemas.openxmlformats.org/officeDocument/2006/relationships/image" Target="../media/image355.png"/><Relationship Id="rId15" Type="http://schemas.openxmlformats.org/officeDocument/2006/relationships/image" Target="../media/image15.svg"/><Relationship Id="rId10" Type="http://schemas.openxmlformats.org/officeDocument/2006/relationships/image" Target="../media/image348.png"/><Relationship Id="rId19" Type="http://schemas.openxmlformats.org/officeDocument/2006/relationships/image" Target="../media/image359.png"/><Relationship Id="rId4" Type="http://schemas.openxmlformats.org/officeDocument/2006/relationships/image" Target="../media/image354.png"/><Relationship Id="rId9" Type="http://schemas.openxmlformats.org/officeDocument/2006/relationships/image" Target="../media/image314.png"/><Relationship Id="rId14" Type="http://schemas.openxmlformats.org/officeDocument/2006/relationships/image" Target="../media/image14.png"/><Relationship Id="rId22" Type="http://schemas.openxmlformats.org/officeDocument/2006/relationships/image" Target="../media/image316.jpg"/></Relationships>
</file>

<file path=ppt/slides/_rels/slide43.xml.rels><?xml version="1.0" encoding="UTF-8" standalone="yes"?>
<Relationships xmlns="http://schemas.openxmlformats.org/package/2006/relationships"><Relationship Id="rId8" Type="http://schemas.microsoft.com/office/2007/relationships/hdphoto" Target="../media/hdphoto2.wdp"/><Relationship Id="rId13" Type="http://schemas.openxmlformats.org/officeDocument/2006/relationships/image" Target="../media/image365.png"/><Relationship Id="rId18" Type="http://schemas.microsoft.com/office/2007/relationships/hdphoto" Target="../media/hdphoto5.wdp"/><Relationship Id="rId26" Type="http://schemas.openxmlformats.org/officeDocument/2006/relationships/image" Target="../media/image316.jpg"/><Relationship Id="rId3" Type="http://schemas.openxmlformats.org/officeDocument/2006/relationships/image" Target="../media/image360.png"/><Relationship Id="rId21" Type="http://schemas.openxmlformats.org/officeDocument/2006/relationships/image" Target="../media/image370.png"/><Relationship Id="rId7" Type="http://schemas.openxmlformats.org/officeDocument/2006/relationships/image" Target="../media/image362.png"/><Relationship Id="rId12" Type="http://schemas.openxmlformats.org/officeDocument/2006/relationships/image" Target="../media/image334.png"/><Relationship Id="rId17" Type="http://schemas.openxmlformats.org/officeDocument/2006/relationships/image" Target="../media/image368.png"/><Relationship Id="rId25" Type="http://schemas.openxmlformats.org/officeDocument/2006/relationships/image" Target="../media/image371.png"/><Relationship Id="rId2" Type="http://schemas.openxmlformats.org/officeDocument/2006/relationships/notesSlide" Target="../notesSlides/notesSlide39.xml"/><Relationship Id="rId16" Type="http://schemas.openxmlformats.org/officeDocument/2006/relationships/image" Target="../media/image367.png"/><Relationship Id="rId20" Type="http://schemas.microsoft.com/office/2007/relationships/hdphoto" Target="../media/hdphoto6.wdp"/><Relationship Id="rId1" Type="http://schemas.openxmlformats.org/officeDocument/2006/relationships/slideLayout" Target="../slideLayouts/slideLayout9.xml"/><Relationship Id="rId6" Type="http://schemas.microsoft.com/office/2007/relationships/hdphoto" Target="../media/hdphoto1.wdp"/><Relationship Id="rId11" Type="http://schemas.openxmlformats.org/officeDocument/2006/relationships/image" Target="../media/image364.png"/><Relationship Id="rId24" Type="http://schemas.openxmlformats.org/officeDocument/2006/relationships/image" Target="../media/image353.png"/><Relationship Id="rId5" Type="http://schemas.openxmlformats.org/officeDocument/2006/relationships/image" Target="../media/image339.png"/><Relationship Id="rId15" Type="http://schemas.microsoft.com/office/2007/relationships/hdphoto" Target="../media/hdphoto4.wdp"/><Relationship Id="rId23" Type="http://schemas.openxmlformats.org/officeDocument/2006/relationships/image" Target="../media/image318.png"/><Relationship Id="rId10" Type="http://schemas.microsoft.com/office/2007/relationships/hdphoto" Target="../media/hdphoto3.wdp"/><Relationship Id="rId19" Type="http://schemas.openxmlformats.org/officeDocument/2006/relationships/image" Target="../media/image369.png"/><Relationship Id="rId4" Type="http://schemas.openxmlformats.org/officeDocument/2006/relationships/image" Target="../media/image361.png"/><Relationship Id="rId9" Type="http://schemas.openxmlformats.org/officeDocument/2006/relationships/image" Target="../media/image363.png"/><Relationship Id="rId14" Type="http://schemas.openxmlformats.org/officeDocument/2006/relationships/image" Target="../media/image366.png"/><Relationship Id="rId22" Type="http://schemas.openxmlformats.org/officeDocument/2006/relationships/image" Target="../media/image351.png"/></Relationships>
</file>

<file path=ppt/slides/_rels/slide44.xml.rels><?xml version="1.0" encoding="UTF-8" standalone="yes"?>
<Relationships xmlns="http://schemas.openxmlformats.org/package/2006/relationships"><Relationship Id="rId8" Type="http://schemas.openxmlformats.org/officeDocument/2006/relationships/image" Target="../media/image372.png"/><Relationship Id="rId3" Type="http://schemas.openxmlformats.org/officeDocument/2006/relationships/hyperlink" Target="https://github.com/SAP/cloud-cf-byol-weather-sample" TargetMode="External"/><Relationship Id="rId7" Type="http://schemas.openxmlformats.org/officeDocument/2006/relationships/image" Target="../media/image318.png"/><Relationship Id="rId12" Type="http://schemas.openxmlformats.org/officeDocument/2006/relationships/image" Target="../media/image316.jpg"/><Relationship Id="rId2" Type="http://schemas.openxmlformats.org/officeDocument/2006/relationships/notesSlide" Target="../notesSlides/notesSlide40.xml"/><Relationship Id="rId1" Type="http://schemas.openxmlformats.org/officeDocument/2006/relationships/slideLayout" Target="../slideLayouts/slideLayout9.xml"/><Relationship Id="rId6" Type="http://schemas.openxmlformats.org/officeDocument/2006/relationships/image" Target="../media/image321.tiff"/><Relationship Id="rId11" Type="http://schemas.openxmlformats.org/officeDocument/2006/relationships/image" Target="../media/image317.png"/><Relationship Id="rId5" Type="http://schemas.openxmlformats.org/officeDocument/2006/relationships/image" Target="../media/image320.svg"/><Relationship Id="rId10" Type="http://schemas.openxmlformats.org/officeDocument/2006/relationships/image" Target="../media/image15.svg"/><Relationship Id="rId4" Type="http://schemas.openxmlformats.org/officeDocument/2006/relationships/image" Target="../media/image319.png"/><Relationship Id="rId9" Type="http://schemas.openxmlformats.org/officeDocument/2006/relationships/image" Target="../media/image14.png"/></Relationships>
</file>

<file path=ppt/slides/_rels/slide4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41.xml"/><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8" Type="http://schemas.openxmlformats.org/officeDocument/2006/relationships/hyperlink" Target="https://open.sap.com/courses/ea2" TargetMode="External"/><Relationship Id="rId3" Type="http://schemas.openxmlformats.org/officeDocument/2006/relationships/hyperlink" Target="https://blogs.sap.com/2018/01/05/be-visual-use-official-icons-and-samples-for-sap-cloud-platform-solution-diagrams/?preview_id=593358" TargetMode="External"/><Relationship Id="rId7" Type="http://schemas.openxmlformats.org/officeDocument/2006/relationships/hyperlink" Target="https://www.sap.com/products/business-technology-platform/use-cases.html" TargetMode="External"/><Relationship Id="rId2" Type="http://schemas.openxmlformats.org/officeDocument/2006/relationships/notesSlide" Target="../notesSlides/notesSlide42.xml"/><Relationship Id="rId1" Type="http://schemas.openxmlformats.org/officeDocument/2006/relationships/slideLayout" Target="../slideLayouts/slideLayout10.xml"/><Relationship Id="rId6" Type="http://schemas.openxmlformats.org/officeDocument/2006/relationships/hyperlink" Target="https://www.discovery-center.cloud.sap/" TargetMode="External"/><Relationship Id="rId5" Type="http://schemas.openxmlformats.org/officeDocument/2006/relationships/hyperlink" Target="https://www.sap.com/products/business-technology-platform/products.html" TargetMode="External"/><Relationship Id="rId4" Type="http://schemas.openxmlformats.org/officeDocument/2006/relationships/hyperlink" Target="https://wiki.scn.sap.com/wiki/x/shl7H" TargetMode="External"/></Relationships>
</file>

<file path=ppt/slides/_rels/slide4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43.xml"/><Relationship Id="rId1" Type="http://schemas.openxmlformats.org/officeDocument/2006/relationships/slideLayout" Target="../slideLayouts/slideLayout8.xml"/><Relationship Id="rId4" Type="http://schemas.openxmlformats.org/officeDocument/2006/relationships/hyperlink" Target="https://wiki.scn.sap.com/wiki/x/shl7H" TargetMode="External"/></Relationships>
</file>

<file path=ppt/slides/_rels/slide48.xml.rels><?xml version="1.0" encoding="UTF-8" standalone="yes"?>
<Relationships xmlns="http://schemas.openxmlformats.org/package/2006/relationships"><Relationship Id="rId3" Type="http://schemas.openxmlformats.org/officeDocument/2006/relationships/hyperlink" Target="https://wiki.scn.sap.com/wiki/x/shl7H" TargetMode="External"/><Relationship Id="rId2" Type="http://schemas.openxmlformats.org/officeDocument/2006/relationships/notesSlide" Target="../notesSlides/notesSlide44.xml"/><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3" Type="http://schemas.openxmlformats.org/officeDocument/2006/relationships/hyperlink" Target="https://wiki.scn.sap.com/wiki/x/shl7H" TargetMode="External"/><Relationship Id="rId2" Type="http://schemas.openxmlformats.org/officeDocument/2006/relationships/notesSlide" Target="../notesSlides/notesSlide45.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8" Type="http://schemas.openxmlformats.org/officeDocument/2006/relationships/slide" Target="slide29.xml"/><Relationship Id="rId3" Type="http://schemas.openxmlformats.org/officeDocument/2006/relationships/slide" Target="slide51.xml"/><Relationship Id="rId7" Type="http://schemas.openxmlformats.org/officeDocument/2006/relationships/slide" Target="slide19.xml"/><Relationship Id="rId2" Type="http://schemas.openxmlformats.org/officeDocument/2006/relationships/notesSlide" Target="../notesSlides/notesSlide5.xml"/><Relationship Id="rId1" Type="http://schemas.openxmlformats.org/officeDocument/2006/relationships/slideLayout" Target="../slideLayouts/slideLayout11.xml"/><Relationship Id="rId6" Type="http://schemas.openxmlformats.org/officeDocument/2006/relationships/slide" Target="slide6.xml"/><Relationship Id="rId11" Type="http://schemas.openxmlformats.org/officeDocument/2006/relationships/slide" Target="slide47.xml"/><Relationship Id="rId5" Type="http://schemas.openxmlformats.org/officeDocument/2006/relationships/slide" Target="slide11.xml"/><Relationship Id="rId10" Type="http://schemas.openxmlformats.org/officeDocument/2006/relationships/slide" Target="slide45.xml"/><Relationship Id="rId4" Type="http://schemas.openxmlformats.org/officeDocument/2006/relationships/slide" Target="slide8.xml"/><Relationship Id="rId9" Type="http://schemas.openxmlformats.org/officeDocument/2006/relationships/slide" Target="slide40.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5.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hyperlink" Target="https://d.dam.sap.com/a/s9tyyJJ" TargetMode="Externa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6" Type="http://schemas.openxmlformats.org/officeDocument/2006/relationships/image" Target="../media/image32.png"/><Relationship Id="rId21" Type="http://schemas.openxmlformats.org/officeDocument/2006/relationships/image" Target="../media/image27.svg"/><Relationship Id="rId42" Type="http://schemas.openxmlformats.org/officeDocument/2006/relationships/image" Target="../media/image48.png"/><Relationship Id="rId47" Type="http://schemas.openxmlformats.org/officeDocument/2006/relationships/image" Target="../media/image53.svg"/><Relationship Id="rId63" Type="http://schemas.openxmlformats.org/officeDocument/2006/relationships/image" Target="../media/image69.svg"/><Relationship Id="rId68" Type="http://schemas.openxmlformats.org/officeDocument/2006/relationships/image" Target="../media/image74.png"/><Relationship Id="rId16" Type="http://schemas.openxmlformats.org/officeDocument/2006/relationships/image" Target="../media/image22.png"/><Relationship Id="rId11" Type="http://schemas.openxmlformats.org/officeDocument/2006/relationships/image" Target="../media/image17.svg"/><Relationship Id="rId24" Type="http://schemas.openxmlformats.org/officeDocument/2006/relationships/image" Target="../media/image30.png"/><Relationship Id="rId32" Type="http://schemas.openxmlformats.org/officeDocument/2006/relationships/image" Target="../media/image38.png"/><Relationship Id="rId37" Type="http://schemas.openxmlformats.org/officeDocument/2006/relationships/image" Target="../media/image43.svg"/><Relationship Id="rId40" Type="http://schemas.openxmlformats.org/officeDocument/2006/relationships/image" Target="../media/image46.png"/><Relationship Id="rId45" Type="http://schemas.openxmlformats.org/officeDocument/2006/relationships/image" Target="../media/image51.svg"/><Relationship Id="rId53" Type="http://schemas.openxmlformats.org/officeDocument/2006/relationships/image" Target="../media/image59.svg"/><Relationship Id="rId58" Type="http://schemas.openxmlformats.org/officeDocument/2006/relationships/image" Target="../media/image64.png"/><Relationship Id="rId66" Type="http://schemas.openxmlformats.org/officeDocument/2006/relationships/image" Target="../media/image72.png"/><Relationship Id="rId74" Type="http://schemas.openxmlformats.org/officeDocument/2006/relationships/image" Target="../media/image79.png"/><Relationship Id="rId5" Type="http://schemas.openxmlformats.org/officeDocument/2006/relationships/image" Target="../media/image11.svg"/><Relationship Id="rId61" Type="http://schemas.openxmlformats.org/officeDocument/2006/relationships/image" Target="../media/image67.svg"/><Relationship Id="rId19" Type="http://schemas.openxmlformats.org/officeDocument/2006/relationships/image" Target="../media/image25.svg"/><Relationship Id="rId14" Type="http://schemas.openxmlformats.org/officeDocument/2006/relationships/image" Target="../media/image20.png"/><Relationship Id="rId22" Type="http://schemas.openxmlformats.org/officeDocument/2006/relationships/image" Target="../media/image28.png"/><Relationship Id="rId27" Type="http://schemas.openxmlformats.org/officeDocument/2006/relationships/image" Target="../media/image33.svg"/><Relationship Id="rId30" Type="http://schemas.openxmlformats.org/officeDocument/2006/relationships/image" Target="../media/image36.png"/><Relationship Id="rId35" Type="http://schemas.openxmlformats.org/officeDocument/2006/relationships/image" Target="../media/image41.svg"/><Relationship Id="rId43" Type="http://schemas.openxmlformats.org/officeDocument/2006/relationships/image" Target="../media/image49.svg"/><Relationship Id="rId48" Type="http://schemas.openxmlformats.org/officeDocument/2006/relationships/image" Target="../media/image54.png"/><Relationship Id="rId56" Type="http://schemas.openxmlformats.org/officeDocument/2006/relationships/image" Target="../media/image62.png"/><Relationship Id="rId64" Type="http://schemas.openxmlformats.org/officeDocument/2006/relationships/image" Target="../media/image70.png"/><Relationship Id="rId69" Type="http://schemas.openxmlformats.org/officeDocument/2006/relationships/image" Target="../media/image75.svg"/><Relationship Id="rId77" Type="http://schemas.openxmlformats.org/officeDocument/2006/relationships/image" Target="../media/image82.svg"/><Relationship Id="rId8" Type="http://schemas.openxmlformats.org/officeDocument/2006/relationships/image" Target="../media/image14.png"/><Relationship Id="rId51" Type="http://schemas.openxmlformats.org/officeDocument/2006/relationships/image" Target="../media/image57.svg"/><Relationship Id="rId72" Type="http://schemas.openxmlformats.org/officeDocument/2006/relationships/hyperlink" Target="https://experience.sap.com/fiori-design-web/icons" TargetMode="External"/><Relationship Id="rId3" Type="http://schemas.openxmlformats.org/officeDocument/2006/relationships/image" Target="../media/image9.svg"/><Relationship Id="rId12" Type="http://schemas.openxmlformats.org/officeDocument/2006/relationships/image" Target="../media/image18.png"/><Relationship Id="rId17" Type="http://schemas.openxmlformats.org/officeDocument/2006/relationships/image" Target="../media/image23.svg"/><Relationship Id="rId25" Type="http://schemas.openxmlformats.org/officeDocument/2006/relationships/image" Target="../media/image31.svg"/><Relationship Id="rId33" Type="http://schemas.openxmlformats.org/officeDocument/2006/relationships/image" Target="../media/image39.svg"/><Relationship Id="rId38" Type="http://schemas.openxmlformats.org/officeDocument/2006/relationships/image" Target="../media/image44.png"/><Relationship Id="rId46" Type="http://schemas.openxmlformats.org/officeDocument/2006/relationships/image" Target="../media/image52.png"/><Relationship Id="rId59" Type="http://schemas.openxmlformats.org/officeDocument/2006/relationships/image" Target="../media/image65.svg"/><Relationship Id="rId67" Type="http://schemas.openxmlformats.org/officeDocument/2006/relationships/image" Target="../media/image73.svg"/><Relationship Id="rId20" Type="http://schemas.openxmlformats.org/officeDocument/2006/relationships/image" Target="../media/image26.png"/><Relationship Id="rId41" Type="http://schemas.openxmlformats.org/officeDocument/2006/relationships/image" Target="../media/image47.svg"/><Relationship Id="rId54" Type="http://schemas.openxmlformats.org/officeDocument/2006/relationships/image" Target="../media/image60.png"/><Relationship Id="rId62" Type="http://schemas.openxmlformats.org/officeDocument/2006/relationships/image" Target="../media/image68.png"/><Relationship Id="rId70" Type="http://schemas.openxmlformats.org/officeDocument/2006/relationships/image" Target="../media/image76.png"/><Relationship Id="rId75" Type="http://schemas.openxmlformats.org/officeDocument/2006/relationships/image" Target="../media/image80.svg"/><Relationship Id="rId1" Type="http://schemas.openxmlformats.org/officeDocument/2006/relationships/slideLayout" Target="../slideLayouts/slideLayout9.xml"/><Relationship Id="rId6" Type="http://schemas.openxmlformats.org/officeDocument/2006/relationships/image" Target="../media/image12.png"/><Relationship Id="rId15" Type="http://schemas.openxmlformats.org/officeDocument/2006/relationships/image" Target="../media/image21.svg"/><Relationship Id="rId23" Type="http://schemas.openxmlformats.org/officeDocument/2006/relationships/image" Target="../media/image29.svg"/><Relationship Id="rId28" Type="http://schemas.openxmlformats.org/officeDocument/2006/relationships/image" Target="../media/image34.png"/><Relationship Id="rId36" Type="http://schemas.openxmlformats.org/officeDocument/2006/relationships/image" Target="../media/image42.png"/><Relationship Id="rId49" Type="http://schemas.openxmlformats.org/officeDocument/2006/relationships/image" Target="../media/image55.svg"/><Relationship Id="rId57" Type="http://schemas.openxmlformats.org/officeDocument/2006/relationships/image" Target="../media/image63.svg"/><Relationship Id="rId10" Type="http://schemas.openxmlformats.org/officeDocument/2006/relationships/image" Target="../media/image16.png"/><Relationship Id="rId31" Type="http://schemas.openxmlformats.org/officeDocument/2006/relationships/image" Target="../media/image37.svg"/><Relationship Id="rId44" Type="http://schemas.openxmlformats.org/officeDocument/2006/relationships/image" Target="../media/image50.png"/><Relationship Id="rId52" Type="http://schemas.openxmlformats.org/officeDocument/2006/relationships/image" Target="../media/image58.png"/><Relationship Id="rId60" Type="http://schemas.openxmlformats.org/officeDocument/2006/relationships/image" Target="../media/image66.png"/><Relationship Id="rId65" Type="http://schemas.openxmlformats.org/officeDocument/2006/relationships/image" Target="../media/image71.svg"/><Relationship Id="rId73" Type="http://schemas.openxmlformats.org/officeDocument/2006/relationships/image" Target="../media/image78.png"/><Relationship Id="rId4" Type="http://schemas.openxmlformats.org/officeDocument/2006/relationships/image" Target="../media/image10.png"/><Relationship Id="rId9" Type="http://schemas.openxmlformats.org/officeDocument/2006/relationships/image" Target="../media/image15.svg"/><Relationship Id="rId13" Type="http://schemas.openxmlformats.org/officeDocument/2006/relationships/image" Target="../media/image19.svg"/><Relationship Id="rId18" Type="http://schemas.openxmlformats.org/officeDocument/2006/relationships/image" Target="../media/image24.png"/><Relationship Id="rId39" Type="http://schemas.openxmlformats.org/officeDocument/2006/relationships/image" Target="../media/image45.svg"/><Relationship Id="rId34" Type="http://schemas.openxmlformats.org/officeDocument/2006/relationships/image" Target="../media/image40.png"/><Relationship Id="rId50" Type="http://schemas.openxmlformats.org/officeDocument/2006/relationships/image" Target="../media/image56.png"/><Relationship Id="rId55" Type="http://schemas.openxmlformats.org/officeDocument/2006/relationships/image" Target="../media/image61.svg"/><Relationship Id="rId76" Type="http://schemas.openxmlformats.org/officeDocument/2006/relationships/image" Target="../media/image81.png"/><Relationship Id="rId7" Type="http://schemas.openxmlformats.org/officeDocument/2006/relationships/image" Target="../media/image13.svg"/><Relationship Id="rId71" Type="http://schemas.openxmlformats.org/officeDocument/2006/relationships/image" Target="../media/image77.svg"/><Relationship Id="rId2" Type="http://schemas.openxmlformats.org/officeDocument/2006/relationships/image" Target="../media/image8.png"/><Relationship Id="rId29" Type="http://schemas.openxmlformats.org/officeDocument/2006/relationships/image" Target="../media/image35.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Speaker"/>
          <p:cNvSpPr>
            <a:spLocks noGrp="1"/>
          </p:cNvSpPr>
          <p:nvPr>
            <p:ph type="subTitle" idx="1"/>
          </p:nvPr>
        </p:nvSpPr>
        <p:spPr>
          <a:xfrm>
            <a:off x="288000" y="5130489"/>
            <a:ext cx="10899174" cy="430887"/>
          </a:xfrm>
        </p:spPr>
        <p:txBody>
          <a:bodyPr/>
          <a:lstStyle/>
          <a:p>
            <a:r>
              <a:rPr lang="en-US" dirty="0"/>
              <a:t>SAP Business Technology Platform Core Product Management</a:t>
            </a:r>
          </a:p>
          <a:p>
            <a:pPr lvl="0"/>
            <a:r>
              <a:rPr lang="en-US" dirty="0"/>
              <a:t>March 26, 2021</a:t>
            </a:r>
          </a:p>
        </p:txBody>
      </p:sp>
      <p:sp>
        <p:nvSpPr>
          <p:cNvPr id="8" name="Presentation Title"/>
          <p:cNvSpPr>
            <a:spLocks noGrp="1"/>
          </p:cNvSpPr>
          <p:nvPr>
            <p:ph type="title"/>
          </p:nvPr>
        </p:nvSpPr>
        <p:spPr bwMode="invGray"/>
        <p:txBody>
          <a:bodyPr/>
          <a:lstStyle/>
          <a:p>
            <a:r>
              <a:rPr lang="en-US" dirty="0"/>
              <a:t>SAP Business Technology Platform </a:t>
            </a:r>
            <a:br>
              <a:rPr lang="en-US" dirty="0"/>
            </a:br>
            <a:r>
              <a:rPr lang="en-US" dirty="0">
                <a:solidFill>
                  <a:schemeClr val="accent1"/>
                </a:solidFill>
              </a:rPr>
              <a:t>Solution Diagrams &amp; Icons Guidelines v01</a:t>
            </a:r>
            <a:endParaRPr lang="de-DE" dirty="0">
              <a:solidFill>
                <a:schemeClr val="accent1"/>
              </a:solidFill>
            </a:endParaRPr>
          </a:p>
        </p:txBody>
      </p:sp>
      <p:sp>
        <p:nvSpPr>
          <p:cNvPr id="10" name="Link SAP Image Library">
            <a:extLst>
              <a:ext uri="{FF2B5EF4-FFF2-40B4-BE49-F238E27FC236}">
                <a16:creationId xmlns:a16="http://schemas.microsoft.com/office/drawing/2014/main" id="{7F130ABB-7940-4E2E-ACCA-71FB78B63332}"/>
              </a:ext>
            </a:extLst>
          </p:cNvPr>
          <p:cNvSpPr/>
          <p:nvPr/>
        </p:nvSpPr>
        <p:spPr bwMode="gray">
          <a:xfrm>
            <a:off x="288000" y="604876"/>
            <a:ext cx="3322438" cy="506086"/>
          </a:xfrm>
          <a:prstGeom prst="roundRect">
            <a:avLst>
              <a:gd name="adj" fmla="val 16667"/>
            </a:avLst>
          </a:prstGeom>
          <a:solidFill>
            <a:srgbClr val="FFFF00"/>
          </a:solidFill>
          <a:ln>
            <a:noFill/>
            <a:headEnd/>
            <a:tailEnd/>
          </a:ln>
          <a:effectLst/>
        </p:spPr>
        <p:style>
          <a:lnRef idx="3">
            <a:schemeClr val="lt1"/>
          </a:lnRef>
          <a:fillRef idx="1">
            <a:schemeClr val="accent6"/>
          </a:fillRef>
          <a:effectRef idx="1">
            <a:schemeClr val="accent6"/>
          </a:effectRef>
          <a:fontRef idx="minor">
            <a:schemeClr val="lt1"/>
          </a:fontRef>
        </p:style>
        <p:txBody>
          <a:bodyPr wrap="square" lIns="36000" tIns="36000" rIns="36000" bIns="36000" rtlCol="0" anchor="ctr">
            <a:spAutoFit/>
          </a:bodyPr>
          <a:lstStyle/>
          <a:p>
            <a:pPr fontAlgn="base">
              <a:spcBef>
                <a:spcPct val="50000"/>
              </a:spcBef>
              <a:spcAft>
                <a:spcPct val="0"/>
              </a:spcAft>
              <a:buClr>
                <a:srgbClr val="F0AB00"/>
              </a:buClr>
              <a:buSzPct val="80000"/>
            </a:pPr>
            <a:r>
              <a:rPr lang="en-US" sz="1000" b="1" kern="0" dirty="0">
                <a:solidFill>
                  <a:sysClr val="windowText" lastClr="000000"/>
                </a:solidFill>
                <a:ea typeface="Arial Unicode MS" pitchFamily="34" charset="-128"/>
                <a:cs typeface="Arial Unicode MS" pitchFamily="34" charset="-128"/>
                <a:sym typeface="Arial"/>
              </a:rPr>
              <a:t>NOTE: </a:t>
            </a:r>
            <a:r>
              <a:rPr lang="en-US" sz="1000" kern="0" dirty="0">
                <a:solidFill>
                  <a:sysClr val="windowText" lastClr="000000"/>
                </a:solidFill>
                <a:ea typeface="Arial Unicode MS" pitchFamily="34" charset="-128"/>
                <a:cs typeface="Arial Unicode MS" pitchFamily="34" charset="-128"/>
                <a:sym typeface="Arial"/>
              </a:rPr>
              <a:t>Delete the yellow stickers</a:t>
            </a:r>
            <a:r>
              <a:rPr lang="en-US" sz="1000" kern="0" baseline="0" dirty="0">
                <a:solidFill>
                  <a:sysClr val="windowText" lastClr="000000"/>
                </a:solidFill>
                <a:ea typeface="Arial Unicode MS" pitchFamily="34" charset="-128"/>
                <a:cs typeface="Arial Unicode MS" pitchFamily="34" charset="-128"/>
                <a:sym typeface="Arial"/>
              </a:rPr>
              <a:t> when finished.</a:t>
            </a:r>
            <a:endParaRPr lang="en-US" sz="1000" kern="0" dirty="0">
              <a:solidFill>
                <a:sysClr val="windowText" lastClr="000000"/>
              </a:solidFill>
              <a:ea typeface="Arial Unicode MS" pitchFamily="34" charset="-128"/>
              <a:cs typeface="Arial Unicode MS" pitchFamily="34" charset="-128"/>
              <a:sym typeface="Arial"/>
            </a:endParaRPr>
          </a:p>
          <a:p>
            <a:pPr fontAlgn="base">
              <a:spcBef>
                <a:spcPts val="600"/>
              </a:spcBef>
              <a:spcAft>
                <a:spcPct val="0"/>
              </a:spcAft>
              <a:buClr>
                <a:srgbClr val="F0AB00"/>
              </a:buClr>
              <a:buSzPct val="80000"/>
            </a:pPr>
            <a:r>
              <a:rPr lang="en-US" sz="1000" kern="0" dirty="0">
                <a:solidFill>
                  <a:sysClr val="windowText" lastClr="000000"/>
                </a:solidFill>
                <a:ea typeface="Arial Unicode MS" pitchFamily="34" charset="-128"/>
                <a:cs typeface="Arial Unicode MS" pitchFamily="34" charset="-128"/>
                <a:sym typeface="Arial"/>
              </a:rPr>
              <a:t>See the </a:t>
            </a:r>
            <a:r>
              <a:rPr lang="en-US" sz="1000" kern="0" dirty="0">
                <a:solidFill>
                  <a:sysClr val="windowText" lastClr="000000"/>
                </a:solidFill>
                <a:ea typeface="Arial Unicode MS" pitchFamily="34" charset="-128"/>
                <a:cs typeface="Arial Unicode MS" pitchFamily="34" charset="-128"/>
                <a:sym typeface="Arial"/>
                <a:hlinkClick r:id="rId3"/>
              </a:rPr>
              <a:t>SAP Image Library</a:t>
            </a:r>
            <a:r>
              <a:rPr lang="en-US" sz="1000" kern="0" dirty="0">
                <a:solidFill>
                  <a:sysClr val="windowText" lastClr="000000"/>
                </a:solidFill>
                <a:ea typeface="Arial Unicode MS" pitchFamily="34" charset="-128"/>
                <a:cs typeface="Arial Unicode MS" pitchFamily="34" charset="-128"/>
                <a:sym typeface="Arial"/>
              </a:rPr>
              <a:t> for other available images.</a:t>
            </a:r>
          </a:p>
        </p:txBody>
      </p:sp>
      <p:pic>
        <p:nvPicPr>
          <p:cNvPr id="11" name="Picture Placeholder 5">
            <a:extLst>
              <a:ext uri="{FF2B5EF4-FFF2-40B4-BE49-F238E27FC236}">
                <a16:creationId xmlns:a16="http://schemas.microsoft.com/office/drawing/2014/main" id="{50140C16-EF1C-476A-A8C2-80B65FA75B74}"/>
              </a:ext>
            </a:extLst>
          </p:cNvPr>
          <p:cNvPicPr>
            <a:picLocks noGrp="1" noChangeAspect="1"/>
          </p:cNvPicPr>
          <p:nvPr>
            <p:ph type="pic" sz="quarter" idx="12"/>
          </p:nvPr>
        </p:nvPicPr>
        <p:blipFill>
          <a:blip r:embed="rId4"/>
          <a:srcRect t="28907" b="28907"/>
          <a:stretch>
            <a:fillRect/>
          </a:stretch>
        </p:blipFill>
        <p:spPr>
          <a:xfrm>
            <a:off x="0" y="0"/>
            <a:ext cx="12193588" cy="3430588"/>
          </a:xfrm>
        </p:spPr>
      </p:pic>
    </p:spTree>
    <p:extLst>
      <p:ext uri="{BB962C8B-B14F-4D97-AF65-F5344CB8AC3E}">
        <p14:creationId xmlns:p14="http://schemas.microsoft.com/office/powerpoint/2010/main" val="41542879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15EEEF-8E86-4715-BA4E-2CC0E5777468}"/>
              </a:ext>
            </a:extLst>
          </p:cNvPr>
          <p:cNvSpPr>
            <a:spLocks noGrp="1"/>
          </p:cNvSpPr>
          <p:nvPr>
            <p:ph type="title"/>
          </p:nvPr>
        </p:nvSpPr>
        <p:spPr>
          <a:xfrm>
            <a:off x="503238" y="505381"/>
            <a:ext cx="11186476" cy="738664"/>
          </a:xfrm>
        </p:spPr>
        <p:txBody>
          <a:bodyPr/>
          <a:lstStyle/>
          <a:p>
            <a:r>
              <a:rPr lang="en-US" dirty="0"/>
              <a:t>SAP Business Technology Platform Solution Diagrams &amp; Icons</a:t>
            </a:r>
            <a:br>
              <a:rPr lang="en-US" dirty="0"/>
            </a:br>
            <a:r>
              <a:rPr lang="en-US" b="0" dirty="0"/>
              <a:t>Other SAP Icons (from SAP Icon Font, TNT Font based on SAP Fiori Iconography)</a:t>
            </a:r>
            <a:endParaRPr lang="en-US" dirty="0"/>
          </a:p>
        </p:txBody>
      </p:sp>
      <p:pic>
        <p:nvPicPr>
          <p:cNvPr id="114" name="Graphic 113">
            <a:extLst>
              <a:ext uri="{FF2B5EF4-FFF2-40B4-BE49-F238E27FC236}">
                <a16:creationId xmlns:a16="http://schemas.microsoft.com/office/drawing/2014/main" id="{F7EB04B9-7CCA-4893-BCED-B3240B856E0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977023" y="1640116"/>
            <a:ext cx="360000" cy="360000"/>
          </a:xfrm>
          <a:prstGeom prst="rect">
            <a:avLst/>
          </a:prstGeom>
        </p:spPr>
      </p:pic>
      <p:pic>
        <p:nvPicPr>
          <p:cNvPr id="116" name="Graphic 115">
            <a:extLst>
              <a:ext uri="{FF2B5EF4-FFF2-40B4-BE49-F238E27FC236}">
                <a16:creationId xmlns:a16="http://schemas.microsoft.com/office/drawing/2014/main" id="{4B82258E-27B7-4388-BF1D-1692E815AE2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230609" y="1640116"/>
            <a:ext cx="360000" cy="360000"/>
          </a:xfrm>
          <a:prstGeom prst="rect">
            <a:avLst/>
          </a:prstGeom>
        </p:spPr>
      </p:pic>
      <p:pic>
        <p:nvPicPr>
          <p:cNvPr id="118" name="Graphic 117">
            <a:extLst>
              <a:ext uri="{FF2B5EF4-FFF2-40B4-BE49-F238E27FC236}">
                <a16:creationId xmlns:a16="http://schemas.microsoft.com/office/drawing/2014/main" id="{F7DC5F39-841D-4A30-8458-D4A2CC2FDC3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367693" y="1640116"/>
            <a:ext cx="360000" cy="360000"/>
          </a:xfrm>
          <a:prstGeom prst="rect">
            <a:avLst/>
          </a:prstGeom>
        </p:spPr>
      </p:pic>
      <p:pic>
        <p:nvPicPr>
          <p:cNvPr id="120" name="Graphic 119">
            <a:extLst>
              <a:ext uri="{FF2B5EF4-FFF2-40B4-BE49-F238E27FC236}">
                <a16:creationId xmlns:a16="http://schemas.microsoft.com/office/drawing/2014/main" id="{BBAC6F28-F887-487E-886D-E8DB7E04527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73002" y="1640116"/>
            <a:ext cx="270000" cy="360000"/>
          </a:xfrm>
          <a:prstGeom prst="rect">
            <a:avLst/>
          </a:prstGeom>
        </p:spPr>
      </p:pic>
      <p:pic>
        <p:nvPicPr>
          <p:cNvPr id="122" name="Graphic 121">
            <a:extLst>
              <a:ext uri="{FF2B5EF4-FFF2-40B4-BE49-F238E27FC236}">
                <a16:creationId xmlns:a16="http://schemas.microsoft.com/office/drawing/2014/main" id="{7F21B029-D065-44AB-BBCB-2A0B9DC4757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211663" y="1640116"/>
            <a:ext cx="270000" cy="360000"/>
          </a:xfrm>
          <a:prstGeom prst="rect">
            <a:avLst/>
          </a:prstGeom>
        </p:spPr>
      </p:pic>
      <p:pic>
        <p:nvPicPr>
          <p:cNvPr id="124" name="Graphic 123">
            <a:extLst>
              <a:ext uri="{FF2B5EF4-FFF2-40B4-BE49-F238E27FC236}">
                <a16:creationId xmlns:a16="http://schemas.microsoft.com/office/drawing/2014/main" id="{EB2C1694-1A4D-4E16-AF3C-FF5FC6B1DE0C}"/>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8512811" y="1640116"/>
            <a:ext cx="225000" cy="360000"/>
          </a:xfrm>
          <a:prstGeom prst="rect">
            <a:avLst/>
          </a:prstGeom>
        </p:spPr>
      </p:pic>
      <p:pic>
        <p:nvPicPr>
          <p:cNvPr id="126" name="Graphic 125">
            <a:extLst>
              <a:ext uri="{FF2B5EF4-FFF2-40B4-BE49-F238E27FC236}">
                <a16:creationId xmlns:a16="http://schemas.microsoft.com/office/drawing/2014/main" id="{2E1BD69D-14F0-422D-885E-F2219050AE0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4161352" y="1640116"/>
            <a:ext cx="225000" cy="360000"/>
          </a:xfrm>
          <a:prstGeom prst="rect">
            <a:avLst/>
          </a:prstGeom>
        </p:spPr>
      </p:pic>
      <p:pic>
        <p:nvPicPr>
          <p:cNvPr id="128" name="Graphic 127">
            <a:extLst>
              <a:ext uri="{FF2B5EF4-FFF2-40B4-BE49-F238E27FC236}">
                <a16:creationId xmlns:a16="http://schemas.microsoft.com/office/drawing/2014/main" id="{C203D9B4-C821-425E-AF0C-DEEE953975E2}"/>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887819" y="1640116"/>
            <a:ext cx="180000" cy="360000"/>
          </a:xfrm>
          <a:prstGeom prst="rect">
            <a:avLst/>
          </a:prstGeom>
        </p:spPr>
      </p:pic>
      <p:pic>
        <p:nvPicPr>
          <p:cNvPr id="130" name="Graphic 129">
            <a:extLst>
              <a:ext uri="{FF2B5EF4-FFF2-40B4-BE49-F238E27FC236}">
                <a16:creationId xmlns:a16="http://schemas.microsoft.com/office/drawing/2014/main" id="{8F904B3E-0499-4433-8DC4-1F759B10BFFA}"/>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5528639" y="1640116"/>
            <a:ext cx="360000" cy="360000"/>
          </a:xfrm>
          <a:prstGeom prst="rect">
            <a:avLst/>
          </a:prstGeom>
        </p:spPr>
      </p:pic>
      <p:pic>
        <p:nvPicPr>
          <p:cNvPr id="132" name="Graphic 131">
            <a:extLst>
              <a:ext uri="{FF2B5EF4-FFF2-40B4-BE49-F238E27FC236}">
                <a16:creationId xmlns:a16="http://schemas.microsoft.com/office/drawing/2014/main" id="{57CF9861-07D2-4722-8A35-19B7B733B940}"/>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6238025" y="1640116"/>
            <a:ext cx="360000" cy="360000"/>
          </a:xfrm>
          <a:prstGeom prst="rect">
            <a:avLst/>
          </a:prstGeom>
        </p:spPr>
      </p:pic>
      <p:pic>
        <p:nvPicPr>
          <p:cNvPr id="134" name="Graphic 133">
            <a:extLst>
              <a:ext uri="{FF2B5EF4-FFF2-40B4-BE49-F238E27FC236}">
                <a16:creationId xmlns:a16="http://schemas.microsoft.com/office/drawing/2014/main" id="{CCB630AB-15A6-4630-934C-646165E9E190}"/>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6983913" y="3253186"/>
            <a:ext cx="360000" cy="270000"/>
          </a:xfrm>
          <a:prstGeom prst="rect">
            <a:avLst/>
          </a:prstGeom>
        </p:spPr>
      </p:pic>
      <p:pic>
        <p:nvPicPr>
          <p:cNvPr id="136" name="Graphic 135">
            <a:extLst>
              <a:ext uri="{FF2B5EF4-FFF2-40B4-BE49-F238E27FC236}">
                <a16:creationId xmlns:a16="http://schemas.microsoft.com/office/drawing/2014/main" id="{2512C22C-473D-480D-A974-0D1E00FE172C}"/>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7695495" y="1640116"/>
            <a:ext cx="411429" cy="360000"/>
          </a:xfrm>
          <a:prstGeom prst="rect">
            <a:avLst/>
          </a:prstGeom>
        </p:spPr>
      </p:pic>
      <p:pic>
        <p:nvPicPr>
          <p:cNvPr id="138" name="Graphic 137">
            <a:extLst>
              <a:ext uri="{FF2B5EF4-FFF2-40B4-BE49-F238E27FC236}">
                <a16:creationId xmlns:a16="http://schemas.microsoft.com/office/drawing/2014/main" id="{ED67EC11-F058-4C9E-8BF4-FEFCA396BF69}"/>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2678437" y="1640116"/>
            <a:ext cx="360000" cy="360000"/>
          </a:xfrm>
          <a:prstGeom prst="rect">
            <a:avLst/>
          </a:prstGeom>
        </p:spPr>
      </p:pic>
      <p:pic>
        <p:nvPicPr>
          <p:cNvPr id="140" name="Graphic 139">
            <a:extLst>
              <a:ext uri="{FF2B5EF4-FFF2-40B4-BE49-F238E27FC236}">
                <a16:creationId xmlns:a16="http://schemas.microsoft.com/office/drawing/2014/main" id="{8AD9D0CA-8400-4C31-8D0A-9398947B1AE4}"/>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1230609" y="2363046"/>
            <a:ext cx="360000" cy="360000"/>
          </a:xfrm>
          <a:prstGeom prst="rect">
            <a:avLst/>
          </a:prstGeom>
        </p:spPr>
      </p:pic>
      <p:pic>
        <p:nvPicPr>
          <p:cNvPr id="142" name="Graphic 141">
            <a:extLst>
              <a:ext uri="{FF2B5EF4-FFF2-40B4-BE49-F238E27FC236}">
                <a16:creationId xmlns:a16="http://schemas.microsoft.com/office/drawing/2014/main" id="{AF514B62-B271-4941-8B97-86A0102AB491}"/>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2678437" y="2363046"/>
            <a:ext cx="360000" cy="360000"/>
          </a:xfrm>
          <a:prstGeom prst="rect">
            <a:avLst/>
          </a:prstGeom>
        </p:spPr>
      </p:pic>
      <p:pic>
        <p:nvPicPr>
          <p:cNvPr id="144" name="Graphic 143">
            <a:extLst>
              <a:ext uri="{FF2B5EF4-FFF2-40B4-BE49-F238E27FC236}">
                <a16:creationId xmlns:a16="http://schemas.microsoft.com/office/drawing/2014/main" id="{EE9EDB31-977D-42F9-808C-2E2D3FA67E3C}"/>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5528639" y="2363046"/>
            <a:ext cx="360000" cy="360000"/>
          </a:xfrm>
          <a:prstGeom prst="rect">
            <a:avLst/>
          </a:prstGeom>
        </p:spPr>
      </p:pic>
      <p:pic>
        <p:nvPicPr>
          <p:cNvPr id="146" name="Graphic 145">
            <a:extLst>
              <a:ext uri="{FF2B5EF4-FFF2-40B4-BE49-F238E27FC236}">
                <a16:creationId xmlns:a16="http://schemas.microsoft.com/office/drawing/2014/main" id="{9636C253-D22E-4648-B67A-262B1D9757FF}"/>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9899865" y="2363046"/>
            <a:ext cx="411429" cy="360000"/>
          </a:xfrm>
          <a:prstGeom prst="rect">
            <a:avLst/>
          </a:prstGeom>
        </p:spPr>
      </p:pic>
      <p:pic>
        <p:nvPicPr>
          <p:cNvPr id="148" name="Graphic 147">
            <a:extLst>
              <a:ext uri="{FF2B5EF4-FFF2-40B4-BE49-F238E27FC236}">
                <a16:creationId xmlns:a16="http://schemas.microsoft.com/office/drawing/2014/main" id="{A3B101AD-0F64-4F29-A5FB-BE620D6E563C}"/>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9249227" y="2363046"/>
            <a:ext cx="270000" cy="360000"/>
          </a:xfrm>
          <a:prstGeom prst="rect">
            <a:avLst/>
          </a:prstGeom>
        </p:spPr>
      </p:pic>
      <p:pic>
        <p:nvPicPr>
          <p:cNvPr id="150" name="Graphic 149">
            <a:extLst>
              <a:ext uri="{FF2B5EF4-FFF2-40B4-BE49-F238E27FC236}">
                <a16:creationId xmlns:a16="http://schemas.microsoft.com/office/drawing/2014/main" id="{44EFD963-CDDC-4A28-B18F-F94601B3A562}"/>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2022023" y="2363046"/>
            <a:ext cx="270000" cy="360000"/>
          </a:xfrm>
          <a:prstGeom prst="rect">
            <a:avLst/>
          </a:prstGeom>
        </p:spPr>
      </p:pic>
      <p:pic>
        <p:nvPicPr>
          <p:cNvPr id="152" name="Graphic 151">
            <a:extLst>
              <a:ext uri="{FF2B5EF4-FFF2-40B4-BE49-F238E27FC236}">
                <a16:creationId xmlns:a16="http://schemas.microsoft.com/office/drawing/2014/main" id="{25AF9B44-2A79-425F-8B81-4E0071495880}"/>
              </a:ext>
            </a:extLst>
          </p:cNvPr>
          <p:cNvPicPr>
            <a:picLocks noChangeAspect="1"/>
          </p:cNvPicPr>
          <p:nvPr/>
        </p:nvPicPr>
        <p:blipFill>
          <a:blip r:embed="rId40">
            <a:extLst>
              <a:ext uri="{96DAC541-7B7A-43D3-8B79-37D633B846F1}">
                <asvg:svgBlip xmlns:asvg="http://schemas.microsoft.com/office/drawing/2016/SVG/main" r:embed="rId41"/>
              </a:ext>
            </a:extLst>
          </a:blip>
          <a:stretch>
            <a:fillRect/>
          </a:stretch>
        </p:blipFill>
        <p:spPr>
          <a:xfrm>
            <a:off x="4093852" y="2363046"/>
            <a:ext cx="360000" cy="360000"/>
          </a:xfrm>
          <a:prstGeom prst="rect">
            <a:avLst/>
          </a:prstGeom>
        </p:spPr>
      </p:pic>
      <p:pic>
        <p:nvPicPr>
          <p:cNvPr id="154" name="Graphic 153">
            <a:extLst>
              <a:ext uri="{FF2B5EF4-FFF2-40B4-BE49-F238E27FC236}">
                <a16:creationId xmlns:a16="http://schemas.microsoft.com/office/drawing/2014/main" id="{314C52E8-B48E-443F-944F-7AD75910E7BA}"/>
              </a:ext>
            </a:extLst>
          </p:cNvPr>
          <p:cNvPicPr>
            <a:picLocks noChangeAspect="1"/>
          </p:cNvPicPr>
          <p:nvPr/>
        </p:nvPicPr>
        <p:blipFill>
          <a:blip r:embed="rId42">
            <a:extLst>
              <a:ext uri="{96DAC541-7B7A-43D3-8B79-37D633B846F1}">
                <asvg:svgBlip xmlns:asvg="http://schemas.microsoft.com/office/drawing/2016/SVG/main" r:embed="rId43"/>
              </a:ext>
            </a:extLst>
          </a:blip>
          <a:stretch>
            <a:fillRect/>
          </a:stretch>
        </p:blipFill>
        <p:spPr>
          <a:xfrm>
            <a:off x="7717115" y="2363046"/>
            <a:ext cx="411429" cy="360000"/>
          </a:xfrm>
          <a:prstGeom prst="rect">
            <a:avLst/>
          </a:prstGeom>
        </p:spPr>
      </p:pic>
      <p:pic>
        <p:nvPicPr>
          <p:cNvPr id="156" name="Graphic 155">
            <a:extLst>
              <a:ext uri="{FF2B5EF4-FFF2-40B4-BE49-F238E27FC236}">
                <a16:creationId xmlns:a16="http://schemas.microsoft.com/office/drawing/2014/main" id="{AF8D4256-A1D0-495B-9B7D-DBE7C0B05C12}"/>
              </a:ext>
            </a:extLst>
          </p:cNvPr>
          <p:cNvPicPr>
            <a:picLocks noChangeAspect="1"/>
          </p:cNvPicPr>
          <p:nvPr/>
        </p:nvPicPr>
        <p:blipFill>
          <a:blip r:embed="rId44">
            <a:extLst>
              <a:ext uri="{96DAC541-7B7A-43D3-8B79-37D633B846F1}">
                <asvg:svgBlip xmlns:asvg="http://schemas.microsoft.com/office/drawing/2016/SVG/main" r:embed="rId45"/>
              </a:ext>
            </a:extLst>
          </a:blip>
          <a:stretch>
            <a:fillRect/>
          </a:stretch>
        </p:blipFill>
        <p:spPr>
          <a:xfrm>
            <a:off x="7011941" y="2363046"/>
            <a:ext cx="330000" cy="360000"/>
          </a:xfrm>
          <a:prstGeom prst="rect">
            <a:avLst/>
          </a:prstGeom>
        </p:spPr>
      </p:pic>
      <p:pic>
        <p:nvPicPr>
          <p:cNvPr id="158" name="Graphic 157">
            <a:extLst>
              <a:ext uri="{FF2B5EF4-FFF2-40B4-BE49-F238E27FC236}">
                <a16:creationId xmlns:a16="http://schemas.microsoft.com/office/drawing/2014/main" id="{EC237EC1-4F60-4D8D-A6A8-B824BE90C206}"/>
              </a:ext>
            </a:extLst>
          </p:cNvPr>
          <p:cNvPicPr>
            <a:picLocks noChangeAspect="1"/>
          </p:cNvPicPr>
          <p:nvPr/>
        </p:nvPicPr>
        <p:blipFill>
          <a:blip r:embed="rId46">
            <a:extLst>
              <a:ext uri="{96DAC541-7B7A-43D3-8B79-37D633B846F1}">
                <asvg:svgBlip xmlns:asvg="http://schemas.microsoft.com/office/drawing/2016/SVG/main" r:embed="rId47"/>
              </a:ext>
            </a:extLst>
          </a:blip>
          <a:stretch>
            <a:fillRect/>
          </a:stretch>
        </p:blipFill>
        <p:spPr>
          <a:xfrm>
            <a:off x="10597590" y="3208186"/>
            <a:ext cx="443077" cy="360000"/>
          </a:xfrm>
          <a:prstGeom prst="rect">
            <a:avLst/>
          </a:prstGeom>
        </p:spPr>
      </p:pic>
      <p:pic>
        <p:nvPicPr>
          <p:cNvPr id="160" name="Graphic 159">
            <a:extLst>
              <a:ext uri="{FF2B5EF4-FFF2-40B4-BE49-F238E27FC236}">
                <a16:creationId xmlns:a16="http://schemas.microsoft.com/office/drawing/2014/main" id="{A41603DA-6FD5-481C-87F3-6239C97CD882}"/>
              </a:ext>
            </a:extLst>
          </p:cNvPr>
          <p:cNvPicPr>
            <a:picLocks noChangeAspect="1"/>
          </p:cNvPicPr>
          <p:nvPr/>
        </p:nvPicPr>
        <p:blipFill>
          <a:blip r:embed="rId48">
            <a:extLst>
              <a:ext uri="{96DAC541-7B7A-43D3-8B79-37D633B846F1}">
                <asvg:svgBlip xmlns:asvg="http://schemas.microsoft.com/office/drawing/2016/SVG/main" r:embed="rId49"/>
              </a:ext>
            </a:extLst>
          </a:blip>
          <a:stretch>
            <a:fillRect/>
          </a:stretch>
        </p:blipFill>
        <p:spPr>
          <a:xfrm>
            <a:off x="3367693" y="2363046"/>
            <a:ext cx="360000" cy="360000"/>
          </a:xfrm>
          <a:prstGeom prst="rect">
            <a:avLst/>
          </a:prstGeom>
        </p:spPr>
      </p:pic>
      <p:pic>
        <p:nvPicPr>
          <p:cNvPr id="162" name="Graphic 161">
            <a:extLst>
              <a:ext uri="{FF2B5EF4-FFF2-40B4-BE49-F238E27FC236}">
                <a16:creationId xmlns:a16="http://schemas.microsoft.com/office/drawing/2014/main" id="{053C54FD-5B9F-4D9B-9ADE-3B8B3C6E0203}"/>
              </a:ext>
            </a:extLst>
          </p:cNvPr>
          <p:cNvPicPr>
            <a:picLocks noChangeAspect="1"/>
          </p:cNvPicPr>
          <p:nvPr/>
        </p:nvPicPr>
        <p:blipFill>
          <a:blip r:embed="rId50">
            <a:extLst>
              <a:ext uri="{96DAC541-7B7A-43D3-8B79-37D633B846F1}">
                <asvg:svgBlip xmlns:asvg="http://schemas.microsoft.com/office/drawing/2016/SVG/main" r:embed="rId51"/>
              </a:ext>
            </a:extLst>
          </a:blip>
          <a:stretch>
            <a:fillRect/>
          </a:stretch>
        </p:blipFill>
        <p:spPr>
          <a:xfrm>
            <a:off x="4797819" y="2363046"/>
            <a:ext cx="360000" cy="360000"/>
          </a:xfrm>
          <a:prstGeom prst="rect">
            <a:avLst/>
          </a:prstGeom>
        </p:spPr>
      </p:pic>
      <p:pic>
        <p:nvPicPr>
          <p:cNvPr id="164" name="Graphic 163">
            <a:extLst>
              <a:ext uri="{FF2B5EF4-FFF2-40B4-BE49-F238E27FC236}">
                <a16:creationId xmlns:a16="http://schemas.microsoft.com/office/drawing/2014/main" id="{1AB6358A-6E2F-496F-B987-B22752EA68B3}"/>
              </a:ext>
            </a:extLst>
          </p:cNvPr>
          <p:cNvPicPr>
            <a:picLocks noChangeAspect="1"/>
          </p:cNvPicPr>
          <p:nvPr/>
        </p:nvPicPr>
        <p:blipFill>
          <a:blip r:embed="rId52">
            <a:extLst>
              <a:ext uri="{96DAC541-7B7A-43D3-8B79-37D633B846F1}">
                <asvg:svgBlip xmlns:asvg="http://schemas.microsoft.com/office/drawing/2016/SVG/main" r:embed="rId53"/>
              </a:ext>
            </a:extLst>
          </a:blip>
          <a:stretch>
            <a:fillRect/>
          </a:stretch>
        </p:blipFill>
        <p:spPr>
          <a:xfrm>
            <a:off x="8502625" y="2363046"/>
            <a:ext cx="315000" cy="360000"/>
          </a:xfrm>
          <a:prstGeom prst="rect">
            <a:avLst/>
          </a:prstGeom>
        </p:spPr>
      </p:pic>
      <p:pic>
        <p:nvPicPr>
          <p:cNvPr id="166" name="Graphic 165">
            <a:extLst>
              <a:ext uri="{FF2B5EF4-FFF2-40B4-BE49-F238E27FC236}">
                <a16:creationId xmlns:a16="http://schemas.microsoft.com/office/drawing/2014/main" id="{5168F11F-431A-48A3-A2F3-B36F070BE305}"/>
              </a:ext>
            </a:extLst>
          </p:cNvPr>
          <p:cNvPicPr>
            <a:picLocks noChangeAspect="1"/>
          </p:cNvPicPr>
          <p:nvPr/>
        </p:nvPicPr>
        <p:blipFill>
          <a:blip r:embed="rId54">
            <a:extLst>
              <a:ext uri="{96DAC541-7B7A-43D3-8B79-37D633B846F1}">
                <asvg:svgBlip xmlns:asvg="http://schemas.microsoft.com/office/drawing/2016/SVG/main" r:embed="rId55"/>
              </a:ext>
            </a:extLst>
          </a:blip>
          <a:stretch>
            <a:fillRect/>
          </a:stretch>
        </p:blipFill>
        <p:spPr>
          <a:xfrm>
            <a:off x="573002" y="2363046"/>
            <a:ext cx="270000" cy="360000"/>
          </a:xfrm>
          <a:prstGeom prst="rect">
            <a:avLst/>
          </a:prstGeom>
        </p:spPr>
      </p:pic>
      <p:pic>
        <p:nvPicPr>
          <p:cNvPr id="168" name="Graphic 167">
            <a:extLst>
              <a:ext uri="{FF2B5EF4-FFF2-40B4-BE49-F238E27FC236}">
                <a16:creationId xmlns:a16="http://schemas.microsoft.com/office/drawing/2014/main" id="{B4344067-CE24-4989-80CA-8D48BD16F010}"/>
              </a:ext>
            </a:extLst>
          </p:cNvPr>
          <p:cNvPicPr>
            <a:picLocks noChangeAspect="1"/>
          </p:cNvPicPr>
          <p:nvPr/>
        </p:nvPicPr>
        <p:blipFill>
          <a:blip r:embed="rId56">
            <a:extLst>
              <a:ext uri="{96DAC541-7B7A-43D3-8B79-37D633B846F1}">
                <asvg:svgBlip xmlns:asvg="http://schemas.microsoft.com/office/drawing/2016/SVG/main" r:embed="rId57"/>
              </a:ext>
            </a:extLst>
          </a:blip>
          <a:stretch>
            <a:fillRect/>
          </a:stretch>
        </p:blipFill>
        <p:spPr>
          <a:xfrm>
            <a:off x="1977023" y="3208186"/>
            <a:ext cx="360000" cy="360000"/>
          </a:xfrm>
          <a:prstGeom prst="rect">
            <a:avLst/>
          </a:prstGeom>
        </p:spPr>
      </p:pic>
      <p:pic>
        <p:nvPicPr>
          <p:cNvPr id="170" name="Graphic 169">
            <a:extLst>
              <a:ext uri="{FF2B5EF4-FFF2-40B4-BE49-F238E27FC236}">
                <a16:creationId xmlns:a16="http://schemas.microsoft.com/office/drawing/2014/main" id="{C7855402-CD9C-4298-9FB5-2CE5260EA850}"/>
              </a:ext>
            </a:extLst>
          </p:cNvPr>
          <p:cNvPicPr>
            <a:picLocks noChangeAspect="1"/>
          </p:cNvPicPr>
          <p:nvPr/>
        </p:nvPicPr>
        <p:blipFill>
          <a:blip r:embed="rId58">
            <a:extLst>
              <a:ext uri="{96DAC541-7B7A-43D3-8B79-37D633B846F1}">
                <asvg:svgBlip xmlns:asvg="http://schemas.microsoft.com/office/drawing/2016/SVG/main" r:embed="rId59"/>
              </a:ext>
            </a:extLst>
          </a:blip>
          <a:stretch>
            <a:fillRect/>
          </a:stretch>
        </p:blipFill>
        <p:spPr>
          <a:xfrm>
            <a:off x="1230609" y="3208186"/>
            <a:ext cx="360000" cy="360000"/>
          </a:xfrm>
          <a:prstGeom prst="rect">
            <a:avLst/>
          </a:prstGeom>
        </p:spPr>
      </p:pic>
      <p:pic>
        <p:nvPicPr>
          <p:cNvPr id="172" name="Graphic 171">
            <a:extLst>
              <a:ext uri="{FF2B5EF4-FFF2-40B4-BE49-F238E27FC236}">
                <a16:creationId xmlns:a16="http://schemas.microsoft.com/office/drawing/2014/main" id="{259252BE-551F-4F46-B68F-8C7FA28229C7}"/>
              </a:ext>
            </a:extLst>
          </p:cNvPr>
          <p:cNvPicPr>
            <a:picLocks noChangeAspect="1"/>
          </p:cNvPicPr>
          <p:nvPr/>
        </p:nvPicPr>
        <p:blipFill>
          <a:blip r:embed="rId60">
            <a:extLst>
              <a:ext uri="{96DAC541-7B7A-43D3-8B79-37D633B846F1}">
                <asvg:svgBlip xmlns:asvg="http://schemas.microsoft.com/office/drawing/2016/SVG/main" r:embed="rId61"/>
              </a:ext>
            </a:extLst>
          </a:blip>
          <a:stretch>
            <a:fillRect/>
          </a:stretch>
        </p:blipFill>
        <p:spPr>
          <a:xfrm>
            <a:off x="528002" y="3208186"/>
            <a:ext cx="360000" cy="360000"/>
          </a:xfrm>
          <a:prstGeom prst="rect">
            <a:avLst/>
          </a:prstGeom>
        </p:spPr>
      </p:pic>
      <p:pic>
        <p:nvPicPr>
          <p:cNvPr id="174" name="Graphic 173">
            <a:extLst>
              <a:ext uri="{FF2B5EF4-FFF2-40B4-BE49-F238E27FC236}">
                <a16:creationId xmlns:a16="http://schemas.microsoft.com/office/drawing/2014/main" id="{16DF2154-3FA9-48D6-B531-AE15500A310A}"/>
              </a:ext>
            </a:extLst>
          </p:cNvPr>
          <p:cNvPicPr>
            <a:picLocks noChangeAspect="1"/>
          </p:cNvPicPr>
          <p:nvPr/>
        </p:nvPicPr>
        <p:blipFill>
          <a:blip r:embed="rId62">
            <a:extLst>
              <a:ext uri="{96DAC541-7B7A-43D3-8B79-37D633B846F1}">
                <asvg:svgBlip xmlns:asvg="http://schemas.microsoft.com/office/drawing/2016/SVG/main" r:embed="rId63"/>
              </a:ext>
            </a:extLst>
          </a:blip>
          <a:stretch>
            <a:fillRect/>
          </a:stretch>
        </p:blipFill>
        <p:spPr>
          <a:xfrm>
            <a:off x="10684129" y="2363046"/>
            <a:ext cx="270000" cy="360000"/>
          </a:xfrm>
          <a:prstGeom prst="rect">
            <a:avLst/>
          </a:prstGeom>
        </p:spPr>
      </p:pic>
      <p:pic>
        <p:nvPicPr>
          <p:cNvPr id="176" name="Graphic 175">
            <a:extLst>
              <a:ext uri="{FF2B5EF4-FFF2-40B4-BE49-F238E27FC236}">
                <a16:creationId xmlns:a16="http://schemas.microsoft.com/office/drawing/2014/main" id="{6448645D-88B9-4F40-A5C4-90FB08EBCDCB}"/>
              </a:ext>
            </a:extLst>
          </p:cNvPr>
          <p:cNvPicPr>
            <a:picLocks noChangeAspect="1"/>
          </p:cNvPicPr>
          <p:nvPr/>
        </p:nvPicPr>
        <p:blipFill>
          <a:blip r:embed="rId64">
            <a:extLst>
              <a:ext uri="{96DAC541-7B7A-43D3-8B79-37D633B846F1}">
                <asvg:svgBlip xmlns:asvg="http://schemas.microsoft.com/office/drawing/2016/SVG/main" r:embed="rId65"/>
              </a:ext>
            </a:extLst>
          </a:blip>
          <a:stretch>
            <a:fillRect/>
          </a:stretch>
        </p:blipFill>
        <p:spPr>
          <a:xfrm>
            <a:off x="5516639" y="3208186"/>
            <a:ext cx="384000" cy="360000"/>
          </a:xfrm>
          <a:prstGeom prst="rect">
            <a:avLst/>
          </a:prstGeom>
        </p:spPr>
      </p:pic>
      <p:pic>
        <p:nvPicPr>
          <p:cNvPr id="178" name="Graphic 177">
            <a:extLst>
              <a:ext uri="{FF2B5EF4-FFF2-40B4-BE49-F238E27FC236}">
                <a16:creationId xmlns:a16="http://schemas.microsoft.com/office/drawing/2014/main" id="{C2E0D0FC-2A21-48BA-B5B3-51E6F5BE192F}"/>
              </a:ext>
            </a:extLst>
          </p:cNvPr>
          <p:cNvPicPr>
            <a:picLocks noChangeAspect="1"/>
          </p:cNvPicPr>
          <p:nvPr/>
        </p:nvPicPr>
        <p:blipFill>
          <a:blip r:embed="rId66">
            <a:extLst>
              <a:ext uri="{96DAC541-7B7A-43D3-8B79-37D633B846F1}">
                <asvg:svgBlip xmlns:asvg="http://schemas.microsoft.com/office/drawing/2016/SVG/main" r:embed="rId67"/>
              </a:ext>
            </a:extLst>
          </a:blip>
          <a:stretch>
            <a:fillRect/>
          </a:stretch>
        </p:blipFill>
        <p:spPr>
          <a:xfrm>
            <a:off x="11354171" y="1640116"/>
            <a:ext cx="443077" cy="360000"/>
          </a:xfrm>
          <a:prstGeom prst="rect">
            <a:avLst/>
          </a:prstGeom>
        </p:spPr>
      </p:pic>
      <p:pic>
        <p:nvPicPr>
          <p:cNvPr id="180" name="Graphic 179">
            <a:extLst>
              <a:ext uri="{FF2B5EF4-FFF2-40B4-BE49-F238E27FC236}">
                <a16:creationId xmlns:a16="http://schemas.microsoft.com/office/drawing/2014/main" id="{2181B04A-19F3-4756-A726-0EFCE2053E9E}"/>
              </a:ext>
            </a:extLst>
          </p:cNvPr>
          <p:cNvPicPr>
            <a:picLocks noChangeAspect="1"/>
          </p:cNvPicPr>
          <p:nvPr/>
        </p:nvPicPr>
        <p:blipFill>
          <a:blip r:embed="rId68">
            <a:extLst>
              <a:ext uri="{96DAC541-7B7A-43D3-8B79-37D633B846F1}">
                <asvg:svgBlip xmlns:asvg="http://schemas.microsoft.com/office/drawing/2016/SVG/main" r:embed="rId69"/>
              </a:ext>
            </a:extLst>
          </a:blip>
          <a:stretch>
            <a:fillRect/>
          </a:stretch>
        </p:blipFill>
        <p:spPr>
          <a:xfrm>
            <a:off x="6958199" y="1640116"/>
            <a:ext cx="411429" cy="360000"/>
          </a:xfrm>
          <a:prstGeom prst="rect">
            <a:avLst/>
          </a:prstGeom>
        </p:spPr>
      </p:pic>
      <p:pic>
        <p:nvPicPr>
          <p:cNvPr id="182" name="Graphic 181">
            <a:extLst>
              <a:ext uri="{FF2B5EF4-FFF2-40B4-BE49-F238E27FC236}">
                <a16:creationId xmlns:a16="http://schemas.microsoft.com/office/drawing/2014/main" id="{678B74C9-4D30-4B93-9942-07ED29058377}"/>
              </a:ext>
            </a:extLst>
          </p:cNvPr>
          <p:cNvPicPr>
            <a:picLocks noChangeAspect="1"/>
          </p:cNvPicPr>
          <p:nvPr/>
        </p:nvPicPr>
        <p:blipFill>
          <a:blip r:embed="rId70">
            <a:extLst>
              <a:ext uri="{96DAC541-7B7A-43D3-8B79-37D633B846F1}">
                <asvg:svgBlip xmlns:asvg="http://schemas.microsoft.com/office/drawing/2016/SVG/main" r:embed="rId71"/>
              </a:ext>
            </a:extLst>
          </a:blip>
          <a:stretch>
            <a:fillRect/>
          </a:stretch>
        </p:blipFill>
        <p:spPr>
          <a:xfrm>
            <a:off x="6238025" y="3918511"/>
            <a:ext cx="360000" cy="360000"/>
          </a:xfrm>
          <a:prstGeom prst="rect">
            <a:avLst/>
          </a:prstGeom>
        </p:spPr>
      </p:pic>
      <p:pic>
        <p:nvPicPr>
          <p:cNvPr id="184" name="Graphic 183">
            <a:extLst>
              <a:ext uri="{FF2B5EF4-FFF2-40B4-BE49-F238E27FC236}">
                <a16:creationId xmlns:a16="http://schemas.microsoft.com/office/drawing/2014/main" id="{3094C52E-E2B3-4A28-B03E-FF95F9702BB1}"/>
              </a:ext>
            </a:extLst>
          </p:cNvPr>
          <p:cNvPicPr>
            <a:picLocks noChangeAspect="1"/>
          </p:cNvPicPr>
          <p:nvPr/>
        </p:nvPicPr>
        <p:blipFill>
          <a:blip r:embed="rId72">
            <a:extLst>
              <a:ext uri="{96DAC541-7B7A-43D3-8B79-37D633B846F1}">
                <asvg:svgBlip xmlns:asvg="http://schemas.microsoft.com/office/drawing/2016/SVG/main" r:embed="rId73"/>
              </a:ext>
            </a:extLst>
          </a:blip>
          <a:stretch>
            <a:fillRect/>
          </a:stretch>
        </p:blipFill>
        <p:spPr>
          <a:xfrm>
            <a:off x="4797819" y="3918511"/>
            <a:ext cx="360000" cy="360000"/>
          </a:xfrm>
          <a:prstGeom prst="rect">
            <a:avLst/>
          </a:prstGeom>
        </p:spPr>
      </p:pic>
      <p:pic>
        <p:nvPicPr>
          <p:cNvPr id="186" name="Graphic 185">
            <a:extLst>
              <a:ext uri="{FF2B5EF4-FFF2-40B4-BE49-F238E27FC236}">
                <a16:creationId xmlns:a16="http://schemas.microsoft.com/office/drawing/2014/main" id="{02136946-F9C3-497F-9850-4410524B205C}"/>
              </a:ext>
            </a:extLst>
          </p:cNvPr>
          <p:cNvPicPr>
            <a:picLocks noChangeAspect="1"/>
          </p:cNvPicPr>
          <p:nvPr/>
        </p:nvPicPr>
        <p:blipFill>
          <a:blip r:embed="rId74">
            <a:extLst>
              <a:ext uri="{96DAC541-7B7A-43D3-8B79-37D633B846F1}">
                <asvg:svgBlip xmlns:asvg="http://schemas.microsoft.com/office/drawing/2016/SVG/main" r:embed="rId75"/>
              </a:ext>
            </a:extLst>
          </a:blip>
          <a:stretch>
            <a:fillRect/>
          </a:stretch>
        </p:blipFill>
        <p:spPr>
          <a:xfrm>
            <a:off x="3367693" y="4072797"/>
            <a:ext cx="360000" cy="51429"/>
          </a:xfrm>
          <a:prstGeom prst="rect">
            <a:avLst/>
          </a:prstGeom>
        </p:spPr>
      </p:pic>
      <p:pic>
        <p:nvPicPr>
          <p:cNvPr id="188" name="Graphic 187">
            <a:extLst>
              <a:ext uri="{FF2B5EF4-FFF2-40B4-BE49-F238E27FC236}">
                <a16:creationId xmlns:a16="http://schemas.microsoft.com/office/drawing/2014/main" id="{C17F3C48-BE63-40CE-AC4B-6FFC08FC42BC}"/>
              </a:ext>
            </a:extLst>
          </p:cNvPr>
          <p:cNvPicPr>
            <a:picLocks noChangeAspect="1"/>
          </p:cNvPicPr>
          <p:nvPr/>
        </p:nvPicPr>
        <p:blipFill>
          <a:blip r:embed="rId76">
            <a:extLst>
              <a:ext uri="{96DAC541-7B7A-43D3-8B79-37D633B846F1}">
                <asvg:svgBlip xmlns:asvg="http://schemas.microsoft.com/office/drawing/2016/SVG/main" r:embed="rId77"/>
              </a:ext>
            </a:extLst>
          </a:blip>
          <a:stretch>
            <a:fillRect/>
          </a:stretch>
        </p:blipFill>
        <p:spPr>
          <a:xfrm>
            <a:off x="9927294" y="4599001"/>
            <a:ext cx="384000" cy="360000"/>
          </a:xfrm>
          <a:prstGeom prst="rect">
            <a:avLst/>
          </a:prstGeom>
        </p:spPr>
      </p:pic>
      <p:pic>
        <p:nvPicPr>
          <p:cNvPr id="190" name="Graphic 189">
            <a:extLst>
              <a:ext uri="{FF2B5EF4-FFF2-40B4-BE49-F238E27FC236}">
                <a16:creationId xmlns:a16="http://schemas.microsoft.com/office/drawing/2014/main" id="{2778AB8A-F12E-4815-A156-6764A418F437}"/>
              </a:ext>
            </a:extLst>
          </p:cNvPr>
          <p:cNvPicPr>
            <a:picLocks noChangeAspect="1"/>
          </p:cNvPicPr>
          <p:nvPr/>
        </p:nvPicPr>
        <p:blipFill>
          <a:blip r:embed="rId78">
            <a:extLst>
              <a:ext uri="{96DAC541-7B7A-43D3-8B79-37D633B846F1}">
                <asvg:svgBlip xmlns:asvg="http://schemas.microsoft.com/office/drawing/2016/SVG/main" r:embed="rId79"/>
              </a:ext>
            </a:extLst>
          </a:blip>
          <a:stretch>
            <a:fillRect/>
          </a:stretch>
        </p:blipFill>
        <p:spPr>
          <a:xfrm>
            <a:off x="9166663" y="4599001"/>
            <a:ext cx="360000" cy="360000"/>
          </a:xfrm>
          <a:prstGeom prst="rect">
            <a:avLst/>
          </a:prstGeom>
        </p:spPr>
      </p:pic>
      <p:pic>
        <p:nvPicPr>
          <p:cNvPr id="192" name="Graphic 191">
            <a:extLst>
              <a:ext uri="{FF2B5EF4-FFF2-40B4-BE49-F238E27FC236}">
                <a16:creationId xmlns:a16="http://schemas.microsoft.com/office/drawing/2014/main" id="{DB7AF512-D636-4BF2-B76E-71277F0487E5}"/>
              </a:ext>
            </a:extLst>
          </p:cNvPr>
          <p:cNvPicPr>
            <a:picLocks noChangeAspect="1"/>
          </p:cNvPicPr>
          <p:nvPr/>
        </p:nvPicPr>
        <p:blipFill>
          <a:blip r:embed="rId80">
            <a:extLst>
              <a:ext uri="{96DAC541-7B7A-43D3-8B79-37D633B846F1}">
                <asvg:svgBlip xmlns:asvg="http://schemas.microsoft.com/office/drawing/2016/SVG/main" r:embed="rId81"/>
              </a:ext>
            </a:extLst>
          </a:blip>
          <a:stretch>
            <a:fillRect/>
          </a:stretch>
        </p:blipFill>
        <p:spPr>
          <a:xfrm>
            <a:off x="7721209" y="4599001"/>
            <a:ext cx="360000" cy="360000"/>
          </a:xfrm>
          <a:prstGeom prst="rect">
            <a:avLst/>
          </a:prstGeom>
        </p:spPr>
      </p:pic>
      <p:pic>
        <p:nvPicPr>
          <p:cNvPr id="194" name="Graphic 193">
            <a:extLst>
              <a:ext uri="{FF2B5EF4-FFF2-40B4-BE49-F238E27FC236}">
                <a16:creationId xmlns:a16="http://schemas.microsoft.com/office/drawing/2014/main" id="{F13333D2-1B12-43F8-9017-96FF71554F2C}"/>
              </a:ext>
            </a:extLst>
          </p:cNvPr>
          <p:cNvPicPr>
            <a:picLocks noChangeAspect="1"/>
          </p:cNvPicPr>
          <p:nvPr/>
        </p:nvPicPr>
        <p:blipFill>
          <a:blip r:embed="rId82">
            <a:extLst>
              <a:ext uri="{96DAC541-7B7A-43D3-8B79-37D633B846F1}">
                <asvg:svgBlip xmlns:asvg="http://schemas.microsoft.com/office/drawing/2016/SVG/main" r:embed="rId83"/>
              </a:ext>
            </a:extLst>
          </a:blip>
          <a:stretch>
            <a:fillRect/>
          </a:stretch>
        </p:blipFill>
        <p:spPr>
          <a:xfrm>
            <a:off x="8445311" y="4599001"/>
            <a:ext cx="360000" cy="360000"/>
          </a:xfrm>
          <a:prstGeom prst="rect">
            <a:avLst/>
          </a:prstGeom>
        </p:spPr>
      </p:pic>
      <p:pic>
        <p:nvPicPr>
          <p:cNvPr id="196" name="Graphic 195">
            <a:extLst>
              <a:ext uri="{FF2B5EF4-FFF2-40B4-BE49-F238E27FC236}">
                <a16:creationId xmlns:a16="http://schemas.microsoft.com/office/drawing/2014/main" id="{625D9244-1219-4811-847E-19B1859B82E1}"/>
              </a:ext>
            </a:extLst>
          </p:cNvPr>
          <p:cNvPicPr>
            <a:picLocks noChangeAspect="1"/>
          </p:cNvPicPr>
          <p:nvPr/>
        </p:nvPicPr>
        <p:blipFill>
          <a:blip r:embed="rId84">
            <a:extLst>
              <a:ext uri="{96DAC541-7B7A-43D3-8B79-37D633B846F1}">
                <asvg:svgBlip xmlns:asvg="http://schemas.microsoft.com/office/drawing/2016/SVG/main" r:embed="rId85"/>
              </a:ext>
            </a:extLst>
          </a:blip>
          <a:stretch>
            <a:fillRect/>
          </a:stretch>
        </p:blipFill>
        <p:spPr>
          <a:xfrm>
            <a:off x="9939294" y="3918511"/>
            <a:ext cx="360000" cy="360000"/>
          </a:xfrm>
          <a:prstGeom prst="rect">
            <a:avLst/>
          </a:prstGeom>
        </p:spPr>
      </p:pic>
      <p:pic>
        <p:nvPicPr>
          <p:cNvPr id="198" name="Graphic 197">
            <a:extLst>
              <a:ext uri="{FF2B5EF4-FFF2-40B4-BE49-F238E27FC236}">
                <a16:creationId xmlns:a16="http://schemas.microsoft.com/office/drawing/2014/main" id="{3EC38755-395B-4E05-B412-6E3B9E8409E0}"/>
              </a:ext>
            </a:extLst>
          </p:cNvPr>
          <p:cNvPicPr>
            <a:picLocks noChangeAspect="1"/>
          </p:cNvPicPr>
          <p:nvPr/>
        </p:nvPicPr>
        <p:blipFill>
          <a:blip r:embed="rId86">
            <a:extLst>
              <a:ext uri="{96DAC541-7B7A-43D3-8B79-37D633B846F1}">
                <asvg:svgBlip xmlns:asvg="http://schemas.microsoft.com/office/drawing/2016/SVG/main" r:embed="rId87"/>
              </a:ext>
            </a:extLst>
          </a:blip>
          <a:stretch>
            <a:fillRect/>
          </a:stretch>
        </p:blipFill>
        <p:spPr>
          <a:xfrm>
            <a:off x="11395709" y="3918511"/>
            <a:ext cx="360000" cy="360000"/>
          </a:xfrm>
          <a:prstGeom prst="rect">
            <a:avLst/>
          </a:prstGeom>
        </p:spPr>
      </p:pic>
      <p:pic>
        <p:nvPicPr>
          <p:cNvPr id="200" name="Graphic 199">
            <a:extLst>
              <a:ext uri="{FF2B5EF4-FFF2-40B4-BE49-F238E27FC236}">
                <a16:creationId xmlns:a16="http://schemas.microsoft.com/office/drawing/2014/main" id="{FF2658EF-36DA-4692-81F5-49EB8302EB0C}"/>
              </a:ext>
            </a:extLst>
          </p:cNvPr>
          <p:cNvPicPr>
            <a:picLocks noChangeAspect="1"/>
          </p:cNvPicPr>
          <p:nvPr/>
        </p:nvPicPr>
        <p:blipFill>
          <a:blip r:embed="rId88">
            <a:extLst>
              <a:ext uri="{96DAC541-7B7A-43D3-8B79-37D633B846F1}">
                <asvg:svgBlip xmlns:asvg="http://schemas.microsoft.com/office/drawing/2016/SVG/main" r:embed="rId89"/>
              </a:ext>
            </a:extLst>
          </a:blip>
          <a:stretch>
            <a:fillRect/>
          </a:stretch>
        </p:blipFill>
        <p:spPr>
          <a:xfrm>
            <a:off x="7711209" y="3918511"/>
            <a:ext cx="380000" cy="360000"/>
          </a:xfrm>
          <a:prstGeom prst="rect">
            <a:avLst/>
          </a:prstGeom>
        </p:spPr>
      </p:pic>
      <p:pic>
        <p:nvPicPr>
          <p:cNvPr id="202" name="Graphic 201">
            <a:extLst>
              <a:ext uri="{FF2B5EF4-FFF2-40B4-BE49-F238E27FC236}">
                <a16:creationId xmlns:a16="http://schemas.microsoft.com/office/drawing/2014/main" id="{0EEA27B3-5E00-44D9-A46E-82231CC160C0}"/>
              </a:ext>
            </a:extLst>
          </p:cNvPr>
          <p:cNvPicPr>
            <a:picLocks noChangeAspect="1"/>
          </p:cNvPicPr>
          <p:nvPr/>
        </p:nvPicPr>
        <p:blipFill>
          <a:blip r:embed="rId90">
            <a:extLst>
              <a:ext uri="{96DAC541-7B7A-43D3-8B79-37D633B846F1}">
                <asvg:svgBlip xmlns:asvg="http://schemas.microsoft.com/office/drawing/2016/SVG/main" r:embed="rId91"/>
              </a:ext>
            </a:extLst>
          </a:blip>
          <a:stretch>
            <a:fillRect/>
          </a:stretch>
        </p:blipFill>
        <p:spPr>
          <a:xfrm>
            <a:off x="6983913" y="3918511"/>
            <a:ext cx="360000" cy="360000"/>
          </a:xfrm>
          <a:prstGeom prst="rect">
            <a:avLst/>
          </a:prstGeom>
        </p:spPr>
      </p:pic>
      <p:pic>
        <p:nvPicPr>
          <p:cNvPr id="204" name="Graphic 203">
            <a:extLst>
              <a:ext uri="{FF2B5EF4-FFF2-40B4-BE49-F238E27FC236}">
                <a16:creationId xmlns:a16="http://schemas.microsoft.com/office/drawing/2014/main" id="{E230C06D-B79F-485B-BD5F-2988979C708D}"/>
              </a:ext>
            </a:extLst>
          </p:cNvPr>
          <p:cNvPicPr>
            <a:picLocks noChangeAspect="1"/>
          </p:cNvPicPr>
          <p:nvPr/>
        </p:nvPicPr>
        <p:blipFill>
          <a:blip r:embed="rId92">
            <a:extLst>
              <a:ext uri="{96DAC541-7B7A-43D3-8B79-37D633B846F1}">
                <asvg:svgBlip xmlns:asvg="http://schemas.microsoft.com/office/drawing/2016/SVG/main" r:embed="rId93"/>
              </a:ext>
            </a:extLst>
          </a:blip>
          <a:stretch>
            <a:fillRect/>
          </a:stretch>
        </p:blipFill>
        <p:spPr>
          <a:xfrm>
            <a:off x="2723437" y="3918511"/>
            <a:ext cx="270000" cy="360000"/>
          </a:xfrm>
          <a:prstGeom prst="rect">
            <a:avLst/>
          </a:prstGeom>
        </p:spPr>
      </p:pic>
      <p:pic>
        <p:nvPicPr>
          <p:cNvPr id="206" name="Graphic 205">
            <a:extLst>
              <a:ext uri="{FF2B5EF4-FFF2-40B4-BE49-F238E27FC236}">
                <a16:creationId xmlns:a16="http://schemas.microsoft.com/office/drawing/2014/main" id="{BBFF71C0-362A-40A6-AE9A-20041B9FE061}"/>
              </a:ext>
            </a:extLst>
          </p:cNvPr>
          <p:cNvPicPr>
            <a:picLocks noChangeAspect="1"/>
          </p:cNvPicPr>
          <p:nvPr/>
        </p:nvPicPr>
        <p:blipFill>
          <a:blip r:embed="rId94">
            <a:extLst>
              <a:ext uri="{96DAC541-7B7A-43D3-8B79-37D633B846F1}">
                <asvg:svgBlip xmlns:asvg="http://schemas.microsoft.com/office/drawing/2016/SVG/main" r:embed="rId95"/>
              </a:ext>
            </a:extLst>
          </a:blip>
          <a:stretch>
            <a:fillRect/>
          </a:stretch>
        </p:blipFill>
        <p:spPr>
          <a:xfrm>
            <a:off x="1230609" y="3963511"/>
            <a:ext cx="360000" cy="270000"/>
          </a:xfrm>
          <a:prstGeom prst="rect">
            <a:avLst/>
          </a:prstGeom>
        </p:spPr>
      </p:pic>
      <p:pic>
        <p:nvPicPr>
          <p:cNvPr id="208" name="Graphic 207">
            <a:extLst>
              <a:ext uri="{FF2B5EF4-FFF2-40B4-BE49-F238E27FC236}">
                <a16:creationId xmlns:a16="http://schemas.microsoft.com/office/drawing/2014/main" id="{8230A6A5-F71A-406A-90C2-0039C1DA2335}"/>
              </a:ext>
            </a:extLst>
          </p:cNvPr>
          <p:cNvPicPr>
            <a:picLocks noChangeAspect="1"/>
          </p:cNvPicPr>
          <p:nvPr/>
        </p:nvPicPr>
        <p:blipFill>
          <a:blip r:embed="rId96">
            <a:extLst>
              <a:ext uri="{96DAC541-7B7A-43D3-8B79-37D633B846F1}">
                <asvg:svgBlip xmlns:asvg="http://schemas.microsoft.com/office/drawing/2016/SVG/main" r:embed="rId97"/>
              </a:ext>
            </a:extLst>
          </a:blip>
          <a:stretch>
            <a:fillRect/>
          </a:stretch>
        </p:blipFill>
        <p:spPr>
          <a:xfrm>
            <a:off x="528002" y="3963511"/>
            <a:ext cx="360000" cy="270000"/>
          </a:xfrm>
          <a:prstGeom prst="rect">
            <a:avLst/>
          </a:prstGeom>
        </p:spPr>
      </p:pic>
      <p:pic>
        <p:nvPicPr>
          <p:cNvPr id="210" name="Graphic 209">
            <a:extLst>
              <a:ext uri="{FF2B5EF4-FFF2-40B4-BE49-F238E27FC236}">
                <a16:creationId xmlns:a16="http://schemas.microsoft.com/office/drawing/2014/main" id="{29EE6EA9-F3F4-4CE1-82B8-508AD8249295}"/>
              </a:ext>
            </a:extLst>
          </p:cNvPr>
          <p:cNvPicPr>
            <a:picLocks noChangeAspect="1"/>
          </p:cNvPicPr>
          <p:nvPr/>
        </p:nvPicPr>
        <p:blipFill>
          <a:blip r:embed="rId98">
            <a:extLst>
              <a:ext uri="{96DAC541-7B7A-43D3-8B79-37D633B846F1}">
                <asvg:svgBlip xmlns:asvg="http://schemas.microsoft.com/office/drawing/2016/SVG/main" r:embed="rId99"/>
              </a:ext>
            </a:extLst>
          </a:blip>
          <a:stretch>
            <a:fillRect/>
          </a:stretch>
        </p:blipFill>
        <p:spPr>
          <a:xfrm>
            <a:off x="2022023" y="3918511"/>
            <a:ext cx="270000" cy="360000"/>
          </a:xfrm>
          <a:prstGeom prst="rect">
            <a:avLst/>
          </a:prstGeom>
        </p:spPr>
      </p:pic>
      <p:pic>
        <p:nvPicPr>
          <p:cNvPr id="212" name="Graphic 211">
            <a:extLst>
              <a:ext uri="{FF2B5EF4-FFF2-40B4-BE49-F238E27FC236}">
                <a16:creationId xmlns:a16="http://schemas.microsoft.com/office/drawing/2014/main" id="{ED347519-FCA1-464F-9E8E-11AAEE552B8C}"/>
              </a:ext>
            </a:extLst>
          </p:cNvPr>
          <p:cNvPicPr>
            <a:picLocks noChangeAspect="1"/>
          </p:cNvPicPr>
          <p:nvPr/>
        </p:nvPicPr>
        <p:blipFill>
          <a:blip r:embed="rId100">
            <a:extLst>
              <a:ext uri="{96DAC541-7B7A-43D3-8B79-37D633B846F1}">
                <asvg:svgBlip xmlns:asvg="http://schemas.microsoft.com/office/drawing/2016/SVG/main" r:embed="rId101"/>
              </a:ext>
            </a:extLst>
          </a:blip>
          <a:stretch>
            <a:fillRect/>
          </a:stretch>
        </p:blipFill>
        <p:spPr>
          <a:xfrm>
            <a:off x="4093852" y="3208186"/>
            <a:ext cx="360000" cy="360000"/>
          </a:xfrm>
          <a:prstGeom prst="rect">
            <a:avLst/>
          </a:prstGeom>
        </p:spPr>
      </p:pic>
      <p:pic>
        <p:nvPicPr>
          <p:cNvPr id="214" name="Graphic 213">
            <a:extLst>
              <a:ext uri="{FF2B5EF4-FFF2-40B4-BE49-F238E27FC236}">
                <a16:creationId xmlns:a16="http://schemas.microsoft.com/office/drawing/2014/main" id="{1BC34416-A7A8-4958-B54D-36825941099D}"/>
              </a:ext>
            </a:extLst>
          </p:cNvPr>
          <p:cNvPicPr>
            <a:picLocks noChangeAspect="1"/>
          </p:cNvPicPr>
          <p:nvPr/>
        </p:nvPicPr>
        <p:blipFill>
          <a:blip r:embed="rId102">
            <a:extLst>
              <a:ext uri="{96DAC541-7B7A-43D3-8B79-37D633B846F1}">
                <asvg:svgBlip xmlns:asvg="http://schemas.microsoft.com/office/drawing/2016/SVG/main" r:embed="rId103"/>
              </a:ext>
            </a:extLst>
          </a:blip>
          <a:stretch>
            <a:fillRect/>
          </a:stretch>
        </p:blipFill>
        <p:spPr>
          <a:xfrm>
            <a:off x="7006413" y="4599001"/>
            <a:ext cx="315000" cy="360000"/>
          </a:xfrm>
          <a:prstGeom prst="rect">
            <a:avLst/>
          </a:prstGeom>
        </p:spPr>
      </p:pic>
      <p:pic>
        <p:nvPicPr>
          <p:cNvPr id="216" name="Graphic 215">
            <a:extLst>
              <a:ext uri="{FF2B5EF4-FFF2-40B4-BE49-F238E27FC236}">
                <a16:creationId xmlns:a16="http://schemas.microsoft.com/office/drawing/2014/main" id="{BE7E0367-BC68-468F-909A-390D05E92991}"/>
              </a:ext>
            </a:extLst>
          </p:cNvPr>
          <p:cNvPicPr>
            <a:picLocks noChangeAspect="1"/>
          </p:cNvPicPr>
          <p:nvPr/>
        </p:nvPicPr>
        <p:blipFill>
          <a:blip r:embed="rId104">
            <a:extLst>
              <a:ext uri="{96DAC541-7B7A-43D3-8B79-37D633B846F1}">
                <asvg:svgBlip xmlns:asvg="http://schemas.microsoft.com/office/drawing/2016/SVG/main" r:embed="rId105"/>
              </a:ext>
            </a:extLst>
          </a:blip>
          <a:stretch>
            <a:fillRect/>
          </a:stretch>
        </p:blipFill>
        <p:spPr>
          <a:xfrm>
            <a:off x="6238025" y="4599001"/>
            <a:ext cx="360000" cy="360000"/>
          </a:xfrm>
          <a:prstGeom prst="rect">
            <a:avLst/>
          </a:prstGeom>
        </p:spPr>
      </p:pic>
      <p:pic>
        <p:nvPicPr>
          <p:cNvPr id="218" name="Graphic 217">
            <a:extLst>
              <a:ext uri="{FF2B5EF4-FFF2-40B4-BE49-F238E27FC236}">
                <a16:creationId xmlns:a16="http://schemas.microsoft.com/office/drawing/2014/main" id="{A77481DC-3F03-4E46-A4AC-5D5CFC3DF42C}"/>
              </a:ext>
            </a:extLst>
          </p:cNvPr>
          <p:cNvPicPr>
            <a:picLocks noChangeAspect="1"/>
          </p:cNvPicPr>
          <p:nvPr/>
        </p:nvPicPr>
        <p:blipFill>
          <a:blip r:embed="rId106">
            <a:extLst>
              <a:ext uri="{96DAC541-7B7A-43D3-8B79-37D633B846F1}">
                <asvg:svgBlip xmlns:asvg="http://schemas.microsoft.com/office/drawing/2016/SVG/main" r:embed="rId107"/>
              </a:ext>
            </a:extLst>
          </a:blip>
          <a:stretch>
            <a:fillRect/>
          </a:stretch>
        </p:blipFill>
        <p:spPr>
          <a:xfrm>
            <a:off x="4797819" y="3208186"/>
            <a:ext cx="360000" cy="360000"/>
          </a:xfrm>
          <a:prstGeom prst="rect">
            <a:avLst/>
          </a:prstGeom>
        </p:spPr>
      </p:pic>
      <p:pic>
        <p:nvPicPr>
          <p:cNvPr id="220" name="Graphic 219">
            <a:extLst>
              <a:ext uri="{FF2B5EF4-FFF2-40B4-BE49-F238E27FC236}">
                <a16:creationId xmlns:a16="http://schemas.microsoft.com/office/drawing/2014/main" id="{EEFFDEF4-2838-49EB-95CC-7A897C00EF4A}"/>
              </a:ext>
            </a:extLst>
          </p:cNvPr>
          <p:cNvPicPr>
            <a:picLocks noChangeAspect="1"/>
          </p:cNvPicPr>
          <p:nvPr/>
        </p:nvPicPr>
        <p:blipFill>
          <a:blip r:embed="rId108">
            <a:extLst>
              <a:ext uri="{96DAC541-7B7A-43D3-8B79-37D633B846F1}">
                <asvg:svgBlip xmlns:asvg="http://schemas.microsoft.com/office/drawing/2016/SVG/main" r:embed="rId109"/>
              </a:ext>
            </a:extLst>
          </a:blip>
          <a:stretch>
            <a:fillRect/>
          </a:stretch>
        </p:blipFill>
        <p:spPr>
          <a:xfrm>
            <a:off x="8445311" y="3918511"/>
            <a:ext cx="360000" cy="360000"/>
          </a:xfrm>
          <a:prstGeom prst="rect">
            <a:avLst/>
          </a:prstGeom>
        </p:spPr>
      </p:pic>
      <p:pic>
        <p:nvPicPr>
          <p:cNvPr id="222" name="Graphic 221">
            <a:extLst>
              <a:ext uri="{FF2B5EF4-FFF2-40B4-BE49-F238E27FC236}">
                <a16:creationId xmlns:a16="http://schemas.microsoft.com/office/drawing/2014/main" id="{E36CFB45-10B1-4CE1-9CBC-C0CBDF79009C}"/>
              </a:ext>
            </a:extLst>
          </p:cNvPr>
          <p:cNvPicPr>
            <a:picLocks noChangeAspect="1"/>
          </p:cNvPicPr>
          <p:nvPr/>
        </p:nvPicPr>
        <p:blipFill>
          <a:blip r:embed="rId110">
            <a:extLst>
              <a:ext uri="{96DAC541-7B7A-43D3-8B79-37D633B846F1}">
                <asvg:svgBlip xmlns:asvg="http://schemas.microsoft.com/office/drawing/2016/SVG/main" r:embed="rId111"/>
              </a:ext>
            </a:extLst>
          </a:blip>
          <a:stretch>
            <a:fillRect/>
          </a:stretch>
        </p:blipFill>
        <p:spPr>
          <a:xfrm>
            <a:off x="5528639" y="3918511"/>
            <a:ext cx="360000" cy="360000"/>
          </a:xfrm>
          <a:prstGeom prst="rect">
            <a:avLst/>
          </a:prstGeom>
        </p:spPr>
      </p:pic>
      <p:pic>
        <p:nvPicPr>
          <p:cNvPr id="224" name="Graphic 223">
            <a:extLst>
              <a:ext uri="{FF2B5EF4-FFF2-40B4-BE49-F238E27FC236}">
                <a16:creationId xmlns:a16="http://schemas.microsoft.com/office/drawing/2014/main" id="{EA2F6D31-FFE4-41D1-B86D-44838FCA103E}"/>
              </a:ext>
            </a:extLst>
          </p:cNvPr>
          <p:cNvPicPr>
            <a:picLocks noChangeAspect="1"/>
          </p:cNvPicPr>
          <p:nvPr/>
        </p:nvPicPr>
        <p:blipFill>
          <a:blip r:embed="rId112">
            <a:extLst>
              <a:ext uri="{96DAC541-7B7A-43D3-8B79-37D633B846F1}">
                <asvg:svgBlip xmlns:asvg="http://schemas.microsoft.com/office/drawing/2016/SVG/main" r:embed="rId113"/>
              </a:ext>
            </a:extLst>
          </a:blip>
          <a:stretch>
            <a:fillRect/>
          </a:stretch>
        </p:blipFill>
        <p:spPr>
          <a:xfrm>
            <a:off x="4093852" y="3918511"/>
            <a:ext cx="360000" cy="360000"/>
          </a:xfrm>
          <a:prstGeom prst="rect">
            <a:avLst/>
          </a:prstGeom>
        </p:spPr>
      </p:pic>
      <p:pic>
        <p:nvPicPr>
          <p:cNvPr id="226" name="Graphic 225">
            <a:extLst>
              <a:ext uri="{FF2B5EF4-FFF2-40B4-BE49-F238E27FC236}">
                <a16:creationId xmlns:a16="http://schemas.microsoft.com/office/drawing/2014/main" id="{DEE27608-5258-45E3-BC16-95F3EDDF08BA}"/>
              </a:ext>
            </a:extLst>
          </p:cNvPr>
          <p:cNvPicPr>
            <a:picLocks noChangeAspect="1"/>
          </p:cNvPicPr>
          <p:nvPr/>
        </p:nvPicPr>
        <p:blipFill>
          <a:blip r:embed="rId114">
            <a:extLst>
              <a:ext uri="{96DAC541-7B7A-43D3-8B79-37D633B846F1}">
                <asvg:svgBlip xmlns:asvg="http://schemas.microsoft.com/office/drawing/2016/SVG/main" r:embed="rId115"/>
              </a:ext>
            </a:extLst>
          </a:blip>
          <a:stretch>
            <a:fillRect/>
          </a:stretch>
        </p:blipFill>
        <p:spPr>
          <a:xfrm>
            <a:off x="2723437" y="3208186"/>
            <a:ext cx="270000" cy="360000"/>
          </a:xfrm>
          <a:prstGeom prst="rect">
            <a:avLst/>
          </a:prstGeom>
        </p:spPr>
      </p:pic>
      <p:pic>
        <p:nvPicPr>
          <p:cNvPr id="228" name="Graphic 227">
            <a:extLst>
              <a:ext uri="{FF2B5EF4-FFF2-40B4-BE49-F238E27FC236}">
                <a16:creationId xmlns:a16="http://schemas.microsoft.com/office/drawing/2014/main" id="{DFE0506F-2534-49C6-BC8C-D95BDCE55FB4}"/>
              </a:ext>
            </a:extLst>
          </p:cNvPr>
          <p:cNvPicPr>
            <a:picLocks noChangeAspect="1"/>
          </p:cNvPicPr>
          <p:nvPr/>
        </p:nvPicPr>
        <p:blipFill>
          <a:blip r:embed="rId116">
            <a:extLst>
              <a:ext uri="{96DAC541-7B7A-43D3-8B79-37D633B846F1}">
                <asvg:svgBlip xmlns:asvg="http://schemas.microsoft.com/office/drawing/2016/SVG/main" r:embed="rId117"/>
              </a:ext>
            </a:extLst>
          </a:blip>
          <a:stretch>
            <a:fillRect/>
          </a:stretch>
        </p:blipFill>
        <p:spPr>
          <a:xfrm>
            <a:off x="9939294" y="1640116"/>
            <a:ext cx="360000" cy="360000"/>
          </a:xfrm>
          <a:prstGeom prst="rect">
            <a:avLst/>
          </a:prstGeom>
        </p:spPr>
      </p:pic>
      <p:pic>
        <p:nvPicPr>
          <p:cNvPr id="230" name="Graphic 229">
            <a:extLst>
              <a:ext uri="{FF2B5EF4-FFF2-40B4-BE49-F238E27FC236}">
                <a16:creationId xmlns:a16="http://schemas.microsoft.com/office/drawing/2014/main" id="{AEBCEEBD-5E08-4639-A59E-16D58DD95D0E}"/>
              </a:ext>
            </a:extLst>
          </p:cNvPr>
          <p:cNvPicPr>
            <a:picLocks noChangeAspect="1"/>
          </p:cNvPicPr>
          <p:nvPr/>
        </p:nvPicPr>
        <p:blipFill>
          <a:blip r:embed="rId118">
            <a:extLst>
              <a:ext uri="{96DAC541-7B7A-43D3-8B79-37D633B846F1}">
                <asvg:svgBlip xmlns:asvg="http://schemas.microsoft.com/office/drawing/2016/SVG/main" r:embed="rId119"/>
              </a:ext>
            </a:extLst>
          </a:blip>
          <a:stretch>
            <a:fillRect/>
          </a:stretch>
        </p:blipFill>
        <p:spPr>
          <a:xfrm>
            <a:off x="11425709" y="2363046"/>
            <a:ext cx="300000" cy="360000"/>
          </a:xfrm>
          <a:prstGeom prst="rect">
            <a:avLst/>
          </a:prstGeom>
        </p:spPr>
      </p:pic>
      <p:pic>
        <p:nvPicPr>
          <p:cNvPr id="232" name="Graphic 231">
            <a:extLst>
              <a:ext uri="{FF2B5EF4-FFF2-40B4-BE49-F238E27FC236}">
                <a16:creationId xmlns:a16="http://schemas.microsoft.com/office/drawing/2014/main" id="{4CD74250-E369-4AE7-A09C-A75F21EDA9BA}"/>
              </a:ext>
            </a:extLst>
          </p:cNvPr>
          <p:cNvPicPr>
            <a:picLocks noChangeAspect="1"/>
          </p:cNvPicPr>
          <p:nvPr/>
        </p:nvPicPr>
        <p:blipFill>
          <a:blip r:embed="rId120">
            <a:extLst>
              <a:ext uri="{96DAC541-7B7A-43D3-8B79-37D633B846F1}">
                <asvg:svgBlip xmlns:asvg="http://schemas.microsoft.com/office/drawing/2016/SVG/main" r:embed="rId121"/>
              </a:ext>
            </a:extLst>
          </a:blip>
          <a:stretch>
            <a:fillRect/>
          </a:stretch>
        </p:blipFill>
        <p:spPr>
          <a:xfrm>
            <a:off x="6238025" y="3230686"/>
            <a:ext cx="360000" cy="315000"/>
          </a:xfrm>
          <a:prstGeom prst="rect">
            <a:avLst/>
          </a:prstGeom>
        </p:spPr>
      </p:pic>
      <p:pic>
        <p:nvPicPr>
          <p:cNvPr id="234" name="Graphic 233">
            <a:extLst>
              <a:ext uri="{FF2B5EF4-FFF2-40B4-BE49-F238E27FC236}">
                <a16:creationId xmlns:a16="http://schemas.microsoft.com/office/drawing/2014/main" id="{BD435D9D-66E5-44B2-A4DB-28D052A251CF}"/>
              </a:ext>
            </a:extLst>
          </p:cNvPr>
          <p:cNvPicPr>
            <a:picLocks noChangeAspect="1"/>
          </p:cNvPicPr>
          <p:nvPr/>
        </p:nvPicPr>
        <p:blipFill>
          <a:blip r:embed="rId122">
            <a:extLst>
              <a:ext uri="{96DAC541-7B7A-43D3-8B79-37D633B846F1}">
                <asvg:svgBlip xmlns:asvg="http://schemas.microsoft.com/office/drawing/2016/SVG/main" r:embed="rId123"/>
              </a:ext>
            </a:extLst>
          </a:blip>
          <a:stretch>
            <a:fillRect/>
          </a:stretch>
        </p:blipFill>
        <p:spPr>
          <a:xfrm>
            <a:off x="3412693" y="3208186"/>
            <a:ext cx="270000" cy="360000"/>
          </a:xfrm>
          <a:prstGeom prst="rect">
            <a:avLst/>
          </a:prstGeom>
        </p:spPr>
      </p:pic>
      <p:pic>
        <p:nvPicPr>
          <p:cNvPr id="236" name="Graphic 235">
            <a:extLst>
              <a:ext uri="{FF2B5EF4-FFF2-40B4-BE49-F238E27FC236}">
                <a16:creationId xmlns:a16="http://schemas.microsoft.com/office/drawing/2014/main" id="{55124625-FF85-4285-9073-D88F93A59498}"/>
              </a:ext>
            </a:extLst>
          </p:cNvPr>
          <p:cNvPicPr>
            <a:picLocks noChangeAspect="1"/>
          </p:cNvPicPr>
          <p:nvPr/>
        </p:nvPicPr>
        <p:blipFill>
          <a:blip r:embed="rId124">
            <a:extLst>
              <a:ext uri="{96DAC541-7B7A-43D3-8B79-37D633B846F1}">
                <asvg:svgBlip xmlns:asvg="http://schemas.microsoft.com/office/drawing/2016/SVG/main" r:embed="rId125"/>
              </a:ext>
            </a:extLst>
          </a:blip>
          <a:stretch>
            <a:fillRect/>
          </a:stretch>
        </p:blipFill>
        <p:spPr>
          <a:xfrm>
            <a:off x="1977023" y="4599001"/>
            <a:ext cx="360000" cy="360000"/>
          </a:xfrm>
          <a:prstGeom prst="rect">
            <a:avLst/>
          </a:prstGeom>
        </p:spPr>
      </p:pic>
      <p:pic>
        <p:nvPicPr>
          <p:cNvPr id="237" name="Graphic 236">
            <a:extLst>
              <a:ext uri="{FF2B5EF4-FFF2-40B4-BE49-F238E27FC236}">
                <a16:creationId xmlns:a16="http://schemas.microsoft.com/office/drawing/2014/main" id="{6C6DC788-025F-414A-B3FF-1D6E1EDB03F3}"/>
              </a:ext>
            </a:extLst>
          </p:cNvPr>
          <p:cNvPicPr>
            <a:picLocks noChangeAspect="1"/>
          </p:cNvPicPr>
          <p:nvPr/>
        </p:nvPicPr>
        <p:blipFill>
          <a:blip r:embed="rId126">
            <a:extLst>
              <a:ext uri="{96DAC541-7B7A-43D3-8B79-37D633B846F1}">
                <asvg:svgBlip xmlns:asvg="http://schemas.microsoft.com/office/drawing/2016/SVG/main" r:embed="rId127"/>
              </a:ext>
            </a:extLst>
          </a:blip>
          <a:stretch>
            <a:fillRect/>
          </a:stretch>
        </p:blipFill>
        <p:spPr>
          <a:xfrm>
            <a:off x="1234895" y="4599001"/>
            <a:ext cx="351429" cy="360000"/>
          </a:xfrm>
          <a:prstGeom prst="rect">
            <a:avLst/>
          </a:prstGeom>
        </p:spPr>
      </p:pic>
      <p:pic>
        <p:nvPicPr>
          <p:cNvPr id="238" name="Graphic 237">
            <a:extLst>
              <a:ext uri="{FF2B5EF4-FFF2-40B4-BE49-F238E27FC236}">
                <a16:creationId xmlns:a16="http://schemas.microsoft.com/office/drawing/2014/main" id="{1B9F49C5-BF7B-4D76-A477-6B4DE6282174}"/>
              </a:ext>
            </a:extLst>
          </p:cNvPr>
          <p:cNvPicPr>
            <a:picLocks noChangeAspect="1"/>
          </p:cNvPicPr>
          <p:nvPr/>
        </p:nvPicPr>
        <p:blipFill>
          <a:blip r:embed="rId128">
            <a:extLst>
              <a:ext uri="{96DAC541-7B7A-43D3-8B79-37D633B846F1}">
                <asvg:svgBlip xmlns:asvg="http://schemas.microsoft.com/office/drawing/2016/SVG/main" r:embed="rId129"/>
              </a:ext>
            </a:extLst>
          </a:blip>
          <a:stretch>
            <a:fillRect/>
          </a:stretch>
        </p:blipFill>
        <p:spPr>
          <a:xfrm>
            <a:off x="11369994" y="5932262"/>
            <a:ext cx="411429" cy="360000"/>
          </a:xfrm>
          <a:prstGeom prst="rect">
            <a:avLst/>
          </a:prstGeom>
        </p:spPr>
      </p:pic>
      <p:pic>
        <p:nvPicPr>
          <p:cNvPr id="239" name="Graphic 238">
            <a:extLst>
              <a:ext uri="{FF2B5EF4-FFF2-40B4-BE49-F238E27FC236}">
                <a16:creationId xmlns:a16="http://schemas.microsoft.com/office/drawing/2014/main" id="{1B93F523-B7E9-41D8-88CA-CB1BA6A589F8}"/>
              </a:ext>
            </a:extLst>
          </p:cNvPr>
          <p:cNvPicPr>
            <a:picLocks noChangeAspect="1"/>
          </p:cNvPicPr>
          <p:nvPr/>
        </p:nvPicPr>
        <p:blipFill>
          <a:blip r:embed="rId130">
            <a:extLst>
              <a:ext uri="{96DAC541-7B7A-43D3-8B79-37D633B846F1}">
                <asvg:svgBlip xmlns:asvg="http://schemas.microsoft.com/office/drawing/2016/SVG/main" r:embed="rId131"/>
              </a:ext>
            </a:extLst>
          </a:blip>
          <a:stretch>
            <a:fillRect/>
          </a:stretch>
        </p:blipFill>
        <p:spPr>
          <a:xfrm>
            <a:off x="3468943" y="4599001"/>
            <a:ext cx="157500" cy="360000"/>
          </a:xfrm>
          <a:prstGeom prst="rect">
            <a:avLst/>
          </a:prstGeom>
        </p:spPr>
      </p:pic>
      <p:pic>
        <p:nvPicPr>
          <p:cNvPr id="240" name="Graphic 239">
            <a:extLst>
              <a:ext uri="{FF2B5EF4-FFF2-40B4-BE49-F238E27FC236}">
                <a16:creationId xmlns:a16="http://schemas.microsoft.com/office/drawing/2014/main" id="{1ADA8670-1D03-442E-B92E-6360A902AA44}"/>
              </a:ext>
            </a:extLst>
          </p:cNvPr>
          <p:cNvPicPr>
            <a:picLocks noChangeAspect="1"/>
          </p:cNvPicPr>
          <p:nvPr/>
        </p:nvPicPr>
        <p:blipFill>
          <a:blip r:embed="rId132">
            <a:extLst>
              <a:ext uri="{96DAC541-7B7A-43D3-8B79-37D633B846F1}">
                <asvg:svgBlip xmlns:asvg="http://schemas.microsoft.com/office/drawing/2016/SVG/main" r:embed="rId133"/>
              </a:ext>
            </a:extLst>
          </a:blip>
          <a:stretch>
            <a:fillRect/>
          </a:stretch>
        </p:blipFill>
        <p:spPr>
          <a:xfrm>
            <a:off x="2678437" y="4599001"/>
            <a:ext cx="360000" cy="360000"/>
          </a:xfrm>
          <a:prstGeom prst="rect">
            <a:avLst/>
          </a:prstGeom>
        </p:spPr>
      </p:pic>
      <p:pic>
        <p:nvPicPr>
          <p:cNvPr id="241" name="Graphic 240">
            <a:extLst>
              <a:ext uri="{FF2B5EF4-FFF2-40B4-BE49-F238E27FC236}">
                <a16:creationId xmlns:a16="http://schemas.microsoft.com/office/drawing/2014/main" id="{18BCB7DB-795A-44ED-BC5A-A0ACBB7E60FF}"/>
              </a:ext>
            </a:extLst>
          </p:cNvPr>
          <p:cNvPicPr>
            <a:picLocks noChangeAspect="1"/>
          </p:cNvPicPr>
          <p:nvPr/>
        </p:nvPicPr>
        <p:blipFill>
          <a:blip r:embed="rId134">
            <a:extLst>
              <a:ext uri="{96DAC541-7B7A-43D3-8B79-37D633B846F1}">
                <asvg:svgBlip xmlns:asvg="http://schemas.microsoft.com/office/drawing/2016/SVG/main" r:embed="rId135"/>
              </a:ext>
            </a:extLst>
          </a:blip>
          <a:stretch>
            <a:fillRect/>
          </a:stretch>
        </p:blipFill>
        <p:spPr>
          <a:xfrm>
            <a:off x="4865319" y="4599001"/>
            <a:ext cx="225000" cy="360000"/>
          </a:xfrm>
          <a:prstGeom prst="rect">
            <a:avLst/>
          </a:prstGeom>
        </p:spPr>
      </p:pic>
      <p:pic>
        <p:nvPicPr>
          <p:cNvPr id="242" name="Graphic 241">
            <a:extLst>
              <a:ext uri="{FF2B5EF4-FFF2-40B4-BE49-F238E27FC236}">
                <a16:creationId xmlns:a16="http://schemas.microsoft.com/office/drawing/2014/main" id="{30F25378-9A08-4D9E-AE10-BEFAF634135D}"/>
              </a:ext>
            </a:extLst>
          </p:cNvPr>
          <p:cNvPicPr>
            <a:picLocks noChangeAspect="1"/>
          </p:cNvPicPr>
          <p:nvPr/>
        </p:nvPicPr>
        <p:blipFill>
          <a:blip r:embed="rId136">
            <a:extLst>
              <a:ext uri="{96DAC541-7B7A-43D3-8B79-37D633B846F1}">
                <asvg:svgBlip xmlns:asvg="http://schemas.microsoft.com/office/drawing/2016/SVG/main" r:embed="rId137"/>
              </a:ext>
            </a:extLst>
          </a:blip>
          <a:stretch>
            <a:fillRect/>
          </a:stretch>
        </p:blipFill>
        <p:spPr>
          <a:xfrm>
            <a:off x="5551139" y="4599001"/>
            <a:ext cx="315000" cy="360000"/>
          </a:xfrm>
          <a:prstGeom prst="rect">
            <a:avLst/>
          </a:prstGeom>
        </p:spPr>
      </p:pic>
      <p:pic>
        <p:nvPicPr>
          <p:cNvPr id="243" name="Graphic 242">
            <a:extLst>
              <a:ext uri="{FF2B5EF4-FFF2-40B4-BE49-F238E27FC236}">
                <a16:creationId xmlns:a16="http://schemas.microsoft.com/office/drawing/2014/main" id="{4520E964-61AA-49CB-B882-3A3B822BC07F}"/>
              </a:ext>
            </a:extLst>
          </p:cNvPr>
          <p:cNvPicPr>
            <a:picLocks noChangeAspect="1"/>
          </p:cNvPicPr>
          <p:nvPr/>
        </p:nvPicPr>
        <p:blipFill>
          <a:blip r:embed="rId138">
            <a:extLst>
              <a:ext uri="{96DAC541-7B7A-43D3-8B79-37D633B846F1}">
                <asvg:svgBlip xmlns:asvg="http://schemas.microsoft.com/office/drawing/2016/SVG/main" r:embed="rId139"/>
              </a:ext>
            </a:extLst>
          </a:blip>
          <a:stretch>
            <a:fillRect/>
          </a:stretch>
        </p:blipFill>
        <p:spPr>
          <a:xfrm>
            <a:off x="502288" y="4599001"/>
            <a:ext cx="411429" cy="360000"/>
          </a:xfrm>
          <a:prstGeom prst="rect">
            <a:avLst/>
          </a:prstGeom>
        </p:spPr>
      </p:pic>
      <p:pic>
        <p:nvPicPr>
          <p:cNvPr id="244" name="Graphic 243">
            <a:extLst>
              <a:ext uri="{FF2B5EF4-FFF2-40B4-BE49-F238E27FC236}">
                <a16:creationId xmlns:a16="http://schemas.microsoft.com/office/drawing/2014/main" id="{84469940-FFEE-43A0-B6F3-A18D9CC3FF86}"/>
              </a:ext>
            </a:extLst>
          </p:cNvPr>
          <p:cNvPicPr>
            <a:picLocks noChangeAspect="1"/>
          </p:cNvPicPr>
          <p:nvPr/>
        </p:nvPicPr>
        <p:blipFill>
          <a:blip r:embed="rId140">
            <a:extLst>
              <a:ext uri="{96DAC541-7B7A-43D3-8B79-37D633B846F1}">
                <asvg:svgBlip xmlns:asvg="http://schemas.microsoft.com/office/drawing/2016/SVG/main" r:embed="rId141"/>
              </a:ext>
            </a:extLst>
          </a:blip>
          <a:stretch>
            <a:fillRect/>
          </a:stretch>
        </p:blipFill>
        <p:spPr>
          <a:xfrm>
            <a:off x="11395709" y="3208186"/>
            <a:ext cx="360000" cy="360000"/>
          </a:xfrm>
          <a:prstGeom prst="rect">
            <a:avLst/>
          </a:prstGeom>
        </p:spPr>
      </p:pic>
      <p:pic>
        <p:nvPicPr>
          <p:cNvPr id="245" name="Graphic 244">
            <a:extLst>
              <a:ext uri="{FF2B5EF4-FFF2-40B4-BE49-F238E27FC236}">
                <a16:creationId xmlns:a16="http://schemas.microsoft.com/office/drawing/2014/main" id="{BB78885B-D3B6-45E9-BCC5-2B5A6CC4FF23}"/>
              </a:ext>
            </a:extLst>
          </p:cNvPr>
          <p:cNvPicPr>
            <a:picLocks noChangeAspect="1"/>
          </p:cNvPicPr>
          <p:nvPr/>
        </p:nvPicPr>
        <p:blipFill>
          <a:blip r:embed="rId142">
            <a:extLst>
              <a:ext uri="{96DAC541-7B7A-43D3-8B79-37D633B846F1}">
                <asvg:svgBlip xmlns:asvg="http://schemas.microsoft.com/office/drawing/2016/SVG/main" r:embed="rId143"/>
              </a:ext>
            </a:extLst>
          </a:blip>
          <a:stretch>
            <a:fillRect/>
          </a:stretch>
        </p:blipFill>
        <p:spPr>
          <a:xfrm>
            <a:off x="4093852" y="4599001"/>
            <a:ext cx="360000" cy="360000"/>
          </a:xfrm>
          <a:prstGeom prst="rect">
            <a:avLst/>
          </a:prstGeom>
        </p:spPr>
      </p:pic>
      <p:pic>
        <p:nvPicPr>
          <p:cNvPr id="246" name="Graphic 245">
            <a:extLst>
              <a:ext uri="{FF2B5EF4-FFF2-40B4-BE49-F238E27FC236}">
                <a16:creationId xmlns:a16="http://schemas.microsoft.com/office/drawing/2014/main" id="{94EB717A-1F48-4FAF-955E-98B6A258611F}"/>
              </a:ext>
            </a:extLst>
          </p:cNvPr>
          <p:cNvPicPr>
            <a:picLocks noChangeAspect="1"/>
          </p:cNvPicPr>
          <p:nvPr/>
        </p:nvPicPr>
        <p:blipFill>
          <a:blip r:embed="rId144">
            <a:extLst>
              <a:ext uri="{96DAC541-7B7A-43D3-8B79-37D633B846F1}">
                <asvg:svgBlip xmlns:asvg="http://schemas.microsoft.com/office/drawing/2016/SVG/main" r:embed="rId145"/>
              </a:ext>
            </a:extLst>
          </a:blip>
          <a:stretch>
            <a:fillRect/>
          </a:stretch>
        </p:blipFill>
        <p:spPr>
          <a:xfrm>
            <a:off x="10639129" y="3918511"/>
            <a:ext cx="360000" cy="360000"/>
          </a:xfrm>
          <a:prstGeom prst="rect">
            <a:avLst/>
          </a:prstGeom>
        </p:spPr>
      </p:pic>
      <p:pic>
        <p:nvPicPr>
          <p:cNvPr id="247" name="Graphic 246">
            <a:extLst>
              <a:ext uri="{FF2B5EF4-FFF2-40B4-BE49-F238E27FC236}">
                <a16:creationId xmlns:a16="http://schemas.microsoft.com/office/drawing/2014/main" id="{7E6CFBE7-4A90-442A-885B-73D0FEFCDF48}"/>
              </a:ext>
            </a:extLst>
          </p:cNvPr>
          <p:cNvPicPr>
            <a:picLocks noChangeAspect="1"/>
          </p:cNvPicPr>
          <p:nvPr/>
        </p:nvPicPr>
        <p:blipFill>
          <a:blip r:embed="rId146">
            <a:extLst>
              <a:ext uri="{96DAC541-7B7A-43D3-8B79-37D633B846F1}">
                <asvg:svgBlip xmlns:asvg="http://schemas.microsoft.com/office/drawing/2016/SVG/main" r:embed="rId147"/>
              </a:ext>
            </a:extLst>
          </a:blip>
          <a:stretch>
            <a:fillRect/>
          </a:stretch>
        </p:blipFill>
        <p:spPr>
          <a:xfrm>
            <a:off x="9154663" y="3918511"/>
            <a:ext cx="384000" cy="360000"/>
          </a:xfrm>
          <a:prstGeom prst="rect">
            <a:avLst/>
          </a:prstGeom>
        </p:spPr>
      </p:pic>
      <p:pic>
        <p:nvPicPr>
          <p:cNvPr id="248" name="Graphic 247">
            <a:extLst>
              <a:ext uri="{FF2B5EF4-FFF2-40B4-BE49-F238E27FC236}">
                <a16:creationId xmlns:a16="http://schemas.microsoft.com/office/drawing/2014/main" id="{9B7BFF94-5ECE-4617-A461-15FE1CEE8FA1}"/>
              </a:ext>
            </a:extLst>
          </p:cNvPr>
          <p:cNvPicPr>
            <a:picLocks noChangeAspect="1"/>
          </p:cNvPicPr>
          <p:nvPr/>
        </p:nvPicPr>
        <p:blipFill>
          <a:blip r:embed="rId148">
            <a:extLst>
              <a:ext uri="{96DAC541-7B7A-43D3-8B79-37D633B846F1}">
                <asvg:svgBlip xmlns:asvg="http://schemas.microsoft.com/office/drawing/2016/SVG/main" r:embed="rId149"/>
              </a:ext>
            </a:extLst>
          </a:blip>
          <a:stretch>
            <a:fillRect/>
          </a:stretch>
        </p:blipFill>
        <p:spPr>
          <a:xfrm>
            <a:off x="10639129" y="1640116"/>
            <a:ext cx="360000" cy="360000"/>
          </a:xfrm>
          <a:prstGeom prst="rect">
            <a:avLst/>
          </a:prstGeom>
        </p:spPr>
      </p:pic>
      <p:pic>
        <p:nvPicPr>
          <p:cNvPr id="249" name="Graphic 248">
            <a:extLst>
              <a:ext uri="{FF2B5EF4-FFF2-40B4-BE49-F238E27FC236}">
                <a16:creationId xmlns:a16="http://schemas.microsoft.com/office/drawing/2014/main" id="{F5816444-BBED-4963-9311-E643B58FBFA9}"/>
              </a:ext>
            </a:extLst>
          </p:cNvPr>
          <p:cNvPicPr>
            <a:picLocks noChangeAspect="1"/>
          </p:cNvPicPr>
          <p:nvPr/>
        </p:nvPicPr>
        <p:blipFill>
          <a:blip r:embed="rId150">
            <a:extLst>
              <a:ext uri="{96DAC541-7B7A-43D3-8B79-37D633B846F1}">
                <asvg:svgBlip xmlns:asvg="http://schemas.microsoft.com/office/drawing/2016/SVG/main" r:embed="rId151"/>
              </a:ext>
            </a:extLst>
          </a:blip>
          <a:stretch>
            <a:fillRect/>
          </a:stretch>
        </p:blipFill>
        <p:spPr>
          <a:xfrm>
            <a:off x="7721209" y="3208186"/>
            <a:ext cx="360000" cy="360000"/>
          </a:xfrm>
          <a:prstGeom prst="rect">
            <a:avLst/>
          </a:prstGeom>
        </p:spPr>
      </p:pic>
      <p:pic>
        <p:nvPicPr>
          <p:cNvPr id="250" name="Graphic 249">
            <a:extLst>
              <a:ext uri="{FF2B5EF4-FFF2-40B4-BE49-F238E27FC236}">
                <a16:creationId xmlns:a16="http://schemas.microsoft.com/office/drawing/2014/main" id="{A915623F-8815-4ECD-9ACF-153511E4E05C}"/>
              </a:ext>
            </a:extLst>
          </p:cNvPr>
          <p:cNvPicPr>
            <a:picLocks noChangeAspect="1"/>
          </p:cNvPicPr>
          <p:nvPr/>
        </p:nvPicPr>
        <p:blipFill>
          <a:blip r:embed="rId152">
            <a:extLst>
              <a:ext uri="{96DAC541-7B7A-43D3-8B79-37D633B846F1}">
                <asvg:svgBlip xmlns:asvg="http://schemas.microsoft.com/office/drawing/2016/SVG/main" r:embed="rId153"/>
              </a:ext>
            </a:extLst>
          </a:blip>
          <a:stretch>
            <a:fillRect/>
          </a:stretch>
        </p:blipFill>
        <p:spPr>
          <a:xfrm>
            <a:off x="8445311" y="3253186"/>
            <a:ext cx="360000" cy="270000"/>
          </a:xfrm>
          <a:prstGeom prst="rect">
            <a:avLst/>
          </a:prstGeom>
        </p:spPr>
      </p:pic>
      <p:pic>
        <p:nvPicPr>
          <p:cNvPr id="251" name="Graphic 250">
            <a:extLst>
              <a:ext uri="{FF2B5EF4-FFF2-40B4-BE49-F238E27FC236}">
                <a16:creationId xmlns:a16="http://schemas.microsoft.com/office/drawing/2014/main" id="{222562BD-AB99-4A49-939D-D7C2949105C6}"/>
              </a:ext>
            </a:extLst>
          </p:cNvPr>
          <p:cNvPicPr>
            <a:picLocks noChangeAspect="1"/>
          </p:cNvPicPr>
          <p:nvPr/>
        </p:nvPicPr>
        <p:blipFill>
          <a:blip r:embed="rId154">
            <a:extLst>
              <a:ext uri="{96DAC541-7B7A-43D3-8B79-37D633B846F1}">
                <asvg:svgBlip xmlns:asvg="http://schemas.microsoft.com/office/drawing/2016/SVG/main" r:embed="rId155"/>
              </a:ext>
            </a:extLst>
          </a:blip>
          <a:stretch>
            <a:fillRect/>
          </a:stretch>
        </p:blipFill>
        <p:spPr>
          <a:xfrm>
            <a:off x="9166663" y="3208186"/>
            <a:ext cx="360000" cy="360000"/>
          </a:xfrm>
          <a:prstGeom prst="rect">
            <a:avLst/>
          </a:prstGeom>
        </p:spPr>
      </p:pic>
      <p:pic>
        <p:nvPicPr>
          <p:cNvPr id="252" name="Graphic 251">
            <a:extLst>
              <a:ext uri="{FF2B5EF4-FFF2-40B4-BE49-F238E27FC236}">
                <a16:creationId xmlns:a16="http://schemas.microsoft.com/office/drawing/2014/main" id="{41EC020C-D87B-4788-AD27-24230CA0BB15}"/>
              </a:ext>
            </a:extLst>
          </p:cNvPr>
          <p:cNvPicPr>
            <a:picLocks noChangeAspect="1"/>
          </p:cNvPicPr>
          <p:nvPr/>
        </p:nvPicPr>
        <p:blipFill>
          <a:blip r:embed="rId156">
            <a:extLst>
              <a:ext uri="{96DAC541-7B7A-43D3-8B79-37D633B846F1}">
                <asvg:svgBlip xmlns:asvg="http://schemas.microsoft.com/office/drawing/2016/SVG/main" r:embed="rId157"/>
              </a:ext>
            </a:extLst>
          </a:blip>
          <a:stretch>
            <a:fillRect/>
          </a:stretch>
        </p:blipFill>
        <p:spPr>
          <a:xfrm>
            <a:off x="9939294" y="3208186"/>
            <a:ext cx="360000" cy="360000"/>
          </a:xfrm>
          <a:prstGeom prst="rect">
            <a:avLst/>
          </a:prstGeom>
        </p:spPr>
      </p:pic>
      <p:pic>
        <p:nvPicPr>
          <p:cNvPr id="253" name="Graphic 252">
            <a:extLst>
              <a:ext uri="{FF2B5EF4-FFF2-40B4-BE49-F238E27FC236}">
                <a16:creationId xmlns:a16="http://schemas.microsoft.com/office/drawing/2014/main" id="{4B28D259-A224-4698-A464-E5628974CC09}"/>
              </a:ext>
            </a:extLst>
          </p:cNvPr>
          <p:cNvPicPr>
            <a:picLocks noChangeAspect="1"/>
          </p:cNvPicPr>
          <p:nvPr/>
        </p:nvPicPr>
        <p:blipFill>
          <a:blip r:embed="rId158">
            <a:extLst>
              <a:ext uri="{96DAC541-7B7A-43D3-8B79-37D633B846F1}">
                <asvg:svgBlip xmlns:asvg="http://schemas.microsoft.com/office/drawing/2016/SVG/main" r:embed="rId159"/>
              </a:ext>
            </a:extLst>
          </a:blip>
          <a:stretch>
            <a:fillRect/>
          </a:stretch>
        </p:blipFill>
        <p:spPr>
          <a:xfrm>
            <a:off x="10639129" y="4599001"/>
            <a:ext cx="360000" cy="360000"/>
          </a:xfrm>
          <a:prstGeom prst="rect">
            <a:avLst/>
          </a:prstGeom>
        </p:spPr>
      </p:pic>
      <p:pic>
        <p:nvPicPr>
          <p:cNvPr id="254" name="Graphic 253">
            <a:extLst>
              <a:ext uri="{FF2B5EF4-FFF2-40B4-BE49-F238E27FC236}">
                <a16:creationId xmlns:a16="http://schemas.microsoft.com/office/drawing/2014/main" id="{BB50720C-8294-43CB-9A47-38DAAF363FE6}"/>
              </a:ext>
            </a:extLst>
          </p:cNvPr>
          <p:cNvPicPr>
            <a:picLocks noChangeAspect="1"/>
          </p:cNvPicPr>
          <p:nvPr/>
        </p:nvPicPr>
        <p:blipFill>
          <a:blip r:embed="rId160">
            <a:extLst>
              <a:ext uri="{96DAC541-7B7A-43D3-8B79-37D633B846F1}">
                <asvg:svgBlip xmlns:asvg="http://schemas.microsoft.com/office/drawing/2016/SVG/main" r:embed="rId161"/>
              </a:ext>
            </a:extLst>
          </a:blip>
          <a:stretch>
            <a:fillRect/>
          </a:stretch>
        </p:blipFill>
        <p:spPr>
          <a:xfrm>
            <a:off x="11395709" y="4644001"/>
            <a:ext cx="360000" cy="270000"/>
          </a:xfrm>
          <a:prstGeom prst="rect">
            <a:avLst/>
          </a:prstGeom>
        </p:spPr>
      </p:pic>
      <p:pic>
        <p:nvPicPr>
          <p:cNvPr id="272" name="Graphic 271">
            <a:extLst>
              <a:ext uri="{FF2B5EF4-FFF2-40B4-BE49-F238E27FC236}">
                <a16:creationId xmlns:a16="http://schemas.microsoft.com/office/drawing/2014/main" id="{D4F236D7-0516-4E78-93CA-09F44A68CAC4}"/>
              </a:ext>
            </a:extLst>
          </p:cNvPr>
          <p:cNvPicPr>
            <a:picLocks noChangeAspect="1"/>
          </p:cNvPicPr>
          <p:nvPr/>
        </p:nvPicPr>
        <p:blipFill>
          <a:blip r:embed="rId162">
            <a:extLst>
              <a:ext uri="{96DAC541-7B7A-43D3-8B79-37D633B846F1}">
                <asvg:svgBlip xmlns:asvg="http://schemas.microsoft.com/office/drawing/2016/SVG/main" r:embed="rId163"/>
              </a:ext>
            </a:extLst>
          </a:blip>
          <a:stretch>
            <a:fillRect/>
          </a:stretch>
        </p:blipFill>
        <p:spPr>
          <a:xfrm>
            <a:off x="7721209" y="5229240"/>
            <a:ext cx="360000" cy="360000"/>
          </a:xfrm>
          <a:prstGeom prst="rect">
            <a:avLst/>
          </a:prstGeom>
        </p:spPr>
      </p:pic>
      <p:pic>
        <p:nvPicPr>
          <p:cNvPr id="273" name="Graphic 272">
            <a:extLst>
              <a:ext uri="{FF2B5EF4-FFF2-40B4-BE49-F238E27FC236}">
                <a16:creationId xmlns:a16="http://schemas.microsoft.com/office/drawing/2014/main" id="{9F9DBCA8-07C8-46AF-84BD-EE35AD318573}"/>
              </a:ext>
            </a:extLst>
          </p:cNvPr>
          <p:cNvPicPr>
            <a:picLocks noChangeAspect="1"/>
          </p:cNvPicPr>
          <p:nvPr/>
        </p:nvPicPr>
        <p:blipFill>
          <a:blip r:embed="rId164">
            <a:extLst>
              <a:ext uri="{96DAC541-7B7A-43D3-8B79-37D633B846F1}">
                <asvg:svgBlip xmlns:asvg="http://schemas.microsoft.com/office/drawing/2016/SVG/main" r:embed="rId165"/>
              </a:ext>
            </a:extLst>
          </a:blip>
          <a:stretch>
            <a:fillRect/>
          </a:stretch>
        </p:blipFill>
        <p:spPr>
          <a:xfrm>
            <a:off x="3367693" y="5229240"/>
            <a:ext cx="360000" cy="360000"/>
          </a:xfrm>
          <a:prstGeom prst="rect">
            <a:avLst/>
          </a:prstGeom>
        </p:spPr>
      </p:pic>
      <p:pic>
        <p:nvPicPr>
          <p:cNvPr id="274" name="Graphic 273">
            <a:extLst>
              <a:ext uri="{FF2B5EF4-FFF2-40B4-BE49-F238E27FC236}">
                <a16:creationId xmlns:a16="http://schemas.microsoft.com/office/drawing/2014/main" id="{CE9747C0-A1B5-4821-A855-6242C31C281E}"/>
              </a:ext>
            </a:extLst>
          </p:cNvPr>
          <p:cNvPicPr>
            <a:picLocks noChangeAspect="1"/>
          </p:cNvPicPr>
          <p:nvPr/>
        </p:nvPicPr>
        <p:blipFill>
          <a:blip r:embed="rId166">
            <a:extLst>
              <a:ext uri="{96DAC541-7B7A-43D3-8B79-37D633B846F1}">
                <asvg:svgBlip xmlns:asvg="http://schemas.microsoft.com/office/drawing/2016/SVG/main" r:embed="rId167"/>
              </a:ext>
            </a:extLst>
          </a:blip>
          <a:stretch>
            <a:fillRect/>
          </a:stretch>
        </p:blipFill>
        <p:spPr>
          <a:xfrm>
            <a:off x="10639129" y="5932262"/>
            <a:ext cx="360000" cy="360000"/>
          </a:xfrm>
          <a:prstGeom prst="rect">
            <a:avLst/>
          </a:prstGeom>
        </p:spPr>
      </p:pic>
      <p:pic>
        <p:nvPicPr>
          <p:cNvPr id="275" name="Graphic 274">
            <a:extLst>
              <a:ext uri="{FF2B5EF4-FFF2-40B4-BE49-F238E27FC236}">
                <a16:creationId xmlns:a16="http://schemas.microsoft.com/office/drawing/2014/main" id="{7C43CF34-32AE-409D-ADDB-285B44725E0E}"/>
              </a:ext>
            </a:extLst>
          </p:cNvPr>
          <p:cNvPicPr>
            <a:picLocks noChangeAspect="1"/>
          </p:cNvPicPr>
          <p:nvPr/>
        </p:nvPicPr>
        <p:blipFill>
          <a:blip r:embed="rId168">
            <a:extLst>
              <a:ext uri="{96DAC541-7B7A-43D3-8B79-37D633B846F1}">
                <asvg:svgBlip xmlns:asvg="http://schemas.microsoft.com/office/drawing/2016/SVG/main" r:embed="rId169"/>
              </a:ext>
            </a:extLst>
          </a:blip>
          <a:stretch>
            <a:fillRect/>
          </a:stretch>
        </p:blipFill>
        <p:spPr>
          <a:xfrm>
            <a:off x="4797819" y="5274240"/>
            <a:ext cx="360000" cy="270000"/>
          </a:xfrm>
          <a:prstGeom prst="rect">
            <a:avLst/>
          </a:prstGeom>
        </p:spPr>
      </p:pic>
      <p:pic>
        <p:nvPicPr>
          <p:cNvPr id="276" name="Graphic 275">
            <a:extLst>
              <a:ext uri="{FF2B5EF4-FFF2-40B4-BE49-F238E27FC236}">
                <a16:creationId xmlns:a16="http://schemas.microsoft.com/office/drawing/2014/main" id="{9B5E104E-DF7F-473A-99A8-B4064B778CA3}"/>
              </a:ext>
            </a:extLst>
          </p:cNvPr>
          <p:cNvPicPr>
            <a:picLocks noChangeAspect="1"/>
          </p:cNvPicPr>
          <p:nvPr/>
        </p:nvPicPr>
        <p:blipFill>
          <a:blip r:embed="rId170">
            <a:extLst>
              <a:ext uri="{96DAC541-7B7A-43D3-8B79-37D633B846F1}">
                <asvg:svgBlip xmlns:asvg="http://schemas.microsoft.com/office/drawing/2016/SVG/main" r:embed="rId171"/>
              </a:ext>
            </a:extLst>
          </a:blip>
          <a:stretch>
            <a:fillRect/>
          </a:stretch>
        </p:blipFill>
        <p:spPr>
          <a:xfrm>
            <a:off x="9189163" y="5229240"/>
            <a:ext cx="315000" cy="360000"/>
          </a:xfrm>
          <a:prstGeom prst="rect">
            <a:avLst/>
          </a:prstGeom>
        </p:spPr>
      </p:pic>
      <p:pic>
        <p:nvPicPr>
          <p:cNvPr id="277" name="Graphic 276">
            <a:extLst>
              <a:ext uri="{FF2B5EF4-FFF2-40B4-BE49-F238E27FC236}">
                <a16:creationId xmlns:a16="http://schemas.microsoft.com/office/drawing/2014/main" id="{80918A09-B8A6-4A6E-A6DF-BE9260C6F520}"/>
              </a:ext>
            </a:extLst>
          </p:cNvPr>
          <p:cNvPicPr>
            <a:picLocks noChangeAspect="1"/>
          </p:cNvPicPr>
          <p:nvPr/>
        </p:nvPicPr>
        <p:blipFill>
          <a:blip r:embed="rId172">
            <a:extLst>
              <a:ext uri="{96DAC541-7B7A-43D3-8B79-37D633B846F1}">
                <asvg:svgBlip xmlns:asvg="http://schemas.microsoft.com/office/drawing/2016/SVG/main" r:embed="rId173"/>
              </a:ext>
            </a:extLst>
          </a:blip>
          <a:stretch>
            <a:fillRect/>
          </a:stretch>
        </p:blipFill>
        <p:spPr>
          <a:xfrm>
            <a:off x="9961794" y="5229240"/>
            <a:ext cx="315000" cy="360000"/>
          </a:xfrm>
          <a:prstGeom prst="rect">
            <a:avLst/>
          </a:prstGeom>
        </p:spPr>
      </p:pic>
      <p:pic>
        <p:nvPicPr>
          <p:cNvPr id="278" name="Graphic 277">
            <a:extLst>
              <a:ext uri="{FF2B5EF4-FFF2-40B4-BE49-F238E27FC236}">
                <a16:creationId xmlns:a16="http://schemas.microsoft.com/office/drawing/2014/main" id="{F89267C2-4AA6-472F-A732-9C103663B8AF}"/>
              </a:ext>
            </a:extLst>
          </p:cNvPr>
          <p:cNvPicPr>
            <a:picLocks noChangeAspect="1"/>
          </p:cNvPicPr>
          <p:nvPr/>
        </p:nvPicPr>
        <p:blipFill>
          <a:blip r:embed="rId174">
            <a:extLst>
              <a:ext uri="{96DAC541-7B7A-43D3-8B79-37D633B846F1}">
                <asvg:svgBlip xmlns:asvg="http://schemas.microsoft.com/office/drawing/2016/SVG/main" r:embed="rId175"/>
              </a:ext>
            </a:extLst>
          </a:blip>
          <a:stretch>
            <a:fillRect/>
          </a:stretch>
        </p:blipFill>
        <p:spPr>
          <a:xfrm>
            <a:off x="1230609" y="5229240"/>
            <a:ext cx="360000" cy="360000"/>
          </a:xfrm>
          <a:prstGeom prst="rect">
            <a:avLst/>
          </a:prstGeom>
        </p:spPr>
      </p:pic>
      <p:pic>
        <p:nvPicPr>
          <p:cNvPr id="279" name="Graphic 278">
            <a:extLst>
              <a:ext uri="{FF2B5EF4-FFF2-40B4-BE49-F238E27FC236}">
                <a16:creationId xmlns:a16="http://schemas.microsoft.com/office/drawing/2014/main" id="{DFC7EEA3-001B-46CD-B423-C221D4600263}"/>
              </a:ext>
            </a:extLst>
          </p:cNvPr>
          <p:cNvPicPr>
            <a:picLocks noChangeAspect="1"/>
          </p:cNvPicPr>
          <p:nvPr/>
        </p:nvPicPr>
        <p:blipFill>
          <a:blip r:embed="rId176">
            <a:extLst>
              <a:ext uri="{96DAC541-7B7A-43D3-8B79-37D633B846F1}">
                <asvg:svgBlip xmlns:asvg="http://schemas.microsoft.com/office/drawing/2016/SVG/main" r:embed="rId177"/>
              </a:ext>
            </a:extLst>
          </a:blip>
          <a:stretch>
            <a:fillRect/>
          </a:stretch>
        </p:blipFill>
        <p:spPr>
          <a:xfrm>
            <a:off x="5528639" y="5251740"/>
            <a:ext cx="360000" cy="315000"/>
          </a:xfrm>
          <a:prstGeom prst="rect">
            <a:avLst/>
          </a:prstGeom>
        </p:spPr>
      </p:pic>
      <p:pic>
        <p:nvPicPr>
          <p:cNvPr id="280" name="Graphic 279">
            <a:extLst>
              <a:ext uri="{FF2B5EF4-FFF2-40B4-BE49-F238E27FC236}">
                <a16:creationId xmlns:a16="http://schemas.microsoft.com/office/drawing/2014/main" id="{ECA03D43-7CC1-432A-9BC8-A5C271EC0DAA}"/>
              </a:ext>
            </a:extLst>
          </p:cNvPr>
          <p:cNvPicPr>
            <a:picLocks noChangeAspect="1"/>
          </p:cNvPicPr>
          <p:nvPr/>
        </p:nvPicPr>
        <p:blipFill>
          <a:blip r:embed="rId178">
            <a:extLst>
              <a:ext uri="{96DAC541-7B7A-43D3-8B79-37D633B846F1}">
                <asvg:svgBlip xmlns:asvg="http://schemas.microsoft.com/office/drawing/2016/SVG/main" r:embed="rId179"/>
              </a:ext>
            </a:extLst>
          </a:blip>
          <a:stretch>
            <a:fillRect/>
          </a:stretch>
        </p:blipFill>
        <p:spPr>
          <a:xfrm>
            <a:off x="6238025" y="5229240"/>
            <a:ext cx="360000" cy="360000"/>
          </a:xfrm>
          <a:prstGeom prst="rect">
            <a:avLst/>
          </a:prstGeom>
        </p:spPr>
      </p:pic>
      <p:pic>
        <p:nvPicPr>
          <p:cNvPr id="281" name="Graphic 280">
            <a:extLst>
              <a:ext uri="{FF2B5EF4-FFF2-40B4-BE49-F238E27FC236}">
                <a16:creationId xmlns:a16="http://schemas.microsoft.com/office/drawing/2014/main" id="{D1D36B95-F45A-4D28-BCAD-61549C465B91}"/>
              </a:ext>
            </a:extLst>
          </p:cNvPr>
          <p:cNvPicPr>
            <a:picLocks noChangeAspect="1"/>
          </p:cNvPicPr>
          <p:nvPr/>
        </p:nvPicPr>
        <p:blipFill>
          <a:blip r:embed="rId180">
            <a:extLst>
              <a:ext uri="{96DAC541-7B7A-43D3-8B79-37D633B846F1}">
                <asvg:svgBlip xmlns:asvg="http://schemas.microsoft.com/office/drawing/2016/SVG/main" r:embed="rId181"/>
              </a:ext>
            </a:extLst>
          </a:blip>
          <a:stretch>
            <a:fillRect/>
          </a:stretch>
        </p:blipFill>
        <p:spPr>
          <a:xfrm>
            <a:off x="2723437" y="5229240"/>
            <a:ext cx="270000" cy="360000"/>
          </a:xfrm>
          <a:prstGeom prst="rect">
            <a:avLst/>
          </a:prstGeom>
        </p:spPr>
      </p:pic>
      <p:pic>
        <p:nvPicPr>
          <p:cNvPr id="282" name="Graphic 281">
            <a:extLst>
              <a:ext uri="{FF2B5EF4-FFF2-40B4-BE49-F238E27FC236}">
                <a16:creationId xmlns:a16="http://schemas.microsoft.com/office/drawing/2014/main" id="{241992F9-EC15-49CB-81B7-7F5F15D8574F}"/>
              </a:ext>
            </a:extLst>
          </p:cNvPr>
          <p:cNvPicPr>
            <a:picLocks noChangeAspect="1"/>
          </p:cNvPicPr>
          <p:nvPr/>
        </p:nvPicPr>
        <p:blipFill>
          <a:blip r:embed="rId182">
            <a:extLst>
              <a:ext uri="{96DAC541-7B7A-43D3-8B79-37D633B846F1}">
                <asvg:svgBlip xmlns:asvg="http://schemas.microsoft.com/office/drawing/2016/SVG/main" r:embed="rId183"/>
              </a:ext>
            </a:extLst>
          </a:blip>
          <a:stretch>
            <a:fillRect/>
          </a:stretch>
        </p:blipFill>
        <p:spPr>
          <a:xfrm>
            <a:off x="528002" y="5229240"/>
            <a:ext cx="360000" cy="360000"/>
          </a:xfrm>
          <a:prstGeom prst="rect">
            <a:avLst/>
          </a:prstGeom>
        </p:spPr>
      </p:pic>
      <p:pic>
        <p:nvPicPr>
          <p:cNvPr id="283" name="Graphic 282">
            <a:extLst>
              <a:ext uri="{FF2B5EF4-FFF2-40B4-BE49-F238E27FC236}">
                <a16:creationId xmlns:a16="http://schemas.microsoft.com/office/drawing/2014/main" id="{3365DEEE-D4B4-46F1-B00B-59947D1363DB}"/>
              </a:ext>
            </a:extLst>
          </p:cNvPr>
          <p:cNvPicPr>
            <a:picLocks noChangeAspect="1"/>
          </p:cNvPicPr>
          <p:nvPr/>
        </p:nvPicPr>
        <p:blipFill>
          <a:blip r:embed="rId184">
            <a:extLst>
              <a:ext uri="{96DAC541-7B7A-43D3-8B79-37D633B846F1}">
                <asvg:svgBlip xmlns:asvg="http://schemas.microsoft.com/office/drawing/2016/SVG/main" r:embed="rId185"/>
              </a:ext>
            </a:extLst>
          </a:blip>
          <a:stretch>
            <a:fillRect/>
          </a:stretch>
        </p:blipFill>
        <p:spPr>
          <a:xfrm>
            <a:off x="1984523" y="5229240"/>
            <a:ext cx="345000" cy="360000"/>
          </a:xfrm>
          <a:prstGeom prst="rect">
            <a:avLst/>
          </a:prstGeom>
        </p:spPr>
      </p:pic>
      <p:pic>
        <p:nvPicPr>
          <p:cNvPr id="284" name="Graphic 283">
            <a:extLst>
              <a:ext uri="{FF2B5EF4-FFF2-40B4-BE49-F238E27FC236}">
                <a16:creationId xmlns:a16="http://schemas.microsoft.com/office/drawing/2014/main" id="{EC917F91-DB46-4060-A0A8-8AA83B12A2F6}"/>
              </a:ext>
            </a:extLst>
          </p:cNvPr>
          <p:cNvPicPr>
            <a:picLocks noChangeAspect="1"/>
          </p:cNvPicPr>
          <p:nvPr/>
        </p:nvPicPr>
        <p:blipFill>
          <a:blip r:embed="rId186">
            <a:extLst>
              <a:ext uri="{96DAC541-7B7A-43D3-8B79-37D633B846F1}">
                <asvg:svgBlip xmlns:asvg="http://schemas.microsoft.com/office/drawing/2016/SVG/main" r:embed="rId187"/>
              </a:ext>
            </a:extLst>
          </a:blip>
          <a:stretch>
            <a:fillRect/>
          </a:stretch>
        </p:blipFill>
        <p:spPr>
          <a:xfrm>
            <a:off x="8445311" y="5229240"/>
            <a:ext cx="360000" cy="360000"/>
          </a:xfrm>
          <a:prstGeom prst="rect">
            <a:avLst/>
          </a:prstGeom>
        </p:spPr>
      </p:pic>
      <p:pic>
        <p:nvPicPr>
          <p:cNvPr id="285" name="Graphic 284">
            <a:extLst>
              <a:ext uri="{FF2B5EF4-FFF2-40B4-BE49-F238E27FC236}">
                <a16:creationId xmlns:a16="http://schemas.microsoft.com/office/drawing/2014/main" id="{5B9289DC-BD0F-4643-8D8A-072B393A5D25}"/>
              </a:ext>
            </a:extLst>
          </p:cNvPr>
          <p:cNvPicPr>
            <a:picLocks noChangeAspect="1"/>
          </p:cNvPicPr>
          <p:nvPr/>
        </p:nvPicPr>
        <p:blipFill>
          <a:blip r:embed="rId188">
            <a:extLst>
              <a:ext uri="{96DAC541-7B7A-43D3-8B79-37D633B846F1}">
                <asvg:svgBlip xmlns:asvg="http://schemas.microsoft.com/office/drawing/2016/SVG/main" r:embed="rId189"/>
              </a:ext>
            </a:extLst>
          </a:blip>
          <a:stretch>
            <a:fillRect/>
          </a:stretch>
        </p:blipFill>
        <p:spPr>
          <a:xfrm>
            <a:off x="11425709" y="5229240"/>
            <a:ext cx="300000" cy="360000"/>
          </a:xfrm>
          <a:prstGeom prst="rect">
            <a:avLst/>
          </a:prstGeom>
        </p:spPr>
      </p:pic>
      <p:pic>
        <p:nvPicPr>
          <p:cNvPr id="286" name="Graphic 285">
            <a:extLst>
              <a:ext uri="{FF2B5EF4-FFF2-40B4-BE49-F238E27FC236}">
                <a16:creationId xmlns:a16="http://schemas.microsoft.com/office/drawing/2014/main" id="{B0F2663F-6F85-4643-8909-0B3F1DA5C856}"/>
              </a:ext>
            </a:extLst>
          </p:cNvPr>
          <p:cNvPicPr>
            <a:picLocks noChangeAspect="1"/>
          </p:cNvPicPr>
          <p:nvPr/>
        </p:nvPicPr>
        <p:blipFill>
          <a:blip r:embed="rId190">
            <a:extLst>
              <a:ext uri="{96DAC541-7B7A-43D3-8B79-37D633B846F1}">
                <asvg:svgBlip xmlns:asvg="http://schemas.microsoft.com/office/drawing/2016/SVG/main" r:embed="rId191"/>
              </a:ext>
            </a:extLst>
          </a:blip>
          <a:stretch>
            <a:fillRect/>
          </a:stretch>
        </p:blipFill>
        <p:spPr>
          <a:xfrm>
            <a:off x="4093852" y="5229240"/>
            <a:ext cx="360000" cy="360000"/>
          </a:xfrm>
          <a:prstGeom prst="rect">
            <a:avLst/>
          </a:prstGeom>
        </p:spPr>
      </p:pic>
      <p:pic>
        <p:nvPicPr>
          <p:cNvPr id="287" name="Graphic 286">
            <a:extLst>
              <a:ext uri="{FF2B5EF4-FFF2-40B4-BE49-F238E27FC236}">
                <a16:creationId xmlns:a16="http://schemas.microsoft.com/office/drawing/2014/main" id="{F855378D-D55B-4760-8ECF-D52A4D7998A7}"/>
              </a:ext>
            </a:extLst>
          </p:cNvPr>
          <p:cNvPicPr>
            <a:picLocks noChangeAspect="1"/>
          </p:cNvPicPr>
          <p:nvPr/>
        </p:nvPicPr>
        <p:blipFill>
          <a:blip r:embed="rId192">
            <a:extLst>
              <a:ext uri="{96DAC541-7B7A-43D3-8B79-37D633B846F1}">
                <asvg:svgBlip xmlns:asvg="http://schemas.microsoft.com/office/drawing/2016/SVG/main" r:embed="rId193"/>
              </a:ext>
            </a:extLst>
          </a:blip>
          <a:stretch>
            <a:fillRect/>
          </a:stretch>
        </p:blipFill>
        <p:spPr>
          <a:xfrm>
            <a:off x="6983913" y="5229240"/>
            <a:ext cx="360000" cy="360000"/>
          </a:xfrm>
          <a:prstGeom prst="rect">
            <a:avLst/>
          </a:prstGeom>
        </p:spPr>
      </p:pic>
      <p:pic>
        <p:nvPicPr>
          <p:cNvPr id="288" name="Graphic 287">
            <a:extLst>
              <a:ext uri="{FF2B5EF4-FFF2-40B4-BE49-F238E27FC236}">
                <a16:creationId xmlns:a16="http://schemas.microsoft.com/office/drawing/2014/main" id="{91FEFA02-8B59-4B1F-8426-3455187F644B}"/>
              </a:ext>
            </a:extLst>
          </p:cNvPr>
          <p:cNvPicPr>
            <a:picLocks noChangeAspect="1"/>
          </p:cNvPicPr>
          <p:nvPr/>
        </p:nvPicPr>
        <p:blipFill>
          <a:blip r:embed="rId194">
            <a:extLst>
              <a:ext uri="{96DAC541-7B7A-43D3-8B79-37D633B846F1}">
                <asvg:svgBlip xmlns:asvg="http://schemas.microsoft.com/office/drawing/2016/SVG/main" r:embed="rId195"/>
              </a:ext>
            </a:extLst>
          </a:blip>
          <a:stretch>
            <a:fillRect/>
          </a:stretch>
        </p:blipFill>
        <p:spPr>
          <a:xfrm>
            <a:off x="10639129" y="5229240"/>
            <a:ext cx="360000" cy="360000"/>
          </a:xfrm>
          <a:prstGeom prst="rect">
            <a:avLst/>
          </a:prstGeom>
        </p:spPr>
      </p:pic>
      <p:pic>
        <p:nvPicPr>
          <p:cNvPr id="289" name="Graphic 288">
            <a:extLst>
              <a:ext uri="{FF2B5EF4-FFF2-40B4-BE49-F238E27FC236}">
                <a16:creationId xmlns:a16="http://schemas.microsoft.com/office/drawing/2014/main" id="{87DC5E41-8729-4507-B94F-F18174D358BB}"/>
              </a:ext>
            </a:extLst>
          </p:cNvPr>
          <p:cNvPicPr>
            <a:picLocks noChangeAspect="1"/>
          </p:cNvPicPr>
          <p:nvPr/>
        </p:nvPicPr>
        <p:blipFill>
          <a:blip r:embed="rId196">
            <a:extLst>
              <a:ext uri="{96DAC541-7B7A-43D3-8B79-37D633B846F1}">
                <asvg:svgBlip xmlns:asvg="http://schemas.microsoft.com/office/drawing/2016/SVG/main" r:embed="rId197"/>
              </a:ext>
            </a:extLst>
          </a:blip>
          <a:stretch>
            <a:fillRect/>
          </a:stretch>
        </p:blipFill>
        <p:spPr>
          <a:xfrm>
            <a:off x="528002" y="5932262"/>
            <a:ext cx="360000" cy="360000"/>
          </a:xfrm>
          <a:prstGeom prst="rect">
            <a:avLst/>
          </a:prstGeom>
        </p:spPr>
      </p:pic>
      <p:pic>
        <p:nvPicPr>
          <p:cNvPr id="290" name="Graphic 289">
            <a:extLst>
              <a:ext uri="{FF2B5EF4-FFF2-40B4-BE49-F238E27FC236}">
                <a16:creationId xmlns:a16="http://schemas.microsoft.com/office/drawing/2014/main" id="{FF55B174-4785-4BBF-8A3B-BE63B050C607}"/>
              </a:ext>
            </a:extLst>
          </p:cNvPr>
          <p:cNvPicPr>
            <a:picLocks noChangeAspect="1"/>
          </p:cNvPicPr>
          <p:nvPr/>
        </p:nvPicPr>
        <p:blipFill>
          <a:blip r:embed="rId198">
            <a:extLst>
              <a:ext uri="{96DAC541-7B7A-43D3-8B79-37D633B846F1}">
                <asvg:svgBlip xmlns:asvg="http://schemas.microsoft.com/office/drawing/2016/SVG/main" r:embed="rId199"/>
              </a:ext>
            </a:extLst>
          </a:blip>
          <a:stretch>
            <a:fillRect/>
          </a:stretch>
        </p:blipFill>
        <p:spPr>
          <a:xfrm>
            <a:off x="7743709" y="5932262"/>
            <a:ext cx="315000" cy="360000"/>
          </a:xfrm>
          <a:prstGeom prst="rect">
            <a:avLst/>
          </a:prstGeom>
        </p:spPr>
      </p:pic>
      <p:pic>
        <p:nvPicPr>
          <p:cNvPr id="291" name="Graphic 290">
            <a:extLst>
              <a:ext uri="{FF2B5EF4-FFF2-40B4-BE49-F238E27FC236}">
                <a16:creationId xmlns:a16="http://schemas.microsoft.com/office/drawing/2014/main" id="{B5CA339C-F2BD-44DB-8CE4-B921FCD932BB}"/>
              </a:ext>
            </a:extLst>
          </p:cNvPr>
          <p:cNvPicPr>
            <a:picLocks noChangeAspect="1"/>
          </p:cNvPicPr>
          <p:nvPr/>
        </p:nvPicPr>
        <p:blipFill>
          <a:blip r:embed="rId200">
            <a:extLst>
              <a:ext uri="{96DAC541-7B7A-43D3-8B79-37D633B846F1}">
                <asvg:svgBlip xmlns:asvg="http://schemas.microsoft.com/office/drawing/2016/SVG/main" r:embed="rId201"/>
              </a:ext>
            </a:extLst>
          </a:blip>
          <a:stretch>
            <a:fillRect/>
          </a:stretch>
        </p:blipFill>
        <p:spPr>
          <a:xfrm>
            <a:off x="2678437" y="5981012"/>
            <a:ext cx="360000" cy="262500"/>
          </a:xfrm>
          <a:prstGeom prst="rect">
            <a:avLst/>
          </a:prstGeom>
        </p:spPr>
      </p:pic>
      <p:pic>
        <p:nvPicPr>
          <p:cNvPr id="292" name="Graphic 291">
            <a:extLst>
              <a:ext uri="{FF2B5EF4-FFF2-40B4-BE49-F238E27FC236}">
                <a16:creationId xmlns:a16="http://schemas.microsoft.com/office/drawing/2014/main" id="{4F4B6DA0-0E1C-4EAA-918E-2F758CC01493}"/>
              </a:ext>
            </a:extLst>
          </p:cNvPr>
          <p:cNvPicPr>
            <a:picLocks noChangeAspect="1"/>
          </p:cNvPicPr>
          <p:nvPr/>
        </p:nvPicPr>
        <p:blipFill>
          <a:blip r:embed="rId202">
            <a:extLst>
              <a:ext uri="{96DAC541-7B7A-43D3-8B79-37D633B846F1}">
                <asvg:svgBlip xmlns:asvg="http://schemas.microsoft.com/office/drawing/2016/SVG/main" r:embed="rId203"/>
              </a:ext>
            </a:extLst>
          </a:blip>
          <a:stretch>
            <a:fillRect/>
          </a:stretch>
        </p:blipFill>
        <p:spPr>
          <a:xfrm>
            <a:off x="3393943" y="5932262"/>
            <a:ext cx="307500" cy="360000"/>
          </a:xfrm>
          <a:prstGeom prst="rect">
            <a:avLst/>
          </a:prstGeom>
        </p:spPr>
      </p:pic>
      <p:pic>
        <p:nvPicPr>
          <p:cNvPr id="293" name="Graphic 292">
            <a:extLst>
              <a:ext uri="{FF2B5EF4-FFF2-40B4-BE49-F238E27FC236}">
                <a16:creationId xmlns:a16="http://schemas.microsoft.com/office/drawing/2014/main" id="{8CBD4DB0-5902-4A47-915A-963206D38FF7}"/>
              </a:ext>
            </a:extLst>
          </p:cNvPr>
          <p:cNvPicPr>
            <a:picLocks noChangeAspect="1"/>
          </p:cNvPicPr>
          <p:nvPr/>
        </p:nvPicPr>
        <p:blipFill>
          <a:blip r:embed="rId204">
            <a:extLst>
              <a:ext uri="{96DAC541-7B7A-43D3-8B79-37D633B846F1}">
                <asvg:svgBlip xmlns:asvg="http://schemas.microsoft.com/office/drawing/2016/SVG/main" r:embed="rId205"/>
              </a:ext>
            </a:extLst>
          </a:blip>
          <a:stretch>
            <a:fillRect/>
          </a:stretch>
        </p:blipFill>
        <p:spPr>
          <a:xfrm>
            <a:off x="4831569" y="5932262"/>
            <a:ext cx="292500" cy="360000"/>
          </a:xfrm>
          <a:prstGeom prst="rect">
            <a:avLst/>
          </a:prstGeom>
        </p:spPr>
      </p:pic>
      <p:pic>
        <p:nvPicPr>
          <p:cNvPr id="294" name="Graphic 293">
            <a:extLst>
              <a:ext uri="{FF2B5EF4-FFF2-40B4-BE49-F238E27FC236}">
                <a16:creationId xmlns:a16="http://schemas.microsoft.com/office/drawing/2014/main" id="{D40585EA-E2EA-4726-9116-79A5318A77F5}"/>
              </a:ext>
            </a:extLst>
          </p:cNvPr>
          <p:cNvPicPr>
            <a:picLocks noChangeAspect="1"/>
          </p:cNvPicPr>
          <p:nvPr/>
        </p:nvPicPr>
        <p:blipFill>
          <a:blip r:embed="rId206">
            <a:extLst>
              <a:ext uri="{96DAC541-7B7A-43D3-8B79-37D633B846F1}">
                <asvg:svgBlip xmlns:asvg="http://schemas.microsoft.com/office/drawing/2016/SVG/main" r:embed="rId207"/>
              </a:ext>
            </a:extLst>
          </a:blip>
          <a:stretch>
            <a:fillRect/>
          </a:stretch>
        </p:blipFill>
        <p:spPr>
          <a:xfrm>
            <a:off x="6983913" y="5932262"/>
            <a:ext cx="360000" cy="360000"/>
          </a:xfrm>
          <a:prstGeom prst="rect">
            <a:avLst/>
          </a:prstGeom>
        </p:spPr>
      </p:pic>
      <p:pic>
        <p:nvPicPr>
          <p:cNvPr id="295" name="Graphic 294">
            <a:extLst>
              <a:ext uri="{FF2B5EF4-FFF2-40B4-BE49-F238E27FC236}">
                <a16:creationId xmlns:a16="http://schemas.microsoft.com/office/drawing/2014/main" id="{98237028-4429-4280-8EF2-37F5D0B90600}"/>
              </a:ext>
            </a:extLst>
          </p:cNvPr>
          <p:cNvPicPr>
            <a:picLocks noChangeAspect="1"/>
          </p:cNvPicPr>
          <p:nvPr/>
        </p:nvPicPr>
        <p:blipFill>
          <a:blip r:embed="rId208">
            <a:extLst>
              <a:ext uri="{96DAC541-7B7A-43D3-8B79-37D633B846F1}">
                <asvg:svgBlip xmlns:asvg="http://schemas.microsoft.com/office/drawing/2016/SVG/main" r:embed="rId209"/>
              </a:ext>
            </a:extLst>
          </a:blip>
          <a:stretch>
            <a:fillRect/>
          </a:stretch>
        </p:blipFill>
        <p:spPr>
          <a:xfrm>
            <a:off x="9166663" y="5932262"/>
            <a:ext cx="360000" cy="360000"/>
          </a:xfrm>
          <a:prstGeom prst="rect">
            <a:avLst/>
          </a:prstGeom>
        </p:spPr>
      </p:pic>
      <p:pic>
        <p:nvPicPr>
          <p:cNvPr id="296" name="Graphic 295">
            <a:extLst>
              <a:ext uri="{FF2B5EF4-FFF2-40B4-BE49-F238E27FC236}">
                <a16:creationId xmlns:a16="http://schemas.microsoft.com/office/drawing/2014/main" id="{3393D176-C657-49A2-8393-DE3C568AF7F3}"/>
              </a:ext>
            </a:extLst>
          </p:cNvPr>
          <p:cNvPicPr>
            <a:picLocks noChangeAspect="1"/>
          </p:cNvPicPr>
          <p:nvPr/>
        </p:nvPicPr>
        <p:blipFill>
          <a:blip r:embed="rId210">
            <a:extLst>
              <a:ext uri="{96DAC541-7B7A-43D3-8B79-37D633B846F1}">
                <asvg:svgBlip xmlns:asvg="http://schemas.microsoft.com/office/drawing/2016/SVG/main" r:embed="rId211"/>
              </a:ext>
            </a:extLst>
          </a:blip>
          <a:stretch>
            <a:fillRect/>
          </a:stretch>
        </p:blipFill>
        <p:spPr>
          <a:xfrm>
            <a:off x="1977023" y="5954762"/>
            <a:ext cx="360000" cy="315000"/>
          </a:xfrm>
          <a:prstGeom prst="rect">
            <a:avLst/>
          </a:prstGeom>
        </p:spPr>
      </p:pic>
      <p:pic>
        <p:nvPicPr>
          <p:cNvPr id="297" name="Graphic 296">
            <a:extLst>
              <a:ext uri="{FF2B5EF4-FFF2-40B4-BE49-F238E27FC236}">
                <a16:creationId xmlns:a16="http://schemas.microsoft.com/office/drawing/2014/main" id="{6877F556-3FE6-48BC-8B8A-9893ACCF114D}"/>
              </a:ext>
            </a:extLst>
          </p:cNvPr>
          <p:cNvPicPr>
            <a:picLocks noChangeAspect="1"/>
          </p:cNvPicPr>
          <p:nvPr/>
        </p:nvPicPr>
        <p:blipFill>
          <a:blip r:embed="rId212">
            <a:extLst>
              <a:ext uri="{96DAC541-7B7A-43D3-8B79-37D633B846F1}">
                <asvg:svgBlip xmlns:asvg="http://schemas.microsoft.com/office/drawing/2016/SVG/main" r:embed="rId213"/>
              </a:ext>
            </a:extLst>
          </a:blip>
          <a:stretch>
            <a:fillRect/>
          </a:stretch>
        </p:blipFill>
        <p:spPr>
          <a:xfrm>
            <a:off x="8490311" y="5932262"/>
            <a:ext cx="270000" cy="360000"/>
          </a:xfrm>
          <a:prstGeom prst="rect">
            <a:avLst/>
          </a:prstGeom>
        </p:spPr>
      </p:pic>
      <p:pic>
        <p:nvPicPr>
          <p:cNvPr id="298" name="Graphic 297">
            <a:extLst>
              <a:ext uri="{FF2B5EF4-FFF2-40B4-BE49-F238E27FC236}">
                <a16:creationId xmlns:a16="http://schemas.microsoft.com/office/drawing/2014/main" id="{5977DACE-5FE0-4231-AD9F-C448DA8E4DC7}"/>
              </a:ext>
            </a:extLst>
          </p:cNvPr>
          <p:cNvPicPr>
            <a:picLocks noChangeAspect="1"/>
          </p:cNvPicPr>
          <p:nvPr/>
        </p:nvPicPr>
        <p:blipFill>
          <a:blip r:embed="rId214">
            <a:extLst>
              <a:ext uri="{96DAC541-7B7A-43D3-8B79-37D633B846F1}">
                <asvg:svgBlip xmlns:asvg="http://schemas.microsoft.com/office/drawing/2016/SVG/main" r:embed="rId215"/>
              </a:ext>
            </a:extLst>
          </a:blip>
          <a:stretch>
            <a:fillRect/>
          </a:stretch>
        </p:blipFill>
        <p:spPr>
          <a:xfrm>
            <a:off x="9939294" y="5977262"/>
            <a:ext cx="360000" cy="270000"/>
          </a:xfrm>
          <a:prstGeom prst="rect">
            <a:avLst/>
          </a:prstGeom>
        </p:spPr>
      </p:pic>
      <p:pic>
        <p:nvPicPr>
          <p:cNvPr id="299" name="Graphic 298">
            <a:extLst>
              <a:ext uri="{FF2B5EF4-FFF2-40B4-BE49-F238E27FC236}">
                <a16:creationId xmlns:a16="http://schemas.microsoft.com/office/drawing/2014/main" id="{B0FE9682-29F2-4804-A4D1-99A05276BA87}"/>
              </a:ext>
            </a:extLst>
          </p:cNvPr>
          <p:cNvPicPr>
            <a:picLocks noChangeAspect="1"/>
          </p:cNvPicPr>
          <p:nvPr/>
        </p:nvPicPr>
        <p:blipFill>
          <a:blip r:embed="rId216">
            <a:extLst>
              <a:ext uri="{96DAC541-7B7A-43D3-8B79-37D633B846F1}">
                <asvg:svgBlip xmlns:asvg="http://schemas.microsoft.com/office/drawing/2016/SVG/main" r:embed="rId217"/>
              </a:ext>
            </a:extLst>
          </a:blip>
          <a:stretch>
            <a:fillRect/>
          </a:stretch>
        </p:blipFill>
        <p:spPr>
          <a:xfrm>
            <a:off x="6264275" y="5932262"/>
            <a:ext cx="307500" cy="360000"/>
          </a:xfrm>
          <a:prstGeom prst="rect">
            <a:avLst/>
          </a:prstGeom>
        </p:spPr>
      </p:pic>
      <p:pic>
        <p:nvPicPr>
          <p:cNvPr id="300" name="Graphic 299">
            <a:extLst>
              <a:ext uri="{FF2B5EF4-FFF2-40B4-BE49-F238E27FC236}">
                <a16:creationId xmlns:a16="http://schemas.microsoft.com/office/drawing/2014/main" id="{7D004CEF-DE5F-45D1-BCE0-2FC83DD35565}"/>
              </a:ext>
            </a:extLst>
          </p:cNvPr>
          <p:cNvPicPr>
            <a:picLocks noChangeAspect="1"/>
          </p:cNvPicPr>
          <p:nvPr/>
        </p:nvPicPr>
        <p:blipFill>
          <a:blip r:embed="rId218">
            <a:extLst>
              <a:ext uri="{96DAC541-7B7A-43D3-8B79-37D633B846F1}">
                <asvg:svgBlip xmlns:asvg="http://schemas.microsoft.com/office/drawing/2016/SVG/main" r:embed="rId219"/>
              </a:ext>
            </a:extLst>
          </a:blip>
          <a:stretch>
            <a:fillRect/>
          </a:stretch>
        </p:blipFill>
        <p:spPr>
          <a:xfrm>
            <a:off x="1230609" y="6018512"/>
            <a:ext cx="360000" cy="187500"/>
          </a:xfrm>
          <a:prstGeom prst="rect">
            <a:avLst/>
          </a:prstGeom>
        </p:spPr>
      </p:pic>
      <p:pic>
        <p:nvPicPr>
          <p:cNvPr id="301" name="Graphic 300">
            <a:extLst>
              <a:ext uri="{FF2B5EF4-FFF2-40B4-BE49-F238E27FC236}">
                <a16:creationId xmlns:a16="http://schemas.microsoft.com/office/drawing/2014/main" id="{42F2A012-0610-4213-82FF-D4C4B8BB99AC}"/>
              </a:ext>
            </a:extLst>
          </p:cNvPr>
          <p:cNvPicPr>
            <a:picLocks noChangeAspect="1"/>
          </p:cNvPicPr>
          <p:nvPr/>
        </p:nvPicPr>
        <p:blipFill>
          <a:blip r:embed="rId220">
            <a:extLst>
              <a:ext uri="{96DAC541-7B7A-43D3-8B79-37D633B846F1}">
                <asvg:svgBlip xmlns:asvg="http://schemas.microsoft.com/office/drawing/2016/SVG/main" r:embed="rId221"/>
              </a:ext>
            </a:extLst>
          </a:blip>
          <a:stretch>
            <a:fillRect/>
          </a:stretch>
        </p:blipFill>
        <p:spPr>
          <a:xfrm>
            <a:off x="4093852" y="5932262"/>
            <a:ext cx="360000" cy="360000"/>
          </a:xfrm>
          <a:prstGeom prst="rect">
            <a:avLst/>
          </a:prstGeom>
        </p:spPr>
      </p:pic>
      <p:pic>
        <p:nvPicPr>
          <p:cNvPr id="302" name="Graphic 301">
            <a:extLst>
              <a:ext uri="{FF2B5EF4-FFF2-40B4-BE49-F238E27FC236}">
                <a16:creationId xmlns:a16="http://schemas.microsoft.com/office/drawing/2014/main" id="{9E4F86DB-4DAB-4B06-B50B-7A4353D11A8B}"/>
              </a:ext>
            </a:extLst>
          </p:cNvPr>
          <p:cNvPicPr>
            <a:picLocks noChangeAspect="1"/>
          </p:cNvPicPr>
          <p:nvPr/>
        </p:nvPicPr>
        <p:blipFill>
          <a:blip r:embed="rId222">
            <a:extLst>
              <a:ext uri="{96DAC541-7B7A-43D3-8B79-37D633B846F1}">
                <asvg:svgBlip xmlns:asvg="http://schemas.microsoft.com/office/drawing/2016/SVG/main" r:embed="rId223"/>
              </a:ext>
            </a:extLst>
          </a:blip>
          <a:stretch>
            <a:fillRect/>
          </a:stretch>
        </p:blipFill>
        <p:spPr>
          <a:xfrm>
            <a:off x="5528639" y="5932262"/>
            <a:ext cx="360000" cy="360000"/>
          </a:xfrm>
          <a:prstGeom prst="rect">
            <a:avLst/>
          </a:prstGeom>
        </p:spPr>
      </p:pic>
      <p:pic>
        <p:nvPicPr>
          <p:cNvPr id="4" name="Graphic 3">
            <a:extLst>
              <a:ext uri="{FF2B5EF4-FFF2-40B4-BE49-F238E27FC236}">
                <a16:creationId xmlns:a16="http://schemas.microsoft.com/office/drawing/2014/main" id="{F2955AB3-4B66-429F-9B75-DB2C26C4886F}"/>
              </a:ext>
            </a:extLst>
          </p:cNvPr>
          <p:cNvPicPr>
            <a:picLocks noChangeAspect="1"/>
          </p:cNvPicPr>
          <p:nvPr/>
        </p:nvPicPr>
        <p:blipFill>
          <a:blip r:embed="rId224">
            <a:extLst>
              <a:ext uri="{96DAC541-7B7A-43D3-8B79-37D633B846F1}">
                <asvg:svgBlip xmlns:asvg="http://schemas.microsoft.com/office/drawing/2016/SVG/main" r:embed="rId225"/>
              </a:ext>
            </a:extLst>
          </a:blip>
          <a:stretch>
            <a:fillRect/>
          </a:stretch>
        </p:blipFill>
        <p:spPr>
          <a:xfrm>
            <a:off x="6281121" y="2363046"/>
            <a:ext cx="360000" cy="360000"/>
          </a:xfrm>
          <a:prstGeom prst="rect">
            <a:avLst/>
          </a:prstGeom>
        </p:spPr>
      </p:pic>
    </p:spTree>
    <p:extLst>
      <p:ext uri="{BB962C8B-B14F-4D97-AF65-F5344CB8AC3E}">
        <p14:creationId xmlns:p14="http://schemas.microsoft.com/office/powerpoint/2010/main" val="24779892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p:cNvPicPr>
            <a:picLocks noGrp="1" noChangeAspect="1"/>
          </p:cNvPicPr>
          <p:nvPr>
            <p:ph type="pic" sz="quarter" idx="12"/>
          </p:nvPr>
        </p:nvPicPr>
        <p:blipFill>
          <a:blip r:embed="rId3"/>
          <a:srcRect t="28910" b="28910"/>
          <a:stretch>
            <a:fillRect/>
          </a:stretch>
        </p:blipFill>
        <p:spPr/>
      </p:pic>
      <p:sp>
        <p:nvSpPr>
          <p:cNvPr id="4" name="Title 3"/>
          <p:cNvSpPr>
            <a:spLocks noGrp="1"/>
          </p:cNvSpPr>
          <p:nvPr>
            <p:ph type="ctrTitle"/>
          </p:nvPr>
        </p:nvSpPr>
        <p:spPr/>
        <p:txBody>
          <a:bodyPr/>
          <a:lstStyle/>
          <a:p>
            <a:r>
              <a:rPr lang="en-US" sz="3600" dirty="0"/>
              <a:t>SAP Business Technology Platform Solution Diagrams &amp; Icons</a:t>
            </a:r>
            <a:br>
              <a:rPr lang="en-US" dirty="0"/>
            </a:br>
            <a:r>
              <a:rPr lang="en-US" sz="3600" b="0" dirty="0">
                <a:solidFill>
                  <a:schemeClr val="accent1"/>
                </a:solidFill>
              </a:rPr>
              <a:t>SAP Product Logos</a:t>
            </a:r>
          </a:p>
        </p:txBody>
      </p:sp>
    </p:spTree>
    <p:extLst>
      <p:ext uri="{BB962C8B-B14F-4D97-AF65-F5344CB8AC3E}">
        <p14:creationId xmlns:p14="http://schemas.microsoft.com/office/powerpoint/2010/main" val="26053781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4001" y="504000"/>
            <a:ext cx="11186476" cy="738664"/>
          </a:xfrm>
        </p:spPr>
        <p:txBody>
          <a:bodyPr/>
          <a:lstStyle/>
          <a:p>
            <a:r>
              <a:rPr lang="en-US" dirty="0"/>
              <a:t>SAP Business Technology Platform Solution Diagrams &amp; Icons</a:t>
            </a:r>
            <a:br>
              <a:rPr lang="en-US" dirty="0"/>
            </a:br>
            <a:r>
              <a:rPr lang="en-US" b="0" dirty="0"/>
              <a:t>SAP Product Logos (white background style)</a:t>
            </a:r>
            <a:endParaRPr lang="en-US" dirty="0"/>
          </a:p>
        </p:txBody>
      </p:sp>
      <p:pic>
        <p:nvPicPr>
          <p:cNvPr id="12" name="Bild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4001" y="1916832"/>
            <a:ext cx="1431544" cy="279030"/>
          </a:xfrm>
          <a:prstGeom prst="rect">
            <a:avLst/>
          </a:prstGeom>
        </p:spPr>
      </p:pic>
      <p:pic>
        <p:nvPicPr>
          <p:cNvPr id="29" name="Picture 28"/>
          <p:cNvPicPr>
            <a:picLocks noChangeAspect="1"/>
          </p:cNvPicPr>
          <p:nvPr/>
        </p:nvPicPr>
        <p:blipFill>
          <a:blip r:embed="rId4"/>
          <a:stretch>
            <a:fillRect/>
          </a:stretch>
        </p:blipFill>
        <p:spPr>
          <a:xfrm>
            <a:off x="3404155" y="1915947"/>
            <a:ext cx="1467960" cy="280800"/>
          </a:xfrm>
          <a:prstGeom prst="rect">
            <a:avLst/>
          </a:prstGeom>
        </p:spPr>
      </p:pic>
      <p:pic>
        <p:nvPicPr>
          <p:cNvPr id="13" name="Bild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1397" y="3430547"/>
            <a:ext cx="1854638" cy="354853"/>
          </a:xfrm>
          <a:prstGeom prst="rect">
            <a:avLst/>
          </a:prstGeom>
        </p:spPr>
      </p:pic>
      <p:pic>
        <p:nvPicPr>
          <p:cNvPr id="14" name="Bild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1397" y="4228994"/>
            <a:ext cx="1534664" cy="319975"/>
          </a:xfrm>
          <a:prstGeom prst="rect">
            <a:avLst/>
          </a:prstGeom>
        </p:spPr>
      </p:pic>
      <p:pic>
        <p:nvPicPr>
          <p:cNvPr id="17" name="Bild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1396" y="4993908"/>
            <a:ext cx="2330808" cy="279030"/>
          </a:xfrm>
          <a:prstGeom prst="rect">
            <a:avLst/>
          </a:prstGeom>
        </p:spPr>
      </p:pic>
      <p:pic>
        <p:nvPicPr>
          <p:cNvPr id="4" name="Bild 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613688" y="5710320"/>
            <a:ext cx="685800" cy="338328"/>
          </a:xfrm>
          <a:prstGeom prst="rect">
            <a:avLst/>
          </a:prstGeom>
        </p:spPr>
      </p:pic>
      <p:pic>
        <p:nvPicPr>
          <p:cNvPr id="23" name="Picture 22"/>
          <p:cNvPicPr>
            <a:picLocks noChangeAspect="1"/>
          </p:cNvPicPr>
          <p:nvPr/>
        </p:nvPicPr>
        <p:blipFill>
          <a:blip r:embed="rId9"/>
          <a:stretch>
            <a:fillRect/>
          </a:stretch>
        </p:blipFill>
        <p:spPr>
          <a:xfrm>
            <a:off x="6595792" y="2723772"/>
            <a:ext cx="1141787" cy="162000"/>
          </a:xfrm>
          <a:prstGeom prst="rect">
            <a:avLst/>
          </a:prstGeom>
        </p:spPr>
      </p:pic>
      <p:pic>
        <p:nvPicPr>
          <p:cNvPr id="25" name="Picture 24"/>
          <p:cNvPicPr>
            <a:picLocks noChangeAspect="1"/>
          </p:cNvPicPr>
          <p:nvPr/>
        </p:nvPicPr>
        <p:blipFill>
          <a:blip r:embed="rId10"/>
          <a:stretch>
            <a:fillRect/>
          </a:stretch>
        </p:blipFill>
        <p:spPr>
          <a:xfrm>
            <a:off x="6595791" y="4307769"/>
            <a:ext cx="1496570" cy="162000"/>
          </a:xfrm>
          <a:prstGeom prst="rect">
            <a:avLst/>
          </a:prstGeom>
        </p:spPr>
      </p:pic>
      <p:pic>
        <p:nvPicPr>
          <p:cNvPr id="31" name="Picture 30"/>
          <p:cNvPicPr>
            <a:picLocks noChangeAspect="1"/>
          </p:cNvPicPr>
          <p:nvPr/>
        </p:nvPicPr>
        <p:blipFill>
          <a:blip r:embed="rId11"/>
          <a:stretch>
            <a:fillRect/>
          </a:stretch>
        </p:blipFill>
        <p:spPr>
          <a:xfrm>
            <a:off x="3404155" y="3429000"/>
            <a:ext cx="1925508" cy="356400"/>
          </a:xfrm>
          <a:prstGeom prst="rect">
            <a:avLst/>
          </a:prstGeom>
        </p:spPr>
      </p:pic>
      <p:pic>
        <p:nvPicPr>
          <p:cNvPr id="33" name="Picture 32"/>
          <p:cNvPicPr>
            <a:picLocks noChangeAspect="1"/>
          </p:cNvPicPr>
          <p:nvPr/>
        </p:nvPicPr>
        <p:blipFill>
          <a:blip r:embed="rId12"/>
          <a:stretch>
            <a:fillRect/>
          </a:stretch>
        </p:blipFill>
        <p:spPr>
          <a:xfrm>
            <a:off x="3404155" y="4228569"/>
            <a:ext cx="1536706" cy="320400"/>
          </a:xfrm>
          <a:prstGeom prst="rect">
            <a:avLst/>
          </a:prstGeom>
        </p:spPr>
      </p:pic>
      <p:pic>
        <p:nvPicPr>
          <p:cNvPr id="38" name="Picture 37"/>
          <p:cNvPicPr>
            <a:picLocks noChangeAspect="1"/>
          </p:cNvPicPr>
          <p:nvPr/>
        </p:nvPicPr>
        <p:blipFill>
          <a:blip r:embed="rId13"/>
          <a:stretch>
            <a:fillRect/>
          </a:stretch>
        </p:blipFill>
        <p:spPr>
          <a:xfrm>
            <a:off x="3404155" y="4992138"/>
            <a:ext cx="2381371" cy="280800"/>
          </a:xfrm>
          <a:prstGeom prst="rect">
            <a:avLst/>
          </a:prstGeom>
        </p:spPr>
      </p:pic>
      <p:pic>
        <p:nvPicPr>
          <p:cNvPr id="5" name="Picture 4"/>
          <p:cNvPicPr>
            <a:picLocks noChangeAspect="1"/>
          </p:cNvPicPr>
          <p:nvPr/>
        </p:nvPicPr>
        <p:blipFill>
          <a:blip r:embed="rId14"/>
          <a:stretch>
            <a:fillRect/>
          </a:stretch>
        </p:blipFill>
        <p:spPr>
          <a:xfrm>
            <a:off x="501396" y="2669233"/>
            <a:ext cx="1564680" cy="280800"/>
          </a:xfrm>
          <a:prstGeom prst="rect">
            <a:avLst/>
          </a:prstGeom>
        </p:spPr>
      </p:pic>
      <p:pic>
        <p:nvPicPr>
          <p:cNvPr id="7" name="Picture 6"/>
          <p:cNvPicPr>
            <a:picLocks noChangeAspect="1"/>
          </p:cNvPicPr>
          <p:nvPr/>
        </p:nvPicPr>
        <p:blipFill>
          <a:blip r:embed="rId15"/>
          <a:stretch>
            <a:fillRect/>
          </a:stretch>
        </p:blipFill>
        <p:spPr>
          <a:xfrm>
            <a:off x="3404155" y="2664372"/>
            <a:ext cx="1564680" cy="280800"/>
          </a:xfrm>
          <a:prstGeom prst="rect">
            <a:avLst/>
          </a:prstGeom>
        </p:spPr>
      </p:pic>
      <p:pic>
        <p:nvPicPr>
          <p:cNvPr id="6" name="Picture 5"/>
          <p:cNvPicPr>
            <a:picLocks noChangeAspect="1"/>
          </p:cNvPicPr>
          <p:nvPr/>
        </p:nvPicPr>
        <p:blipFill>
          <a:blip r:embed="rId16"/>
          <a:stretch>
            <a:fillRect/>
          </a:stretch>
        </p:blipFill>
        <p:spPr>
          <a:xfrm>
            <a:off x="6595791" y="5070135"/>
            <a:ext cx="2116798" cy="162000"/>
          </a:xfrm>
          <a:prstGeom prst="rect">
            <a:avLst/>
          </a:prstGeom>
        </p:spPr>
      </p:pic>
      <p:pic>
        <p:nvPicPr>
          <p:cNvPr id="34" name="Picture 33">
            <a:extLst>
              <a:ext uri="{FF2B5EF4-FFF2-40B4-BE49-F238E27FC236}">
                <a16:creationId xmlns:a16="http://schemas.microsoft.com/office/drawing/2014/main" id="{2D5CC3C2-99B5-447F-B936-65FD2FFE6EED}"/>
              </a:ext>
            </a:extLst>
          </p:cNvPr>
          <p:cNvPicPr>
            <a:picLocks noChangeAspect="1"/>
          </p:cNvPicPr>
          <p:nvPr/>
        </p:nvPicPr>
        <p:blipFill>
          <a:blip r:embed="rId17"/>
          <a:stretch>
            <a:fillRect/>
          </a:stretch>
        </p:blipFill>
        <p:spPr>
          <a:xfrm>
            <a:off x="6595792" y="3544200"/>
            <a:ext cx="2806830" cy="241200"/>
          </a:xfrm>
          <a:prstGeom prst="rect">
            <a:avLst/>
          </a:prstGeom>
        </p:spPr>
      </p:pic>
      <p:pic>
        <p:nvPicPr>
          <p:cNvPr id="39" name="Picture 38">
            <a:extLst>
              <a:ext uri="{FF2B5EF4-FFF2-40B4-BE49-F238E27FC236}">
                <a16:creationId xmlns:a16="http://schemas.microsoft.com/office/drawing/2014/main" id="{8084146A-3966-479D-87EE-DA87E55A2087}"/>
              </a:ext>
            </a:extLst>
          </p:cNvPr>
          <p:cNvPicPr>
            <a:picLocks noChangeAspect="1"/>
          </p:cNvPicPr>
          <p:nvPr/>
        </p:nvPicPr>
        <p:blipFill>
          <a:blip r:embed="rId18"/>
          <a:stretch>
            <a:fillRect/>
          </a:stretch>
        </p:blipFill>
        <p:spPr>
          <a:xfrm>
            <a:off x="6595441" y="1953747"/>
            <a:ext cx="3425698" cy="205200"/>
          </a:xfrm>
          <a:prstGeom prst="rect">
            <a:avLst/>
          </a:prstGeom>
        </p:spPr>
      </p:pic>
    </p:spTree>
    <p:extLst>
      <p:ext uri="{BB962C8B-B14F-4D97-AF65-F5344CB8AC3E}">
        <p14:creationId xmlns:p14="http://schemas.microsoft.com/office/powerpoint/2010/main" val="42368522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4001" y="504000"/>
            <a:ext cx="11186476" cy="738664"/>
          </a:xfrm>
        </p:spPr>
        <p:txBody>
          <a:bodyPr/>
          <a:lstStyle/>
          <a:p>
            <a:r>
              <a:rPr lang="en-US" dirty="0"/>
              <a:t>SAP Business Technology Platform Solution Diagrams &amp; Icons</a:t>
            </a:r>
            <a:br>
              <a:rPr lang="en-US" dirty="0"/>
            </a:br>
            <a:r>
              <a:rPr lang="en-US" b="0" dirty="0"/>
              <a:t>SAP Product Logos (black background style)</a:t>
            </a:r>
            <a:endParaRPr lang="en-US" dirty="0"/>
          </a:p>
        </p:txBody>
      </p:sp>
      <p:pic>
        <p:nvPicPr>
          <p:cNvPr id="12" name="Bild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4001" y="1916832"/>
            <a:ext cx="1445313" cy="281714"/>
          </a:xfrm>
          <a:prstGeom prst="rect">
            <a:avLst/>
          </a:prstGeom>
        </p:spPr>
      </p:pic>
      <p:pic>
        <p:nvPicPr>
          <p:cNvPr id="35" name="Picture 34"/>
          <p:cNvPicPr>
            <a:picLocks noChangeAspect="1"/>
          </p:cNvPicPr>
          <p:nvPr/>
        </p:nvPicPr>
        <p:blipFill>
          <a:blip r:embed="rId4"/>
          <a:stretch>
            <a:fillRect/>
          </a:stretch>
        </p:blipFill>
        <p:spPr>
          <a:xfrm>
            <a:off x="3404155" y="1917746"/>
            <a:ext cx="1467960" cy="280800"/>
          </a:xfrm>
          <a:prstGeom prst="rect">
            <a:avLst/>
          </a:prstGeom>
        </p:spPr>
      </p:pic>
      <p:pic>
        <p:nvPicPr>
          <p:cNvPr id="16" name="Bild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0963" y="3429000"/>
            <a:ext cx="1872476" cy="358266"/>
          </a:xfrm>
          <a:prstGeom prst="rect">
            <a:avLst/>
          </a:prstGeom>
        </p:spPr>
      </p:pic>
      <p:pic>
        <p:nvPicPr>
          <p:cNvPr id="19" name="Bild 1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4001" y="4237777"/>
            <a:ext cx="1549424" cy="323052"/>
          </a:xfrm>
          <a:prstGeom prst="rect">
            <a:avLst/>
          </a:prstGeom>
        </p:spPr>
      </p:pic>
      <p:pic>
        <p:nvPicPr>
          <p:cNvPr id="22" name="Bild 2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4001" y="5006853"/>
            <a:ext cx="2353226" cy="281713"/>
          </a:xfrm>
          <a:prstGeom prst="rect">
            <a:avLst/>
          </a:prstGeom>
        </p:spPr>
      </p:pic>
      <p:pic>
        <p:nvPicPr>
          <p:cNvPr id="29" name="Bild 2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642471" y="5747777"/>
            <a:ext cx="685800" cy="338328"/>
          </a:xfrm>
          <a:prstGeom prst="rect">
            <a:avLst/>
          </a:prstGeom>
        </p:spPr>
      </p:pic>
      <p:pic>
        <p:nvPicPr>
          <p:cNvPr id="23" name="Picture 22"/>
          <p:cNvPicPr>
            <a:picLocks noChangeAspect="1"/>
          </p:cNvPicPr>
          <p:nvPr/>
        </p:nvPicPr>
        <p:blipFill>
          <a:blip r:embed="rId9"/>
          <a:stretch>
            <a:fillRect/>
          </a:stretch>
        </p:blipFill>
        <p:spPr>
          <a:xfrm>
            <a:off x="6642471" y="2728633"/>
            <a:ext cx="1141787" cy="162000"/>
          </a:xfrm>
          <a:prstGeom prst="rect">
            <a:avLst/>
          </a:prstGeom>
        </p:spPr>
      </p:pic>
      <p:pic>
        <p:nvPicPr>
          <p:cNvPr id="30" name="Picture 29"/>
          <p:cNvPicPr>
            <a:picLocks noChangeAspect="1"/>
          </p:cNvPicPr>
          <p:nvPr/>
        </p:nvPicPr>
        <p:blipFill>
          <a:blip r:embed="rId10"/>
          <a:stretch>
            <a:fillRect/>
          </a:stretch>
        </p:blipFill>
        <p:spPr>
          <a:xfrm>
            <a:off x="6642471" y="4318303"/>
            <a:ext cx="1496570" cy="162000"/>
          </a:xfrm>
          <a:prstGeom prst="rect">
            <a:avLst/>
          </a:prstGeom>
        </p:spPr>
      </p:pic>
      <p:pic>
        <p:nvPicPr>
          <p:cNvPr id="37" name="Picture 36"/>
          <p:cNvPicPr>
            <a:picLocks noChangeAspect="1"/>
          </p:cNvPicPr>
          <p:nvPr/>
        </p:nvPicPr>
        <p:blipFill>
          <a:blip r:embed="rId11"/>
          <a:stretch>
            <a:fillRect/>
          </a:stretch>
        </p:blipFill>
        <p:spPr>
          <a:xfrm>
            <a:off x="3404156" y="3429000"/>
            <a:ext cx="1944957" cy="360000"/>
          </a:xfrm>
          <a:prstGeom prst="rect">
            <a:avLst/>
          </a:prstGeom>
        </p:spPr>
      </p:pic>
      <p:pic>
        <p:nvPicPr>
          <p:cNvPr id="39" name="Picture 38"/>
          <p:cNvPicPr>
            <a:picLocks noChangeAspect="1"/>
          </p:cNvPicPr>
          <p:nvPr/>
        </p:nvPicPr>
        <p:blipFill>
          <a:blip r:embed="rId12"/>
          <a:stretch>
            <a:fillRect/>
          </a:stretch>
        </p:blipFill>
        <p:spPr>
          <a:xfrm>
            <a:off x="3390150" y="4237777"/>
            <a:ext cx="1553972" cy="324000"/>
          </a:xfrm>
          <a:prstGeom prst="rect">
            <a:avLst/>
          </a:prstGeom>
        </p:spPr>
      </p:pic>
      <p:pic>
        <p:nvPicPr>
          <p:cNvPr id="45" name="Picture 44"/>
          <p:cNvPicPr>
            <a:picLocks noChangeAspect="1"/>
          </p:cNvPicPr>
          <p:nvPr/>
        </p:nvPicPr>
        <p:blipFill>
          <a:blip r:embed="rId13"/>
          <a:stretch>
            <a:fillRect/>
          </a:stretch>
        </p:blipFill>
        <p:spPr>
          <a:xfrm>
            <a:off x="3404155" y="5005469"/>
            <a:ext cx="2353226" cy="277481"/>
          </a:xfrm>
          <a:prstGeom prst="rect">
            <a:avLst/>
          </a:prstGeom>
        </p:spPr>
      </p:pic>
      <p:pic>
        <p:nvPicPr>
          <p:cNvPr id="43" name="Picture 42"/>
          <p:cNvPicPr>
            <a:picLocks noChangeAspect="1"/>
          </p:cNvPicPr>
          <p:nvPr/>
        </p:nvPicPr>
        <p:blipFill>
          <a:blip r:embed="rId14"/>
          <a:stretch>
            <a:fillRect/>
          </a:stretch>
        </p:blipFill>
        <p:spPr>
          <a:xfrm>
            <a:off x="501396" y="2669233"/>
            <a:ext cx="1564680" cy="280800"/>
          </a:xfrm>
          <a:prstGeom prst="rect">
            <a:avLst/>
          </a:prstGeom>
        </p:spPr>
      </p:pic>
      <p:pic>
        <p:nvPicPr>
          <p:cNvPr id="7" name="Picture 6"/>
          <p:cNvPicPr>
            <a:picLocks noChangeAspect="1"/>
          </p:cNvPicPr>
          <p:nvPr/>
        </p:nvPicPr>
        <p:blipFill>
          <a:blip r:embed="rId15"/>
          <a:stretch>
            <a:fillRect/>
          </a:stretch>
        </p:blipFill>
        <p:spPr>
          <a:xfrm>
            <a:off x="3404155" y="2669233"/>
            <a:ext cx="1564680" cy="280800"/>
          </a:xfrm>
          <a:prstGeom prst="rect">
            <a:avLst/>
          </a:prstGeom>
        </p:spPr>
      </p:pic>
      <p:pic>
        <p:nvPicPr>
          <p:cNvPr id="4" name="Picture 3"/>
          <p:cNvPicPr>
            <a:picLocks noChangeAspect="1"/>
          </p:cNvPicPr>
          <p:nvPr/>
        </p:nvPicPr>
        <p:blipFill>
          <a:blip r:embed="rId16"/>
          <a:stretch>
            <a:fillRect/>
          </a:stretch>
        </p:blipFill>
        <p:spPr>
          <a:xfrm>
            <a:off x="6642471" y="5075252"/>
            <a:ext cx="2000078" cy="162000"/>
          </a:xfrm>
          <a:prstGeom prst="rect">
            <a:avLst/>
          </a:prstGeom>
        </p:spPr>
      </p:pic>
      <p:pic>
        <p:nvPicPr>
          <p:cNvPr id="6" name="Picture 5">
            <a:extLst>
              <a:ext uri="{FF2B5EF4-FFF2-40B4-BE49-F238E27FC236}">
                <a16:creationId xmlns:a16="http://schemas.microsoft.com/office/drawing/2014/main" id="{A8247BBC-8A85-4D87-9E44-310C5B3E7AF8}"/>
              </a:ext>
            </a:extLst>
          </p:cNvPr>
          <p:cNvPicPr>
            <a:picLocks noChangeAspect="1"/>
          </p:cNvPicPr>
          <p:nvPr/>
        </p:nvPicPr>
        <p:blipFill>
          <a:blip r:embed="rId17"/>
          <a:stretch>
            <a:fillRect/>
          </a:stretch>
        </p:blipFill>
        <p:spPr>
          <a:xfrm>
            <a:off x="6642471" y="1947186"/>
            <a:ext cx="3606002" cy="216000"/>
          </a:xfrm>
          <a:prstGeom prst="rect">
            <a:avLst/>
          </a:prstGeom>
        </p:spPr>
      </p:pic>
      <p:pic>
        <p:nvPicPr>
          <p:cNvPr id="14" name="Picture 13">
            <a:extLst>
              <a:ext uri="{FF2B5EF4-FFF2-40B4-BE49-F238E27FC236}">
                <a16:creationId xmlns:a16="http://schemas.microsoft.com/office/drawing/2014/main" id="{2D8FAA6A-06DD-412E-B082-E51F24A0B59E}"/>
              </a:ext>
            </a:extLst>
          </p:cNvPr>
          <p:cNvPicPr>
            <a:picLocks noChangeAspect="1"/>
          </p:cNvPicPr>
          <p:nvPr/>
        </p:nvPicPr>
        <p:blipFill>
          <a:blip r:embed="rId18"/>
          <a:stretch>
            <a:fillRect/>
          </a:stretch>
        </p:blipFill>
        <p:spPr>
          <a:xfrm>
            <a:off x="6647074" y="3487533"/>
            <a:ext cx="2806828" cy="241200"/>
          </a:xfrm>
          <a:prstGeom prst="rect">
            <a:avLst/>
          </a:prstGeom>
        </p:spPr>
      </p:pic>
    </p:spTree>
    <p:extLst>
      <p:ext uri="{BB962C8B-B14F-4D97-AF65-F5344CB8AC3E}">
        <p14:creationId xmlns:p14="http://schemas.microsoft.com/office/powerpoint/2010/main" val="8554984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p:cNvPicPr>
            <a:picLocks noGrp="1" noChangeAspect="1"/>
          </p:cNvPicPr>
          <p:nvPr>
            <p:ph type="pic" sz="quarter" idx="12"/>
          </p:nvPr>
        </p:nvPicPr>
        <p:blipFill>
          <a:blip r:embed="rId3"/>
          <a:srcRect t="28910" b="28910"/>
          <a:stretch>
            <a:fillRect/>
          </a:stretch>
        </p:blipFill>
        <p:spPr/>
      </p:pic>
      <p:sp>
        <p:nvSpPr>
          <p:cNvPr id="4" name="Title 3"/>
          <p:cNvSpPr>
            <a:spLocks noGrp="1"/>
          </p:cNvSpPr>
          <p:nvPr>
            <p:ph type="ctrTitle"/>
          </p:nvPr>
        </p:nvSpPr>
        <p:spPr/>
        <p:txBody>
          <a:bodyPr/>
          <a:lstStyle/>
          <a:p>
            <a:r>
              <a:rPr lang="en-US" sz="3200" dirty="0"/>
              <a:t>SAP Business Technology Platform Solution Diagrams</a:t>
            </a:r>
            <a:br>
              <a:rPr lang="en-US" dirty="0"/>
            </a:br>
            <a:r>
              <a:rPr lang="en-US" sz="3600" b="0" dirty="0">
                <a:solidFill>
                  <a:schemeClr val="accent1"/>
                </a:solidFill>
              </a:rPr>
              <a:t>Third-Party Logos</a:t>
            </a:r>
          </a:p>
        </p:txBody>
      </p:sp>
    </p:spTree>
    <p:extLst>
      <p:ext uri="{BB962C8B-B14F-4D97-AF65-F5344CB8AC3E}">
        <p14:creationId xmlns:p14="http://schemas.microsoft.com/office/powerpoint/2010/main" val="22831811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04001" y="504000"/>
            <a:ext cx="11186476" cy="738664"/>
          </a:xfrm>
        </p:spPr>
        <p:txBody>
          <a:bodyPr/>
          <a:lstStyle/>
          <a:p>
            <a:r>
              <a:rPr lang="en-US" dirty="0"/>
              <a:t>SAP Business Technology Platform Solution Diagrams &amp; Icons</a:t>
            </a:r>
            <a:br>
              <a:rPr lang="en-US" dirty="0"/>
            </a:br>
            <a:r>
              <a:rPr lang="en-US" b="0" dirty="0"/>
              <a:t>Third-Party Logos – Cloud Foundry</a:t>
            </a:r>
          </a:p>
        </p:txBody>
      </p:sp>
      <p:pic>
        <p:nvPicPr>
          <p:cNvPr id="12" name="Picture 11">
            <a:extLst>
              <a:ext uri="{FF2B5EF4-FFF2-40B4-BE49-F238E27FC236}">
                <a16:creationId xmlns:a16="http://schemas.microsoft.com/office/drawing/2014/main" id="{2E9BBD3E-198C-4B43-BB1F-E07676E0E763}"/>
              </a:ext>
            </a:extLst>
          </p:cNvPr>
          <p:cNvPicPr>
            <a:picLocks noChangeAspect="1"/>
          </p:cNvPicPr>
          <p:nvPr/>
        </p:nvPicPr>
        <p:blipFill>
          <a:blip r:embed="rId3"/>
          <a:stretch>
            <a:fillRect/>
          </a:stretch>
        </p:blipFill>
        <p:spPr>
          <a:xfrm>
            <a:off x="624980" y="1628777"/>
            <a:ext cx="2448000" cy="1509017"/>
          </a:xfrm>
          <a:prstGeom prst="rect">
            <a:avLst/>
          </a:prstGeom>
        </p:spPr>
      </p:pic>
      <p:pic>
        <p:nvPicPr>
          <p:cNvPr id="16" name="Picture 15">
            <a:extLst>
              <a:ext uri="{FF2B5EF4-FFF2-40B4-BE49-F238E27FC236}">
                <a16:creationId xmlns:a16="http://schemas.microsoft.com/office/drawing/2014/main" id="{FEE4D1F0-A61D-4776-9BD5-8CE76805FF34}"/>
              </a:ext>
            </a:extLst>
          </p:cNvPr>
          <p:cNvPicPr>
            <a:picLocks noChangeAspect="1"/>
          </p:cNvPicPr>
          <p:nvPr/>
        </p:nvPicPr>
        <p:blipFill>
          <a:blip r:embed="rId4"/>
          <a:stretch>
            <a:fillRect/>
          </a:stretch>
        </p:blipFill>
        <p:spPr>
          <a:xfrm>
            <a:off x="624981" y="3933056"/>
            <a:ext cx="2448000" cy="334560"/>
          </a:xfrm>
          <a:prstGeom prst="rect">
            <a:avLst/>
          </a:prstGeom>
        </p:spPr>
      </p:pic>
      <p:pic>
        <p:nvPicPr>
          <p:cNvPr id="18" name="Picture 17">
            <a:extLst>
              <a:ext uri="{FF2B5EF4-FFF2-40B4-BE49-F238E27FC236}">
                <a16:creationId xmlns:a16="http://schemas.microsoft.com/office/drawing/2014/main" id="{BAB3E735-A56A-4443-A2A3-CE5DB207BA01}"/>
              </a:ext>
            </a:extLst>
          </p:cNvPr>
          <p:cNvPicPr>
            <a:picLocks noChangeAspect="1"/>
          </p:cNvPicPr>
          <p:nvPr/>
        </p:nvPicPr>
        <p:blipFill>
          <a:blip r:embed="rId5"/>
          <a:stretch>
            <a:fillRect/>
          </a:stretch>
        </p:blipFill>
        <p:spPr>
          <a:xfrm>
            <a:off x="6097587" y="4019509"/>
            <a:ext cx="3888000" cy="626856"/>
          </a:xfrm>
          <a:prstGeom prst="rect">
            <a:avLst/>
          </a:prstGeom>
        </p:spPr>
      </p:pic>
      <p:pic>
        <p:nvPicPr>
          <p:cNvPr id="28" name="Picture 27">
            <a:extLst>
              <a:ext uri="{FF2B5EF4-FFF2-40B4-BE49-F238E27FC236}">
                <a16:creationId xmlns:a16="http://schemas.microsoft.com/office/drawing/2014/main" id="{57669C75-A619-447D-A72A-1DD0D7A01BA9}"/>
              </a:ext>
            </a:extLst>
          </p:cNvPr>
          <p:cNvPicPr>
            <a:picLocks noChangeAspect="1"/>
          </p:cNvPicPr>
          <p:nvPr/>
        </p:nvPicPr>
        <p:blipFill>
          <a:blip r:embed="rId6"/>
          <a:stretch>
            <a:fillRect/>
          </a:stretch>
        </p:blipFill>
        <p:spPr>
          <a:xfrm>
            <a:off x="6097588" y="2924944"/>
            <a:ext cx="3888000" cy="626856"/>
          </a:xfrm>
          <a:prstGeom prst="rect">
            <a:avLst/>
          </a:prstGeom>
        </p:spPr>
      </p:pic>
      <p:pic>
        <p:nvPicPr>
          <p:cNvPr id="37" name="Picture 36">
            <a:extLst>
              <a:ext uri="{FF2B5EF4-FFF2-40B4-BE49-F238E27FC236}">
                <a16:creationId xmlns:a16="http://schemas.microsoft.com/office/drawing/2014/main" id="{0E56DA7B-3E8F-4950-AC2E-D9197661AD50}"/>
              </a:ext>
            </a:extLst>
          </p:cNvPr>
          <p:cNvPicPr>
            <a:picLocks noChangeAspect="1"/>
          </p:cNvPicPr>
          <p:nvPr/>
        </p:nvPicPr>
        <p:blipFill>
          <a:blip r:embed="rId7"/>
          <a:stretch>
            <a:fillRect/>
          </a:stretch>
        </p:blipFill>
        <p:spPr>
          <a:xfrm>
            <a:off x="6089408" y="1644469"/>
            <a:ext cx="2528459" cy="815428"/>
          </a:xfrm>
          <a:prstGeom prst="rect">
            <a:avLst/>
          </a:prstGeom>
        </p:spPr>
      </p:pic>
    </p:spTree>
    <p:extLst>
      <p:ext uri="{BB962C8B-B14F-4D97-AF65-F5344CB8AC3E}">
        <p14:creationId xmlns:p14="http://schemas.microsoft.com/office/powerpoint/2010/main" val="25594663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04001" y="504000"/>
            <a:ext cx="11186476" cy="738664"/>
          </a:xfrm>
        </p:spPr>
        <p:txBody>
          <a:bodyPr/>
          <a:lstStyle/>
          <a:p>
            <a:r>
              <a:rPr lang="en-US" dirty="0"/>
              <a:t>SAP Business Technology Platform Solution Diagrams &amp; Icons</a:t>
            </a:r>
            <a:br>
              <a:rPr lang="en-US" dirty="0"/>
            </a:br>
            <a:r>
              <a:rPr lang="en-US" b="0" dirty="0"/>
              <a:t>Third-Party Logos – Cloud Foundry (black background)</a:t>
            </a:r>
          </a:p>
        </p:txBody>
      </p:sp>
      <p:pic>
        <p:nvPicPr>
          <p:cNvPr id="33" name="Picture 32">
            <a:extLst>
              <a:ext uri="{FF2B5EF4-FFF2-40B4-BE49-F238E27FC236}">
                <a16:creationId xmlns:a16="http://schemas.microsoft.com/office/drawing/2014/main" id="{D0E2B26F-E1AF-4703-9261-1600A5BEEF63}"/>
              </a:ext>
            </a:extLst>
          </p:cNvPr>
          <p:cNvPicPr>
            <a:picLocks noChangeAspect="1"/>
          </p:cNvPicPr>
          <p:nvPr/>
        </p:nvPicPr>
        <p:blipFill>
          <a:blip r:embed="rId3"/>
          <a:stretch>
            <a:fillRect/>
          </a:stretch>
        </p:blipFill>
        <p:spPr>
          <a:xfrm>
            <a:off x="6089407" y="1628775"/>
            <a:ext cx="2528459" cy="815428"/>
          </a:xfrm>
          <a:prstGeom prst="rect">
            <a:avLst/>
          </a:prstGeom>
        </p:spPr>
      </p:pic>
      <p:pic>
        <p:nvPicPr>
          <p:cNvPr id="36" name="Picture 35">
            <a:extLst>
              <a:ext uri="{FF2B5EF4-FFF2-40B4-BE49-F238E27FC236}">
                <a16:creationId xmlns:a16="http://schemas.microsoft.com/office/drawing/2014/main" id="{E10D5B40-4C11-41F5-AF22-EE2EBCA21A95}"/>
              </a:ext>
            </a:extLst>
          </p:cNvPr>
          <p:cNvPicPr>
            <a:picLocks noChangeAspect="1"/>
          </p:cNvPicPr>
          <p:nvPr/>
        </p:nvPicPr>
        <p:blipFill>
          <a:blip r:embed="rId4"/>
          <a:stretch>
            <a:fillRect/>
          </a:stretch>
        </p:blipFill>
        <p:spPr>
          <a:xfrm>
            <a:off x="6087631" y="2915920"/>
            <a:ext cx="3888000" cy="626856"/>
          </a:xfrm>
          <a:prstGeom prst="rect">
            <a:avLst/>
          </a:prstGeom>
        </p:spPr>
      </p:pic>
      <p:pic>
        <p:nvPicPr>
          <p:cNvPr id="37" name="Picture 36">
            <a:extLst>
              <a:ext uri="{FF2B5EF4-FFF2-40B4-BE49-F238E27FC236}">
                <a16:creationId xmlns:a16="http://schemas.microsoft.com/office/drawing/2014/main" id="{07C670E4-CC90-47C3-B3F3-9E5EBAE320D0}"/>
              </a:ext>
            </a:extLst>
          </p:cNvPr>
          <p:cNvPicPr>
            <a:picLocks noChangeAspect="1"/>
          </p:cNvPicPr>
          <p:nvPr/>
        </p:nvPicPr>
        <p:blipFill>
          <a:blip r:embed="rId5"/>
          <a:stretch>
            <a:fillRect/>
          </a:stretch>
        </p:blipFill>
        <p:spPr>
          <a:xfrm>
            <a:off x="6087631" y="4019509"/>
            <a:ext cx="3888000" cy="626856"/>
          </a:xfrm>
          <a:prstGeom prst="rect">
            <a:avLst/>
          </a:prstGeom>
        </p:spPr>
      </p:pic>
      <p:pic>
        <p:nvPicPr>
          <p:cNvPr id="39" name="Picture 38">
            <a:extLst>
              <a:ext uri="{FF2B5EF4-FFF2-40B4-BE49-F238E27FC236}">
                <a16:creationId xmlns:a16="http://schemas.microsoft.com/office/drawing/2014/main" id="{48F17089-E679-494C-9FD2-89E48F911646}"/>
              </a:ext>
            </a:extLst>
          </p:cNvPr>
          <p:cNvPicPr>
            <a:picLocks noChangeAspect="1"/>
          </p:cNvPicPr>
          <p:nvPr/>
        </p:nvPicPr>
        <p:blipFill>
          <a:blip r:embed="rId6"/>
          <a:stretch>
            <a:fillRect/>
          </a:stretch>
        </p:blipFill>
        <p:spPr>
          <a:xfrm>
            <a:off x="696987" y="1702508"/>
            <a:ext cx="2448000" cy="1509017"/>
          </a:xfrm>
          <a:prstGeom prst="rect">
            <a:avLst/>
          </a:prstGeom>
        </p:spPr>
      </p:pic>
      <p:pic>
        <p:nvPicPr>
          <p:cNvPr id="40" name="Picture 39">
            <a:extLst>
              <a:ext uri="{FF2B5EF4-FFF2-40B4-BE49-F238E27FC236}">
                <a16:creationId xmlns:a16="http://schemas.microsoft.com/office/drawing/2014/main" id="{D58145ED-C5BF-465F-A7C1-D8C008896AEA}"/>
              </a:ext>
            </a:extLst>
          </p:cNvPr>
          <p:cNvPicPr>
            <a:picLocks noChangeAspect="1"/>
          </p:cNvPicPr>
          <p:nvPr/>
        </p:nvPicPr>
        <p:blipFill>
          <a:blip r:embed="rId7"/>
          <a:stretch>
            <a:fillRect/>
          </a:stretch>
        </p:blipFill>
        <p:spPr>
          <a:xfrm>
            <a:off x="696987" y="3695097"/>
            <a:ext cx="2448000" cy="1512514"/>
          </a:xfrm>
          <a:prstGeom prst="rect">
            <a:avLst/>
          </a:prstGeom>
        </p:spPr>
      </p:pic>
    </p:spTree>
    <p:extLst>
      <p:ext uri="{BB962C8B-B14F-4D97-AF65-F5344CB8AC3E}">
        <p14:creationId xmlns:p14="http://schemas.microsoft.com/office/powerpoint/2010/main" val="16191465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04001" y="504000"/>
            <a:ext cx="11186476" cy="738664"/>
          </a:xfrm>
        </p:spPr>
        <p:txBody>
          <a:bodyPr/>
          <a:lstStyle/>
          <a:p>
            <a:r>
              <a:rPr lang="en-US" dirty="0"/>
              <a:t>SAP Business Technology Platform Solution Diagrams &amp; Icons</a:t>
            </a:r>
            <a:br>
              <a:rPr lang="en-US" dirty="0"/>
            </a:br>
            <a:r>
              <a:rPr lang="en-US" b="0" dirty="0"/>
              <a:t>Third-Party Logos – Others</a:t>
            </a:r>
          </a:p>
        </p:txBody>
      </p:sp>
      <p:pic>
        <p:nvPicPr>
          <p:cNvPr id="8" name="Picture 7">
            <a:extLst>
              <a:ext uri="{FF2B5EF4-FFF2-40B4-BE49-F238E27FC236}">
                <a16:creationId xmlns:a16="http://schemas.microsoft.com/office/drawing/2014/main" id="{0226ACD2-6A3E-4085-B100-1DDC351AAEFB}"/>
              </a:ext>
            </a:extLst>
          </p:cNvPr>
          <p:cNvPicPr>
            <a:picLocks noChangeAspect="1"/>
          </p:cNvPicPr>
          <p:nvPr/>
        </p:nvPicPr>
        <p:blipFill>
          <a:blip r:embed="rId3"/>
          <a:stretch>
            <a:fillRect/>
          </a:stretch>
        </p:blipFill>
        <p:spPr>
          <a:xfrm>
            <a:off x="4501272" y="2748480"/>
            <a:ext cx="1204013" cy="720000"/>
          </a:xfrm>
          <a:prstGeom prst="rect">
            <a:avLst/>
          </a:prstGeom>
        </p:spPr>
      </p:pic>
      <p:pic>
        <p:nvPicPr>
          <p:cNvPr id="21" name="Picture 20">
            <a:extLst>
              <a:ext uri="{FF2B5EF4-FFF2-40B4-BE49-F238E27FC236}">
                <a16:creationId xmlns:a16="http://schemas.microsoft.com/office/drawing/2014/main" id="{47879E6F-F73A-43ED-82C2-91B32C4D7AD5}"/>
              </a:ext>
            </a:extLst>
          </p:cNvPr>
          <p:cNvPicPr>
            <a:picLocks noChangeAspect="1"/>
          </p:cNvPicPr>
          <p:nvPr/>
        </p:nvPicPr>
        <p:blipFill>
          <a:blip r:embed="rId4"/>
          <a:stretch>
            <a:fillRect/>
          </a:stretch>
        </p:blipFill>
        <p:spPr>
          <a:xfrm>
            <a:off x="8045895" y="2776999"/>
            <a:ext cx="648000" cy="648000"/>
          </a:xfrm>
          <a:prstGeom prst="rect">
            <a:avLst/>
          </a:prstGeom>
        </p:spPr>
      </p:pic>
      <p:sp>
        <p:nvSpPr>
          <p:cNvPr id="20" name="TextBox 19">
            <a:extLst>
              <a:ext uri="{FF2B5EF4-FFF2-40B4-BE49-F238E27FC236}">
                <a16:creationId xmlns:a16="http://schemas.microsoft.com/office/drawing/2014/main" id="{21DF655F-2071-49D2-A768-15C83C43AEC3}"/>
              </a:ext>
            </a:extLst>
          </p:cNvPr>
          <p:cNvSpPr txBox="1"/>
          <p:nvPr/>
        </p:nvSpPr>
        <p:spPr>
          <a:xfrm flipH="1">
            <a:off x="8829291" y="2981649"/>
            <a:ext cx="2664296" cy="323165"/>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kern="0" dirty="0">
                <a:solidFill>
                  <a:srgbClr val="273F62"/>
                </a:solidFill>
                <a:latin typeface="BentonSans Book" panose="02000503000000020004" pitchFamily="2" charset="0"/>
                <a:ea typeface="Arial Unicode MS" pitchFamily="34" charset="-128"/>
                <a:cs typeface="Arial Unicode MS" pitchFamily="34" charset="-128"/>
              </a:rPr>
              <a:t>Kubernetes Gardener</a:t>
            </a:r>
          </a:p>
        </p:txBody>
      </p:sp>
      <p:pic>
        <p:nvPicPr>
          <p:cNvPr id="23" name="Picture 22">
            <a:extLst>
              <a:ext uri="{FF2B5EF4-FFF2-40B4-BE49-F238E27FC236}">
                <a16:creationId xmlns:a16="http://schemas.microsoft.com/office/drawing/2014/main" id="{C4AA24A6-CC2D-4270-8C9D-2DA264CB5BC3}"/>
              </a:ext>
            </a:extLst>
          </p:cNvPr>
          <p:cNvPicPr>
            <a:picLocks noChangeAspect="1"/>
          </p:cNvPicPr>
          <p:nvPr/>
        </p:nvPicPr>
        <p:blipFill>
          <a:blip r:embed="rId5"/>
          <a:stretch>
            <a:fillRect/>
          </a:stretch>
        </p:blipFill>
        <p:spPr>
          <a:xfrm>
            <a:off x="502127" y="1704704"/>
            <a:ext cx="2827172" cy="511748"/>
          </a:xfrm>
          <a:prstGeom prst="rect">
            <a:avLst/>
          </a:prstGeom>
        </p:spPr>
      </p:pic>
      <p:pic>
        <p:nvPicPr>
          <p:cNvPr id="25" name="Picture 24">
            <a:extLst>
              <a:ext uri="{FF2B5EF4-FFF2-40B4-BE49-F238E27FC236}">
                <a16:creationId xmlns:a16="http://schemas.microsoft.com/office/drawing/2014/main" id="{95958C96-CAC3-4794-BDD2-3AC21B78C36D}"/>
              </a:ext>
            </a:extLst>
          </p:cNvPr>
          <p:cNvPicPr>
            <a:picLocks noChangeAspect="1"/>
          </p:cNvPicPr>
          <p:nvPr/>
        </p:nvPicPr>
        <p:blipFill>
          <a:blip r:embed="rId6"/>
          <a:stretch>
            <a:fillRect/>
          </a:stretch>
        </p:blipFill>
        <p:spPr>
          <a:xfrm>
            <a:off x="529696" y="2860142"/>
            <a:ext cx="2799603" cy="444672"/>
          </a:xfrm>
          <a:prstGeom prst="rect">
            <a:avLst/>
          </a:prstGeom>
        </p:spPr>
      </p:pic>
      <p:pic>
        <p:nvPicPr>
          <p:cNvPr id="27" name="Picture 26">
            <a:extLst>
              <a:ext uri="{FF2B5EF4-FFF2-40B4-BE49-F238E27FC236}">
                <a16:creationId xmlns:a16="http://schemas.microsoft.com/office/drawing/2014/main" id="{16C40183-0F0A-443E-9E2D-B9B07DA3E08C}"/>
              </a:ext>
            </a:extLst>
          </p:cNvPr>
          <p:cNvPicPr>
            <a:picLocks noChangeAspect="1"/>
          </p:cNvPicPr>
          <p:nvPr/>
        </p:nvPicPr>
        <p:blipFill>
          <a:blip r:embed="rId7"/>
          <a:stretch>
            <a:fillRect/>
          </a:stretch>
        </p:blipFill>
        <p:spPr>
          <a:xfrm>
            <a:off x="2361518" y="3833720"/>
            <a:ext cx="527661" cy="527661"/>
          </a:xfrm>
          <a:prstGeom prst="rect">
            <a:avLst/>
          </a:prstGeom>
        </p:spPr>
      </p:pic>
      <p:pic>
        <p:nvPicPr>
          <p:cNvPr id="29" name="Picture 28">
            <a:extLst>
              <a:ext uri="{FF2B5EF4-FFF2-40B4-BE49-F238E27FC236}">
                <a16:creationId xmlns:a16="http://schemas.microsoft.com/office/drawing/2014/main" id="{2E5289B0-7105-48AC-9D55-5D79DB1463CE}"/>
              </a:ext>
            </a:extLst>
          </p:cNvPr>
          <p:cNvPicPr>
            <a:picLocks noChangeAspect="1"/>
          </p:cNvPicPr>
          <p:nvPr/>
        </p:nvPicPr>
        <p:blipFill>
          <a:blip r:embed="rId8"/>
          <a:stretch>
            <a:fillRect/>
          </a:stretch>
        </p:blipFill>
        <p:spPr>
          <a:xfrm>
            <a:off x="2361518" y="5315920"/>
            <a:ext cx="527661" cy="527661"/>
          </a:xfrm>
          <a:prstGeom prst="rect">
            <a:avLst/>
          </a:prstGeom>
        </p:spPr>
      </p:pic>
      <p:pic>
        <p:nvPicPr>
          <p:cNvPr id="5" name="Picture 4">
            <a:extLst>
              <a:ext uri="{FF2B5EF4-FFF2-40B4-BE49-F238E27FC236}">
                <a16:creationId xmlns:a16="http://schemas.microsoft.com/office/drawing/2014/main" id="{0E124621-896E-474A-9FFB-B22A4D19FCBC}"/>
              </a:ext>
            </a:extLst>
          </p:cNvPr>
          <p:cNvPicPr>
            <a:picLocks noChangeAspect="1"/>
          </p:cNvPicPr>
          <p:nvPr/>
        </p:nvPicPr>
        <p:blipFill>
          <a:blip r:embed="rId9"/>
          <a:stretch>
            <a:fillRect/>
          </a:stretch>
        </p:blipFill>
        <p:spPr>
          <a:xfrm>
            <a:off x="590895" y="3810212"/>
            <a:ext cx="1351424" cy="979580"/>
          </a:xfrm>
          <a:prstGeom prst="rect">
            <a:avLst/>
          </a:prstGeom>
        </p:spPr>
      </p:pic>
      <p:pic>
        <p:nvPicPr>
          <p:cNvPr id="9" name="Picture 8">
            <a:extLst>
              <a:ext uri="{FF2B5EF4-FFF2-40B4-BE49-F238E27FC236}">
                <a16:creationId xmlns:a16="http://schemas.microsoft.com/office/drawing/2014/main" id="{BCFAA9F3-37F0-4DD0-9900-4910DB36E91C}"/>
              </a:ext>
            </a:extLst>
          </p:cNvPr>
          <p:cNvPicPr>
            <a:picLocks noChangeAspect="1"/>
          </p:cNvPicPr>
          <p:nvPr/>
        </p:nvPicPr>
        <p:blipFill>
          <a:blip r:embed="rId10"/>
          <a:stretch>
            <a:fillRect/>
          </a:stretch>
        </p:blipFill>
        <p:spPr>
          <a:xfrm>
            <a:off x="590895" y="5283966"/>
            <a:ext cx="1311446" cy="950602"/>
          </a:xfrm>
          <a:prstGeom prst="rect">
            <a:avLst/>
          </a:prstGeom>
        </p:spPr>
      </p:pic>
      <p:pic>
        <p:nvPicPr>
          <p:cNvPr id="36" name="Picture 35">
            <a:extLst>
              <a:ext uri="{FF2B5EF4-FFF2-40B4-BE49-F238E27FC236}">
                <a16:creationId xmlns:a16="http://schemas.microsoft.com/office/drawing/2014/main" id="{1C5F33C9-16B8-4F03-AEE3-E0FA3547DBD3}"/>
              </a:ext>
            </a:extLst>
          </p:cNvPr>
          <p:cNvPicPr>
            <a:picLocks noChangeAspect="1"/>
          </p:cNvPicPr>
          <p:nvPr/>
        </p:nvPicPr>
        <p:blipFill rotWithShape="1">
          <a:blip r:embed="rId11"/>
          <a:srcRect l="7362" t="19902" r="7385" b="15680"/>
          <a:stretch/>
        </p:blipFill>
        <p:spPr>
          <a:xfrm>
            <a:off x="4369395" y="4053466"/>
            <a:ext cx="2736304" cy="527661"/>
          </a:xfrm>
          <a:prstGeom prst="rect">
            <a:avLst/>
          </a:prstGeom>
        </p:spPr>
      </p:pic>
      <p:pic>
        <p:nvPicPr>
          <p:cNvPr id="37" name="Picture 36">
            <a:extLst>
              <a:ext uri="{FF2B5EF4-FFF2-40B4-BE49-F238E27FC236}">
                <a16:creationId xmlns:a16="http://schemas.microsoft.com/office/drawing/2014/main" id="{94E10AF8-6802-46AF-8786-072AB98A5984}"/>
              </a:ext>
            </a:extLst>
          </p:cNvPr>
          <p:cNvPicPr>
            <a:picLocks noChangeAspect="1"/>
          </p:cNvPicPr>
          <p:nvPr/>
        </p:nvPicPr>
        <p:blipFill>
          <a:blip r:embed="rId12"/>
          <a:stretch>
            <a:fillRect/>
          </a:stretch>
        </p:blipFill>
        <p:spPr>
          <a:xfrm>
            <a:off x="8081577" y="1702362"/>
            <a:ext cx="2891230" cy="511748"/>
          </a:xfrm>
          <a:prstGeom prst="rect">
            <a:avLst/>
          </a:prstGeom>
        </p:spPr>
      </p:pic>
      <p:pic>
        <p:nvPicPr>
          <p:cNvPr id="18" name="Picture 17">
            <a:extLst>
              <a:ext uri="{FF2B5EF4-FFF2-40B4-BE49-F238E27FC236}">
                <a16:creationId xmlns:a16="http://schemas.microsoft.com/office/drawing/2014/main" id="{99DFF910-503A-4BD2-8AA8-A385639592D7}"/>
              </a:ext>
            </a:extLst>
          </p:cNvPr>
          <p:cNvPicPr>
            <a:picLocks noChangeAspect="1"/>
          </p:cNvPicPr>
          <p:nvPr/>
        </p:nvPicPr>
        <p:blipFill>
          <a:blip r:embed="rId13"/>
          <a:stretch>
            <a:fillRect/>
          </a:stretch>
        </p:blipFill>
        <p:spPr>
          <a:xfrm>
            <a:off x="4501272" y="1736197"/>
            <a:ext cx="2756349" cy="444078"/>
          </a:xfrm>
          <a:prstGeom prst="rect">
            <a:avLst/>
          </a:prstGeom>
        </p:spPr>
      </p:pic>
      <p:pic>
        <p:nvPicPr>
          <p:cNvPr id="3" name="Picture 2">
            <a:extLst>
              <a:ext uri="{FF2B5EF4-FFF2-40B4-BE49-F238E27FC236}">
                <a16:creationId xmlns:a16="http://schemas.microsoft.com/office/drawing/2014/main" id="{04D5EAF7-F4FE-4438-9548-807846DFCA65}"/>
              </a:ext>
            </a:extLst>
          </p:cNvPr>
          <p:cNvPicPr>
            <a:picLocks noChangeAspect="1"/>
          </p:cNvPicPr>
          <p:nvPr/>
        </p:nvPicPr>
        <p:blipFill rotWithShape="1">
          <a:blip r:embed="rId14"/>
          <a:srcRect l="8442" t="22336" r="7886" b="26534"/>
          <a:stretch/>
        </p:blipFill>
        <p:spPr>
          <a:xfrm>
            <a:off x="4369395" y="5217752"/>
            <a:ext cx="3096344" cy="625829"/>
          </a:xfrm>
          <a:prstGeom prst="rect">
            <a:avLst/>
          </a:prstGeom>
        </p:spPr>
      </p:pic>
      <p:pic>
        <p:nvPicPr>
          <p:cNvPr id="11" name="Picture 10">
            <a:extLst>
              <a:ext uri="{FF2B5EF4-FFF2-40B4-BE49-F238E27FC236}">
                <a16:creationId xmlns:a16="http://schemas.microsoft.com/office/drawing/2014/main" id="{80B966C4-089D-4F77-B70F-4C938F4571FD}"/>
              </a:ext>
            </a:extLst>
          </p:cNvPr>
          <p:cNvPicPr>
            <a:picLocks noChangeAspect="1"/>
          </p:cNvPicPr>
          <p:nvPr/>
        </p:nvPicPr>
        <p:blipFill rotWithShape="1">
          <a:blip r:embed="rId15"/>
          <a:srcRect l="15269" t="27419" r="15329" b="28798"/>
          <a:stretch/>
        </p:blipFill>
        <p:spPr>
          <a:xfrm>
            <a:off x="8081577" y="5283966"/>
            <a:ext cx="1620542" cy="540000"/>
          </a:xfrm>
          <a:prstGeom prst="rect">
            <a:avLst/>
          </a:prstGeom>
        </p:spPr>
      </p:pic>
      <p:pic>
        <p:nvPicPr>
          <p:cNvPr id="2" name="Picture 1">
            <a:extLst>
              <a:ext uri="{FF2B5EF4-FFF2-40B4-BE49-F238E27FC236}">
                <a16:creationId xmlns:a16="http://schemas.microsoft.com/office/drawing/2014/main" id="{B00FB812-601C-42D9-B8C4-DFD2FB4A3361}"/>
              </a:ext>
            </a:extLst>
          </p:cNvPr>
          <p:cNvPicPr>
            <a:picLocks noChangeAspect="1"/>
          </p:cNvPicPr>
          <p:nvPr/>
        </p:nvPicPr>
        <p:blipFill>
          <a:blip r:embed="rId16"/>
          <a:stretch>
            <a:fillRect/>
          </a:stretch>
        </p:blipFill>
        <p:spPr>
          <a:xfrm>
            <a:off x="8019543" y="3736850"/>
            <a:ext cx="1787762" cy="721820"/>
          </a:xfrm>
          <a:prstGeom prst="rect">
            <a:avLst/>
          </a:prstGeom>
        </p:spPr>
      </p:pic>
    </p:spTree>
    <p:extLst>
      <p:ext uri="{BB962C8B-B14F-4D97-AF65-F5344CB8AC3E}">
        <p14:creationId xmlns:p14="http://schemas.microsoft.com/office/powerpoint/2010/main" val="17248849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04001" y="504000"/>
            <a:ext cx="11186476" cy="738664"/>
          </a:xfrm>
        </p:spPr>
        <p:txBody>
          <a:bodyPr/>
          <a:lstStyle/>
          <a:p>
            <a:r>
              <a:rPr lang="en-US" dirty="0"/>
              <a:t>SAP Business Technology Platform Solution Diagrams &amp; Icons</a:t>
            </a:r>
            <a:br>
              <a:rPr lang="en-US" dirty="0"/>
            </a:br>
            <a:r>
              <a:rPr lang="en-US" b="0" dirty="0"/>
              <a:t>Third-Party Logos – Others (black background)</a:t>
            </a:r>
          </a:p>
        </p:txBody>
      </p:sp>
      <p:pic>
        <p:nvPicPr>
          <p:cNvPr id="22" name="Picture 21">
            <a:extLst>
              <a:ext uri="{FF2B5EF4-FFF2-40B4-BE49-F238E27FC236}">
                <a16:creationId xmlns:a16="http://schemas.microsoft.com/office/drawing/2014/main" id="{DEA35C11-6437-4BF7-B349-5ADA963E0D52}"/>
              </a:ext>
            </a:extLst>
          </p:cNvPr>
          <p:cNvPicPr>
            <a:picLocks noChangeAspect="1"/>
          </p:cNvPicPr>
          <p:nvPr/>
        </p:nvPicPr>
        <p:blipFill>
          <a:blip r:embed="rId3"/>
          <a:stretch>
            <a:fillRect/>
          </a:stretch>
        </p:blipFill>
        <p:spPr>
          <a:xfrm>
            <a:off x="4460304" y="2481757"/>
            <a:ext cx="1205235" cy="720730"/>
          </a:xfrm>
          <a:prstGeom prst="rect">
            <a:avLst/>
          </a:prstGeom>
        </p:spPr>
      </p:pic>
      <p:pic>
        <p:nvPicPr>
          <p:cNvPr id="27" name="Picture 26">
            <a:extLst>
              <a:ext uri="{FF2B5EF4-FFF2-40B4-BE49-F238E27FC236}">
                <a16:creationId xmlns:a16="http://schemas.microsoft.com/office/drawing/2014/main" id="{0A7A2A2A-3B60-437B-A49A-19AA6582937F}"/>
              </a:ext>
            </a:extLst>
          </p:cNvPr>
          <p:cNvPicPr>
            <a:picLocks noChangeAspect="1"/>
          </p:cNvPicPr>
          <p:nvPr/>
        </p:nvPicPr>
        <p:blipFill>
          <a:blip r:embed="rId4"/>
          <a:stretch>
            <a:fillRect/>
          </a:stretch>
        </p:blipFill>
        <p:spPr>
          <a:xfrm>
            <a:off x="7969795" y="2723122"/>
            <a:ext cx="648000" cy="648000"/>
          </a:xfrm>
          <a:prstGeom prst="rect">
            <a:avLst/>
          </a:prstGeom>
        </p:spPr>
      </p:pic>
      <p:sp>
        <p:nvSpPr>
          <p:cNvPr id="28" name="TextBox 27">
            <a:extLst>
              <a:ext uri="{FF2B5EF4-FFF2-40B4-BE49-F238E27FC236}">
                <a16:creationId xmlns:a16="http://schemas.microsoft.com/office/drawing/2014/main" id="{8054920A-0163-4945-81E0-82D9F6A73E35}"/>
              </a:ext>
            </a:extLst>
          </p:cNvPr>
          <p:cNvSpPr txBox="1"/>
          <p:nvPr/>
        </p:nvSpPr>
        <p:spPr>
          <a:xfrm flipH="1">
            <a:off x="8777418" y="2924944"/>
            <a:ext cx="2664296" cy="323165"/>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kern="0" dirty="0">
                <a:latin typeface="BentonSans Book" panose="02000503000000020004" pitchFamily="2" charset="0"/>
                <a:ea typeface="Arial Unicode MS" pitchFamily="34" charset="-128"/>
                <a:cs typeface="Arial Unicode MS" pitchFamily="34" charset="-128"/>
              </a:rPr>
              <a:t>Kubernetes Gardener</a:t>
            </a:r>
          </a:p>
        </p:txBody>
      </p:sp>
      <p:pic>
        <p:nvPicPr>
          <p:cNvPr id="30" name="Picture 29">
            <a:extLst>
              <a:ext uri="{FF2B5EF4-FFF2-40B4-BE49-F238E27FC236}">
                <a16:creationId xmlns:a16="http://schemas.microsoft.com/office/drawing/2014/main" id="{6FA832EB-08DC-4D99-8590-CE3E3BD17CED}"/>
              </a:ext>
            </a:extLst>
          </p:cNvPr>
          <p:cNvPicPr>
            <a:picLocks noChangeAspect="1"/>
          </p:cNvPicPr>
          <p:nvPr/>
        </p:nvPicPr>
        <p:blipFill>
          <a:blip r:embed="rId5"/>
          <a:stretch>
            <a:fillRect/>
          </a:stretch>
        </p:blipFill>
        <p:spPr>
          <a:xfrm>
            <a:off x="472809" y="1647876"/>
            <a:ext cx="2657747" cy="428669"/>
          </a:xfrm>
          <a:prstGeom prst="rect">
            <a:avLst/>
          </a:prstGeom>
        </p:spPr>
      </p:pic>
      <p:pic>
        <p:nvPicPr>
          <p:cNvPr id="32" name="Picture 31">
            <a:extLst>
              <a:ext uri="{FF2B5EF4-FFF2-40B4-BE49-F238E27FC236}">
                <a16:creationId xmlns:a16="http://schemas.microsoft.com/office/drawing/2014/main" id="{AE1CB4AE-F122-41DF-B752-3CD4BBCD475F}"/>
              </a:ext>
            </a:extLst>
          </p:cNvPr>
          <p:cNvPicPr>
            <a:picLocks noChangeAspect="1"/>
          </p:cNvPicPr>
          <p:nvPr/>
        </p:nvPicPr>
        <p:blipFill>
          <a:blip r:embed="rId6"/>
          <a:stretch>
            <a:fillRect/>
          </a:stretch>
        </p:blipFill>
        <p:spPr>
          <a:xfrm>
            <a:off x="1466767" y="4207141"/>
            <a:ext cx="669829" cy="669829"/>
          </a:xfrm>
          <a:prstGeom prst="rect">
            <a:avLst/>
          </a:prstGeom>
        </p:spPr>
      </p:pic>
      <p:pic>
        <p:nvPicPr>
          <p:cNvPr id="6" name="Picture 5">
            <a:extLst>
              <a:ext uri="{FF2B5EF4-FFF2-40B4-BE49-F238E27FC236}">
                <a16:creationId xmlns:a16="http://schemas.microsoft.com/office/drawing/2014/main" id="{9B10625A-BA2F-4C1C-9257-7208FEB24C00}"/>
              </a:ext>
            </a:extLst>
          </p:cNvPr>
          <p:cNvPicPr>
            <a:picLocks noChangeAspect="1"/>
          </p:cNvPicPr>
          <p:nvPr/>
        </p:nvPicPr>
        <p:blipFill>
          <a:blip r:embed="rId7"/>
          <a:stretch>
            <a:fillRect/>
          </a:stretch>
        </p:blipFill>
        <p:spPr>
          <a:xfrm>
            <a:off x="948423" y="2481757"/>
            <a:ext cx="1706518" cy="1236970"/>
          </a:xfrm>
          <a:prstGeom prst="rect">
            <a:avLst/>
          </a:prstGeom>
        </p:spPr>
      </p:pic>
      <p:pic>
        <p:nvPicPr>
          <p:cNvPr id="16" name="Picture 15">
            <a:extLst>
              <a:ext uri="{FF2B5EF4-FFF2-40B4-BE49-F238E27FC236}">
                <a16:creationId xmlns:a16="http://schemas.microsoft.com/office/drawing/2014/main" id="{EBB3EAD6-9EC4-4DFE-889F-1EF4A250B54B}"/>
              </a:ext>
            </a:extLst>
          </p:cNvPr>
          <p:cNvPicPr>
            <a:picLocks noChangeAspect="1"/>
          </p:cNvPicPr>
          <p:nvPr/>
        </p:nvPicPr>
        <p:blipFill>
          <a:blip r:embed="rId8"/>
          <a:stretch>
            <a:fillRect/>
          </a:stretch>
        </p:blipFill>
        <p:spPr>
          <a:xfrm>
            <a:off x="8081576" y="1587439"/>
            <a:ext cx="3025601" cy="511748"/>
          </a:xfrm>
          <a:prstGeom prst="rect">
            <a:avLst/>
          </a:prstGeom>
        </p:spPr>
      </p:pic>
      <p:pic>
        <p:nvPicPr>
          <p:cNvPr id="18" name="Picture 17">
            <a:extLst>
              <a:ext uri="{FF2B5EF4-FFF2-40B4-BE49-F238E27FC236}">
                <a16:creationId xmlns:a16="http://schemas.microsoft.com/office/drawing/2014/main" id="{9C8DF109-086F-4E11-9E4B-A0B80C96F69D}"/>
              </a:ext>
            </a:extLst>
          </p:cNvPr>
          <p:cNvPicPr>
            <a:picLocks noChangeAspect="1"/>
          </p:cNvPicPr>
          <p:nvPr/>
        </p:nvPicPr>
        <p:blipFill>
          <a:blip r:embed="rId9"/>
          <a:stretch>
            <a:fillRect/>
          </a:stretch>
        </p:blipFill>
        <p:spPr>
          <a:xfrm>
            <a:off x="4225379" y="3429000"/>
            <a:ext cx="3209631" cy="819125"/>
          </a:xfrm>
          <a:prstGeom prst="rect">
            <a:avLst/>
          </a:prstGeom>
        </p:spPr>
      </p:pic>
      <p:pic>
        <p:nvPicPr>
          <p:cNvPr id="3" name="Picture 2">
            <a:extLst>
              <a:ext uri="{FF2B5EF4-FFF2-40B4-BE49-F238E27FC236}">
                <a16:creationId xmlns:a16="http://schemas.microsoft.com/office/drawing/2014/main" id="{7D11E48A-EFC0-481C-8165-59FA6C9C521B}"/>
              </a:ext>
            </a:extLst>
          </p:cNvPr>
          <p:cNvPicPr>
            <a:picLocks noChangeAspect="1"/>
          </p:cNvPicPr>
          <p:nvPr/>
        </p:nvPicPr>
        <p:blipFill rotWithShape="1">
          <a:blip r:embed="rId10"/>
          <a:srcRect t="18228" b="18228"/>
          <a:stretch/>
        </p:blipFill>
        <p:spPr>
          <a:xfrm>
            <a:off x="4501271" y="1519313"/>
            <a:ext cx="2447472" cy="648000"/>
          </a:xfrm>
          <a:prstGeom prst="rect">
            <a:avLst/>
          </a:prstGeom>
        </p:spPr>
      </p:pic>
      <p:pic>
        <p:nvPicPr>
          <p:cNvPr id="5" name="Picture 4">
            <a:extLst>
              <a:ext uri="{FF2B5EF4-FFF2-40B4-BE49-F238E27FC236}">
                <a16:creationId xmlns:a16="http://schemas.microsoft.com/office/drawing/2014/main" id="{A3B2B2CB-E149-4E7D-BC4D-2257EF0B88EE}"/>
              </a:ext>
            </a:extLst>
          </p:cNvPr>
          <p:cNvPicPr>
            <a:picLocks noChangeAspect="1"/>
          </p:cNvPicPr>
          <p:nvPr/>
        </p:nvPicPr>
        <p:blipFill>
          <a:blip r:embed="rId11"/>
          <a:stretch>
            <a:fillRect/>
          </a:stretch>
        </p:blipFill>
        <p:spPr>
          <a:xfrm>
            <a:off x="4153371" y="4264970"/>
            <a:ext cx="3700592" cy="1224000"/>
          </a:xfrm>
          <a:prstGeom prst="rect">
            <a:avLst/>
          </a:prstGeom>
        </p:spPr>
      </p:pic>
      <p:pic>
        <p:nvPicPr>
          <p:cNvPr id="10" name="Picture 9">
            <a:extLst>
              <a:ext uri="{FF2B5EF4-FFF2-40B4-BE49-F238E27FC236}">
                <a16:creationId xmlns:a16="http://schemas.microsoft.com/office/drawing/2014/main" id="{F194CE47-F527-478D-BAE1-5053703EB64B}"/>
              </a:ext>
            </a:extLst>
          </p:cNvPr>
          <p:cNvPicPr>
            <a:picLocks noChangeAspect="1"/>
          </p:cNvPicPr>
          <p:nvPr/>
        </p:nvPicPr>
        <p:blipFill>
          <a:blip r:embed="rId12"/>
          <a:stretch>
            <a:fillRect/>
          </a:stretch>
        </p:blipFill>
        <p:spPr>
          <a:xfrm>
            <a:off x="4153371" y="5259937"/>
            <a:ext cx="3700589" cy="1224000"/>
          </a:xfrm>
          <a:prstGeom prst="rect">
            <a:avLst/>
          </a:prstGeom>
        </p:spPr>
      </p:pic>
      <p:pic>
        <p:nvPicPr>
          <p:cNvPr id="14" name="Picture 13">
            <a:extLst>
              <a:ext uri="{FF2B5EF4-FFF2-40B4-BE49-F238E27FC236}">
                <a16:creationId xmlns:a16="http://schemas.microsoft.com/office/drawing/2014/main" id="{CF395CB1-C8B4-4E95-9D5E-A08E88CA651F}"/>
              </a:ext>
            </a:extLst>
          </p:cNvPr>
          <p:cNvPicPr>
            <a:picLocks noChangeAspect="1"/>
          </p:cNvPicPr>
          <p:nvPr/>
        </p:nvPicPr>
        <p:blipFill>
          <a:blip r:embed="rId13"/>
          <a:stretch>
            <a:fillRect/>
          </a:stretch>
        </p:blipFill>
        <p:spPr>
          <a:xfrm>
            <a:off x="7792271" y="4264970"/>
            <a:ext cx="2317295" cy="1224000"/>
          </a:xfrm>
          <a:prstGeom prst="rect">
            <a:avLst/>
          </a:prstGeom>
        </p:spPr>
      </p:pic>
      <p:pic>
        <p:nvPicPr>
          <p:cNvPr id="17" name="Picture 16">
            <a:extLst>
              <a:ext uri="{FF2B5EF4-FFF2-40B4-BE49-F238E27FC236}">
                <a16:creationId xmlns:a16="http://schemas.microsoft.com/office/drawing/2014/main" id="{F2DFDE68-0282-4CEC-95EB-7100E995965D}"/>
              </a:ext>
            </a:extLst>
          </p:cNvPr>
          <p:cNvPicPr>
            <a:picLocks noChangeAspect="1"/>
          </p:cNvPicPr>
          <p:nvPr/>
        </p:nvPicPr>
        <p:blipFill>
          <a:blip r:embed="rId14"/>
          <a:stretch>
            <a:fillRect/>
          </a:stretch>
        </p:blipFill>
        <p:spPr>
          <a:xfrm>
            <a:off x="7792279" y="5259937"/>
            <a:ext cx="2317287" cy="1224000"/>
          </a:xfrm>
          <a:prstGeom prst="rect">
            <a:avLst/>
          </a:prstGeom>
        </p:spPr>
      </p:pic>
    </p:spTree>
    <p:extLst>
      <p:ext uri="{BB962C8B-B14F-4D97-AF65-F5344CB8AC3E}">
        <p14:creationId xmlns:p14="http://schemas.microsoft.com/office/powerpoint/2010/main" val="6731012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p:cNvPicPr>
            <a:picLocks noGrp="1" noChangeAspect="1"/>
          </p:cNvPicPr>
          <p:nvPr>
            <p:ph type="pic" sz="quarter" idx="12"/>
          </p:nvPr>
        </p:nvPicPr>
        <p:blipFill>
          <a:blip r:embed="rId3"/>
          <a:srcRect t="28910" b="28910"/>
          <a:stretch>
            <a:fillRect/>
          </a:stretch>
        </p:blipFill>
        <p:spPr/>
      </p:pic>
      <p:sp>
        <p:nvSpPr>
          <p:cNvPr id="4" name="Title 3"/>
          <p:cNvSpPr>
            <a:spLocks noGrp="1"/>
          </p:cNvSpPr>
          <p:nvPr>
            <p:ph type="ctrTitle"/>
          </p:nvPr>
        </p:nvSpPr>
        <p:spPr/>
        <p:txBody>
          <a:bodyPr/>
          <a:lstStyle/>
          <a:p>
            <a:r>
              <a:rPr lang="en-US" sz="3200" dirty="0"/>
              <a:t>SAP Business Technology Platform Solution Diagrams</a:t>
            </a:r>
            <a:br>
              <a:rPr lang="en-US" dirty="0"/>
            </a:br>
            <a:r>
              <a:rPr lang="en-US" sz="3600" b="0" dirty="0">
                <a:solidFill>
                  <a:schemeClr val="accent1"/>
                </a:solidFill>
              </a:rPr>
              <a:t>Elements for Microsoft PowerPoint Slides</a:t>
            </a:r>
          </a:p>
        </p:txBody>
      </p:sp>
    </p:spTree>
    <p:extLst>
      <p:ext uri="{BB962C8B-B14F-4D97-AF65-F5344CB8AC3E}">
        <p14:creationId xmlns:p14="http://schemas.microsoft.com/office/powerpoint/2010/main" val="2108489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263250341"/>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4001" y="504000"/>
            <a:ext cx="11186476" cy="738664"/>
          </a:xfrm>
        </p:spPr>
        <p:txBody>
          <a:bodyPr/>
          <a:lstStyle/>
          <a:p>
            <a:r>
              <a:rPr lang="en-US" dirty="0"/>
              <a:t>SAP Business Technology Platform Solution Diagrams &amp; Icons</a:t>
            </a:r>
            <a:br>
              <a:rPr lang="en-US" dirty="0"/>
            </a:br>
            <a:r>
              <a:rPr lang="en-US" b="0" dirty="0"/>
              <a:t>MS PowerPoint Elements: Colors (white background style)*</a:t>
            </a:r>
          </a:p>
        </p:txBody>
      </p:sp>
      <p:graphicFrame>
        <p:nvGraphicFramePr>
          <p:cNvPr id="3" name="Table 2"/>
          <p:cNvGraphicFramePr>
            <a:graphicFrameLocks noGrp="1"/>
          </p:cNvGraphicFramePr>
          <p:nvPr>
            <p:extLst>
              <p:ext uri="{D42A27DB-BD31-4B8C-83A1-F6EECF244321}">
                <p14:modId xmlns:p14="http://schemas.microsoft.com/office/powerpoint/2010/main" val="1162431057"/>
              </p:ext>
            </p:extLst>
          </p:nvPr>
        </p:nvGraphicFramePr>
        <p:xfrm>
          <a:off x="481012" y="1622425"/>
          <a:ext cx="11196636" cy="4737663"/>
        </p:xfrm>
        <a:graphic>
          <a:graphicData uri="http://schemas.openxmlformats.org/drawingml/2006/table">
            <a:tbl>
              <a:tblPr firstRow="1" firstCol="1" bandRow="1">
                <a:tableStyleId>{2D5ABB26-0587-4C30-8999-92F81FD0307C}</a:tableStyleId>
              </a:tblPr>
              <a:tblGrid>
                <a:gridCol w="789914">
                  <a:extLst>
                    <a:ext uri="{9D8B030D-6E8A-4147-A177-3AD203B41FA5}">
                      <a16:colId xmlns:a16="http://schemas.microsoft.com/office/drawing/2014/main" val="2948488389"/>
                    </a:ext>
                  </a:extLst>
                </a:gridCol>
                <a:gridCol w="789914">
                  <a:extLst>
                    <a:ext uri="{9D8B030D-6E8A-4147-A177-3AD203B41FA5}">
                      <a16:colId xmlns:a16="http://schemas.microsoft.com/office/drawing/2014/main" val="36135514"/>
                    </a:ext>
                  </a:extLst>
                </a:gridCol>
                <a:gridCol w="789914">
                  <a:extLst>
                    <a:ext uri="{9D8B030D-6E8A-4147-A177-3AD203B41FA5}">
                      <a16:colId xmlns:a16="http://schemas.microsoft.com/office/drawing/2014/main" val="627329171"/>
                    </a:ext>
                  </a:extLst>
                </a:gridCol>
                <a:gridCol w="1086593">
                  <a:extLst>
                    <a:ext uri="{9D8B030D-6E8A-4147-A177-3AD203B41FA5}">
                      <a16:colId xmlns:a16="http://schemas.microsoft.com/office/drawing/2014/main" val="1938793995"/>
                    </a:ext>
                  </a:extLst>
                </a:gridCol>
                <a:gridCol w="1152128">
                  <a:extLst>
                    <a:ext uri="{9D8B030D-6E8A-4147-A177-3AD203B41FA5}">
                      <a16:colId xmlns:a16="http://schemas.microsoft.com/office/drawing/2014/main" val="2681884788"/>
                    </a:ext>
                  </a:extLst>
                </a:gridCol>
                <a:gridCol w="2016224">
                  <a:extLst>
                    <a:ext uri="{9D8B030D-6E8A-4147-A177-3AD203B41FA5}">
                      <a16:colId xmlns:a16="http://schemas.microsoft.com/office/drawing/2014/main" val="3415685965"/>
                    </a:ext>
                  </a:extLst>
                </a:gridCol>
                <a:gridCol w="2880320">
                  <a:extLst>
                    <a:ext uri="{9D8B030D-6E8A-4147-A177-3AD203B41FA5}">
                      <a16:colId xmlns:a16="http://schemas.microsoft.com/office/drawing/2014/main" val="4029052644"/>
                    </a:ext>
                  </a:extLst>
                </a:gridCol>
                <a:gridCol w="1691629">
                  <a:extLst>
                    <a:ext uri="{9D8B030D-6E8A-4147-A177-3AD203B41FA5}">
                      <a16:colId xmlns:a16="http://schemas.microsoft.com/office/drawing/2014/main" val="1819580908"/>
                    </a:ext>
                  </a:extLst>
                </a:gridCol>
              </a:tblGrid>
              <a:tr h="396268">
                <a:tc>
                  <a:txBody>
                    <a:bodyPr/>
                    <a:lstStyle/>
                    <a:p>
                      <a:pPr>
                        <a:spcAft>
                          <a:spcPts val="0"/>
                        </a:spcAft>
                      </a:pPr>
                      <a:r>
                        <a:rPr lang="en-US" sz="1600" b="1" dirty="0">
                          <a:solidFill>
                            <a:schemeClr val="tx1"/>
                          </a:solidFill>
                          <a:effectLst/>
                          <a:latin typeface="+mj-lt"/>
                        </a:rPr>
                        <a:t>R</a:t>
                      </a:r>
                      <a:endParaRPr lang="en-US" sz="1600" b="1" dirty="0">
                        <a:solidFill>
                          <a:schemeClr val="tx1"/>
                        </a:solidFill>
                        <a:effectLst/>
                        <a:latin typeface="+mj-lt"/>
                        <a:ea typeface="Calibri" panose="020F0502020204030204" pitchFamily="34" charset="0"/>
                        <a:cs typeface="Times New Roman" panose="02020603050405020304" pitchFamily="18" charset="0"/>
                      </a:endParaRPr>
                    </a:p>
                  </a:txBody>
                  <a:tcPr marL="44450" marR="44450" marT="0" marB="0" anchor="ctr">
                    <a:lnB w="12700" cap="flat" cmpd="sng" algn="ctr">
                      <a:solidFill>
                        <a:schemeClr val="tx1"/>
                      </a:solidFill>
                      <a:prstDash val="solid"/>
                      <a:round/>
                      <a:headEnd type="none" w="med" len="med"/>
                      <a:tailEnd type="none" w="med" len="med"/>
                    </a:lnB>
                  </a:tcPr>
                </a:tc>
                <a:tc>
                  <a:txBody>
                    <a:bodyPr/>
                    <a:lstStyle/>
                    <a:p>
                      <a:pPr>
                        <a:spcAft>
                          <a:spcPts val="0"/>
                        </a:spcAft>
                      </a:pPr>
                      <a:r>
                        <a:rPr lang="en-US" sz="1600" b="1" dirty="0">
                          <a:solidFill>
                            <a:schemeClr val="tx1"/>
                          </a:solidFill>
                          <a:effectLst/>
                          <a:latin typeface="+mj-lt"/>
                        </a:rPr>
                        <a:t>G</a:t>
                      </a:r>
                      <a:endParaRPr lang="en-US" sz="1600" b="1" dirty="0">
                        <a:solidFill>
                          <a:schemeClr val="tx1"/>
                        </a:solidFill>
                        <a:effectLst/>
                        <a:latin typeface="+mj-lt"/>
                        <a:ea typeface="Calibri" panose="020F0502020204030204" pitchFamily="34" charset="0"/>
                        <a:cs typeface="Times New Roman" panose="02020603050405020304" pitchFamily="18" charset="0"/>
                      </a:endParaRPr>
                    </a:p>
                  </a:txBody>
                  <a:tcPr marL="44450" marR="44450" marT="0" marB="0" anchor="ctr">
                    <a:lnB w="12700" cap="flat" cmpd="sng" algn="ctr">
                      <a:solidFill>
                        <a:schemeClr val="tx1"/>
                      </a:solidFill>
                      <a:prstDash val="solid"/>
                      <a:round/>
                      <a:headEnd type="none" w="med" len="med"/>
                      <a:tailEnd type="none" w="med" len="med"/>
                    </a:lnB>
                  </a:tcPr>
                </a:tc>
                <a:tc>
                  <a:txBody>
                    <a:bodyPr/>
                    <a:lstStyle/>
                    <a:p>
                      <a:pPr>
                        <a:spcAft>
                          <a:spcPts val="0"/>
                        </a:spcAft>
                      </a:pPr>
                      <a:r>
                        <a:rPr lang="en-US" sz="1600" b="1" dirty="0">
                          <a:solidFill>
                            <a:schemeClr val="tx1"/>
                          </a:solidFill>
                          <a:effectLst/>
                          <a:latin typeface="+mj-lt"/>
                        </a:rPr>
                        <a:t>B</a:t>
                      </a:r>
                      <a:endParaRPr lang="en-US" sz="1600" b="1" dirty="0">
                        <a:solidFill>
                          <a:schemeClr val="tx1"/>
                        </a:solidFill>
                        <a:effectLst/>
                        <a:latin typeface="+mj-lt"/>
                        <a:ea typeface="Calibri" panose="020F0502020204030204" pitchFamily="34" charset="0"/>
                        <a:cs typeface="Times New Roman" panose="02020603050405020304" pitchFamily="18" charset="0"/>
                      </a:endParaRPr>
                    </a:p>
                  </a:txBody>
                  <a:tcPr marL="44450" marR="44450" marT="0" marB="0" anchor="ctr">
                    <a:lnB w="12700" cap="flat" cmpd="sng" algn="ctr">
                      <a:solidFill>
                        <a:schemeClr val="tx1"/>
                      </a:solidFill>
                      <a:prstDash val="solid"/>
                      <a:round/>
                      <a:headEnd type="none" w="med" len="med"/>
                      <a:tailEnd type="none" w="med" len="med"/>
                    </a:lnB>
                  </a:tcPr>
                </a:tc>
                <a:tc>
                  <a:txBody>
                    <a:bodyPr/>
                    <a:lstStyle/>
                    <a:p>
                      <a:pPr>
                        <a:spcAft>
                          <a:spcPts val="0"/>
                        </a:spcAft>
                      </a:pPr>
                      <a:r>
                        <a:rPr lang="en-US" sz="1600" b="1" dirty="0">
                          <a:solidFill>
                            <a:schemeClr val="tx1"/>
                          </a:solidFill>
                          <a:effectLst/>
                          <a:latin typeface="+mj-lt"/>
                        </a:rPr>
                        <a:t>HEX</a:t>
                      </a:r>
                      <a:endParaRPr lang="en-US" sz="1600" b="1" dirty="0">
                        <a:solidFill>
                          <a:schemeClr val="tx1"/>
                        </a:solidFill>
                        <a:effectLst/>
                        <a:latin typeface="+mj-lt"/>
                        <a:ea typeface="Calibri" panose="020F0502020204030204" pitchFamily="34" charset="0"/>
                        <a:cs typeface="Times New Roman" panose="02020603050405020304" pitchFamily="18" charset="0"/>
                      </a:endParaRPr>
                    </a:p>
                  </a:txBody>
                  <a:tcPr marL="44450" marR="44450" marT="0" marB="0" anchor="ctr">
                    <a:lnB w="12700" cap="flat" cmpd="sng" algn="ctr">
                      <a:solidFill>
                        <a:schemeClr val="tx1"/>
                      </a:solidFill>
                      <a:prstDash val="solid"/>
                      <a:round/>
                      <a:headEnd type="none" w="med" len="med"/>
                      <a:tailEnd type="none" w="med" len="med"/>
                    </a:lnB>
                  </a:tcPr>
                </a:tc>
                <a:tc>
                  <a:txBody>
                    <a:bodyPr/>
                    <a:lstStyle/>
                    <a:p>
                      <a:pPr>
                        <a:spcAft>
                          <a:spcPts val="0"/>
                        </a:spcAft>
                      </a:pPr>
                      <a:r>
                        <a:rPr lang="en-US" sz="1600" b="1" dirty="0">
                          <a:solidFill>
                            <a:schemeClr val="tx1"/>
                          </a:solidFill>
                          <a:effectLst/>
                          <a:latin typeface="+mj-lt"/>
                        </a:rPr>
                        <a:t>COLOR</a:t>
                      </a:r>
                      <a:endParaRPr lang="en-US" sz="1600" b="1" dirty="0">
                        <a:solidFill>
                          <a:schemeClr val="tx1"/>
                        </a:solidFill>
                        <a:effectLst/>
                        <a:latin typeface="+mj-lt"/>
                        <a:ea typeface="Calibri" panose="020F0502020204030204" pitchFamily="34" charset="0"/>
                        <a:cs typeface="Times New Roman" panose="02020603050405020304" pitchFamily="18" charset="0"/>
                      </a:endParaRPr>
                    </a:p>
                  </a:txBody>
                  <a:tcPr marL="44450" marR="44450" marT="0" marB="0" anchor="ctr">
                    <a:lnB w="12700" cap="flat" cmpd="sng" algn="ctr">
                      <a:solidFill>
                        <a:schemeClr val="tx1"/>
                      </a:solidFill>
                      <a:prstDash val="solid"/>
                      <a:round/>
                      <a:headEnd type="none" w="med" len="med"/>
                      <a:tailEnd type="none" w="med" len="med"/>
                    </a:lnB>
                  </a:tcPr>
                </a:tc>
                <a:tc>
                  <a:txBody>
                    <a:bodyPr/>
                    <a:lstStyle/>
                    <a:p>
                      <a:pPr>
                        <a:spcAft>
                          <a:spcPts val="0"/>
                        </a:spcAft>
                      </a:pPr>
                      <a:r>
                        <a:rPr lang="en-US" sz="1600" b="1" dirty="0">
                          <a:solidFill>
                            <a:schemeClr val="tx1"/>
                          </a:solidFill>
                          <a:effectLst/>
                          <a:latin typeface="+mj-lt"/>
                          <a:ea typeface="Calibri" panose="020F0502020204030204" pitchFamily="34" charset="0"/>
                          <a:cs typeface="Times New Roman" panose="02020603050405020304" pitchFamily="18" charset="0"/>
                        </a:rPr>
                        <a:t>Color Name</a:t>
                      </a:r>
                    </a:p>
                  </a:txBody>
                  <a:tcPr marL="44450" marR="44450" marT="0" marB="0" anchor="ctr">
                    <a:lnB w="12700" cap="flat" cmpd="sng" algn="ctr">
                      <a:solidFill>
                        <a:schemeClr val="tx1"/>
                      </a:solidFill>
                      <a:prstDash val="solid"/>
                      <a:round/>
                      <a:headEnd type="none" w="med" len="med"/>
                      <a:tailEnd type="none" w="med" len="med"/>
                    </a:lnB>
                  </a:tcPr>
                </a:tc>
                <a:tc>
                  <a:txBody>
                    <a:bodyPr/>
                    <a:lstStyle/>
                    <a:p>
                      <a:pPr>
                        <a:spcAft>
                          <a:spcPts val="0"/>
                        </a:spcAft>
                      </a:pPr>
                      <a:r>
                        <a:rPr lang="en-US" sz="1600" b="1" dirty="0">
                          <a:solidFill>
                            <a:schemeClr val="tx1"/>
                          </a:solidFill>
                          <a:effectLst/>
                          <a:latin typeface="+mj-lt"/>
                          <a:ea typeface="Calibri" panose="020F0502020204030204" pitchFamily="34" charset="0"/>
                          <a:cs typeface="Times New Roman" panose="02020603050405020304" pitchFamily="18" charset="0"/>
                        </a:rPr>
                        <a:t>Purpose</a:t>
                      </a:r>
                    </a:p>
                  </a:txBody>
                  <a:tcPr marL="44450" marR="44450" marT="0" marB="0" anchor="ctr">
                    <a:lnB w="12700" cap="flat" cmpd="sng" algn="ctr">
                      <a:solidFill>
                        <a:schemeClr val="tx1"/>
                      </a:solidFill>
                      <a:prstDash val="solid"/>
                      <a:round/>
                      <a:headEnd type="none" w="med" len="med"/>
                      <a:tailEnd type="none" w="med" len="med"/>
                    </a:lnB>
                  </a:tcPr>
                </a:tc>
                <a:tc>
                  <a:txBody>
                    <a:bodyPr/>
                    <a:lstStyle/>
                    <a:p>
                      <a:pPr>
                        <a:spcAft>
                          <a:spcPts val="0"/>
                        </a:spcAft>
                      </a:pPr>
                      <a:r>
                        <a:rPr lang="en-US" sz="1600" b="1" dirty="0">
                          <a:solidFill>
                            <a:schemeClr val="tx1"/>
                          </a:solidFill>
                          <a:effectLst/>
                          <a:latin typeface="+mj-lt"/>
                        </a:rPr>
                        <a:t>Fiori Color</a:t>
                      </a:r>
                      <a:endParaRPr lang="en-US" sz="1600" b="1" dirty="0">
                        <a:solidFill>
                          <a:schemeClr val="tx1"/>
                        </a:solidFill>
                        <a:effectLst/>
                        <a:latin typeface="+mj-lt"/>
                        <a:ea typeface="Calibri" panose="020F0502020204030204" pitchFamily="34" charset="0"/>
                        <a:cs typeface="Times New Roman" panose="02020603050405020304" pitchFamily="18" charset="0"/>
                      </a:endParaRPr>
                    </a:p>
                  </a:txBody>
                  <a:tcPr marL="44450" marR="44450" marT="0" marB="0"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97614457"/>
                  </a:ext>
                </a:extLst>
              </a:tr>
              <a:tr h="467803">
                <a:tc>
                  <a:txBody>
                    <a:bodyPr/>
                    <a:lstStyle/>
                    <a:p>
                      <a:pPr>
                        <a:spcAft>
                          <a:spcPts val="0"/>
                        </a:spcAft>
                      </a:pPr>
                      <a:r>
                        <a:rPr lang="en-US" sz="1400" b="1" dirty="0">
                          <a:effectLst/>
                          <a:latin typeface="+mj-lt"/>
                          <a:ea typeface="Calibri" panose="020F0502020204030204" pitchFamily="34" charset="0"/>
                          <a:cs typeface="Times New Roman" panose="02020603050405020304" pitchFamily="18" charset="0"/>
                        </a:rPr>
                        <a:t>10</a:t>
                      </a:r>
                    </a:p>
                  </a:txBody>
                  <a:tcPr marL="44450" marR="44450" marT="0" marB="0" anchor="ctr">
                    <a:lnT w="12700" cap="flat" cmpd="sng" algn="ctr">
                      <a:solidFill>
                        <a:schemeClr val="tx1"/>
                      </a:solidFill>
                      <a:prstDash val="solid"/>
                      <a:round/>
                      <a:headEnd type="none" w="med" len="med"/>
                      <a:tailEnd type="none" w="med" len="med"/>
                    </a:lnT>
                  </a:tcPr>
                </a:tc>
                <a:tc>
                  <a:txBody>
                    <a:bodyPr/>
                    <a:lstStyle/>
                    <a:p>
                      <a:pPr>
                        <a:spcAft>
                          <a:spcPts val="0"/>
                        </a:spcAft>
                      </a:pPr>
                      <a:r>
                        <a:rPr lang="en-US" sz="1400" b="1" dirty="0">
                          <a:effectLst/>
                          <a:latin typeface="+mj-lt"/>
                          <a:ea typeface="Calibri" panose="020F0502020204030204" pitchFamily="34" charset="0"/>
                          <a:cs typeface="Times New Roman" panose="02020603050405020304" pitchFamily="18" charset="0"/>
                        </a:rPr>
                        <a:t>110</a:t>
                      </a:r>
                    </a:p>
                  </a:txBody>
                  <a:tcPr marL="44450" marR="44450" marT="0" marB="0" anchor="ctr">
                    <a:lnT w="12700" cap="flat" cmpd="sng" algn="ctr">
                      <a:solidFill>
                        <a:schemeClr val="tx1"/>
                      </a:solidFill>
                      <a:prstDash val="solid"/>
                      <a:round/>
                      <a:headEnd type="none" w="med" len="med"/>
                      <a:tailEnd type="none" w="med" len="med"/>
                    </a:lnT>
                  </a:tcPr>
                </a:tc>
                <a:tc>
                  <a:txBody>
                    <a:bodyPr/>
                    <a:lstStyle/>
                    <a:p>
                      <a:pPr>
                        <a:spcAft>
                          <a:spcPts val="0"/>
                        </a:spcAft>
                      </a:pPr>
                      <a:r>
                        <a:rPr lang="en-US" sz="1400" b="1" dirty="0">
                          <a:effectLst/>
                          <a:latin typeface="+mj-lt"/>
                        </a:rPr>
                        <a:t>209</a:t>
                      </a:r>
                      <a:endParaRPr lang="en-US" sz="1400" b="1" dirty="0">
                        <a:effectLst/>
                        <a:latin typeface="+mj-lt"/>
                        <a:ea typeface="Calibri" panose="020F0502020204030204" pitchFamily="34" charset="0"/>
                        <a:cs typeface="Times New Roman" panose="02020603050405020304" pitchFamily="18" charset="0"/>
                      </a:endParaRPr>
                    </a:p>
                  </a:txBody>
                  <a:tcPr marL="44450" marR="44450" marT="0" marB="0" anchor="ctr">
                    <a:lnT w="12700" cap="flat" cmpd="sng" algn="ctr">
                      <a:solidFill>
                        <a:schemeClr val="tx1"/>
                      </a:solidFill>
                      <a:prstDash val="solid"/>
                      <a:round/>
                      <a:headEnd type="none" w="med" len="med"/>
                      <a:tailEnd type="none" w="med" len="med"/>
                    </a:lnT>
                  </a:tcPr>
                </a:tc>
                <a:tc>
                  <a:txBody>
                    <a:bodyPr/>
                    <a:lstStyle/>
                    <a:p>
                      <a:pPr>
                        <a:spcAft>
                          <a:spcPts val="0"/>
                        </a:spcAft>
                      </a:pPr>
                      <a:r>
                        <a:rPr lang="en-US" sz="1400" dirty="0">
                          <a:effectLst/>
                          <a:latin typeface="+mj-lt"/>
                        </a:rPr>
                        <a:t>0A6ED1</a:t>
                      </a:r>
                      <a:endParaRPr lang="en-US" sz="1400" dirty="0">
                        <a:effectLst/>
                        <a:latin typeface="+mj-lt"/>
                        <a:ea typeface="Calibri" panose="020F0502020204030204" pitchFamily="34" charset="0"/>
                        <a:cs typeface="Times New Roman" panose="02020603050405020304" pitchFamily="18" charset="0"/>
                      </a:endParaRPr>
                    </a:p>
                  </a:txBody>
                  <a:tcPr marL="44450" marR="44450" marT="0" marB="0" anchor="ctr">
                    <a:lnT w="12700" cap="flat" cmpd="sng" algn="ctr">
                      <a:solidFill>
                        <a:schemeClr val="tx1"/>
                      </a:solidFill>
                      <a:prstDash val="solid"/>
                      <a:round/>
                      <a:headEnd type="none" w="med" len="med"/>
                      <a:tailEnd type="none" w="med" len="med"/>
                    </a:lnT>
                  </a:tcPr>
                </a:tc>
                <a:tc>
                  <a:txBody>
                    <a:bodyPr/>
                    <a:lstStyle/>
                    <a:p>
                      <a:pPr>
                        <a:spcAft>
                          <a:spcPts val="0"/>
                        </a:spcAft>
                      </a:pPr>
                      <a:r>
                        <a:rPr lang="en-US" sz="1400" dirty="0">
                          <a:effectLst/>
                          <a:latin typeface="+mj-lt"/>
                        </a:rPr>
                        <a:t> </a:t>
                      </a:r>
                      <a:endParaRPr lang="en-US" sz="1400" dirty="0">
                        <a:effectLst/>
                        <a:latin typeface="+mj-lt"/>
                        <a:ea typeface="Calibri" panose="020F0502020204030204" pitchFamily="34" charset="0"/>
                        <a:cs typeface="Times New Roman" panose="02020603050405020304" pitchFamily="18" charset="0"/>
                      </a:endParaRPr>
                    </a:p>
                  </a:txBody>
                  <a:tcPr marL="44450" marR="44450" marT="0" marB="0" anchor="ctr">
                    <a:lnT w="12700" cap="flat" cmpd="sng" algn="ctr">
                      <a:solidFill>
                        <a:schemeClr val="tx1"/>
                      </a:solidFill>
                      <a:prstDash val="solid"/>
                      <a:round/>
                      <a:headEnd type="none" w="med" len="med"/>
                      <a:tailEnd type="none" w="med" len="med"/>
                    </a:lnT>
                  </a:tcPr>
                </a:tc>
                <a:tc>
                  <a:txBody>
                    <a:bodyPr/>
                    <a:lstStyle/>
                    <a:p>
                      <a:pPr>
                        <a:spcAft>
                          <a:spcPts val="0"/>
                        </a:spcAft>
                      </a:pPr>
                      <a:r>
                        <a:rPr lang="en-US" sz="1400" dirty="0">
                          <a:effectLst/>
                          <a:latin typeface="+mj-lt"/>
                        </a:rPr>
                        <a:t>L0-blue</a:t>
                      </a:r>
                      <a:endParaRPr lang="en-US" sz="1400" dirty="0">
                        <a:effectLst/>
                        <a:latin typeface="+mj-lt"/>
                        <a:ea typeface="Calibri" panose="020F0502020204030204" pitchFamily="34" charset="0"/>
                        <a:cs typeface="Times New Roman" panose="02020603050405020304" pitchFamily="18" charset="0"/>
                      </a:endParaRPr>
                    </a:p>
                  </a:txBody>
                  <a:tcPr marL="44450" marR="44450" marT="0" marB="0" anchor="ctr">
                    <a:lnT w="12700" cap="flat" cmpd="sng" algn="ctr">
                      <a:solidFill>
                        <a:schemeClr val="tx1"/>
                      </a:solidFill>
                      <a:prstDash val="solid"/>
                      <a:round/>
                      <a:headEnd type="none" w="med" len="med"/>
                      <a:tailEnd type="none" w="med" len="med"/>
                    </a:lnT>
                  </a:tcPr>
                </a:tc>
                <a:tc>
                  <a:txBody>
                    <a:bodyPr/>
                    <a:lstStyle/>
                    <a:p>
                      <a:pPr>
                        <a:spcAft>
                          <a:spcPts val="0"/>
                        </a:spcAft>
                      </a:pPr>
                      <a:r>
                        <a:rPr lang="en-US" sz="1400" dirty="0">
                          <a:effectLst/>
                          <a:latin typeface="+mj-lt"/>
                          <a:ea typeface="Calibri" panose="020F0502020204030204" pitchFamily="34" charset="0"/>
                          <a:cs typeface="Times New Roman" panose="02020603050405020304" pitchFamily="18" charset="0"/>
                        </a:rPr>
                        <a:t>SAP Business Technology Platform L0 area and</a:t>
                      </a:r>
                      <a:r>
                        <a:rPr lang="en-US" sz="1400" baseline="0" dirty="0">
                          <a:effectLst/>
                          <a:latin typeface="+mj-lt"/>
                          <a:ea typeface="Calibri" panose="020F0502020204030204" pitchFamily="34" charset="0"/>
                          <a:cs typeface="Times New Roman" panose="02020603050405020304" pitchFamily="18" charset="0"/>
                        </a:rPr>
                        <a:t> service names</a:t>
                      </a:r>
                      <a:endParaRPr lang="en-US" sz="1400" dirty="0">
                        <a:effectLst/>
                        <a:latin typeface="+mj-lt"/>
                        <a:ea typeface="Calibri" panose="020F0502020204030204" pitchFamily="34" charset="0"/>
                        <a:cs typeface="Times New Roman" panose="02020603050405020304" pitchFamily="18" charset="0"/>
                      </a:endParaRPr>
                    </a:p>
                  </a:txBody>
                  <a:tcPr marL="44450" marR="44450" marT="0" marB="0" anchor="ctr">
                    <a:lnT w="12700" cap="flat" cmpd="sng" algn="ctr">
                      <a:solidFill>
                        <a:schemeClr val="tx1"/>
                      </a:solidFill>
                      <a:prstDash val="solid"/>
                      <a:round/>
                      <a:headEnd type="none" w="med" len="med"/>
                      <a:tailEnd type="none" w="med" len="med"/>
                    </a:lnT>
                  </a:tcPr>
                </a:tc>
                <a:tc>
                  <a:txBody>
                    <a:bodyPr/>
                    <a:lstStyle/>
                    <a:p>
                      <a:pPr>
                        <a:spcAft>
                          <a:spcPts val="0"/>
                        </a:spcAft>
                      </a:pPr>
                      <a:r>
                        <a:rPr lang="en-US" sz="1400" kern="1200" dirty="0">
                          <a:solidFill>
                            <a:schemeClr val="tx1"/>
                          </a:solidFill>
                          <a:effectLst/>
                          <a:latin typeface="+mn-lt"/>
                          <a:ea typeface="+mn-ea"/>
                          <a:cs typeface="+mn-cs"/>
                        </a:rPr>
                        <a:t>P</a:t>
                      </a:r>
                      <a:r>
                        <a:rPr lang="en-US" sz="1400" dirty="0">
                          <a:effectLst/>
                          <a:latin typeface="+mj-lt"/>
                        </a:rPr>
                        <a:t>rimary2</a:t>
                      </a:r>
                      <a:endParaRPr lang="en-US" sz="1400" dirty="0">
                        <a:effectLst/>
                        <a:latin typeface="+mj-lt"/>
                        <a:ea typeface="Calibri" panose="020F0502020204030204" pitchFamily="34" charset="0"/>
                        <a:cs typeface="Times New Roman" panose="02020603050405020304" pitchFamily="18" charset="0"/>
                      </a:endParaRPr>
                    </a:p>
                  </a:txBody>
                  <a:tcPr marL="44450" marR="44450" marT="0" marB="0"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37485085"/>
                  </a:ext>
                </a:extLst>
              </a:tr>
              <a:tr h="396268">
                <a:tc>
                  <a:txBody>
                    <a:bodyPr/>
                    <a:lstStyle/>
                    <a:p>
                      <a:pPr>
                        <a:spcAft>
                          <a:spcPts val="0"/>
                        </a:spcAft>
                      </a:pPr>
                      <a:r>
                        <a:rPr lang="en-US" sz="1400" b="1" dirty="0">
                          <a:effectLst/>
                          <a:latin typeface="+mj-lt"/>
                          <a:ea typeface="Calibri" panose="020F0502020204030204" pitchFamily="34" charset="0"/>
                          <a:cs typeface="Times New Roman" panose="02020603050405020304" pitchFamily="18" charset="0"/>
                        </a:rPr>
                        <a:t>7</a:t>
                      </a:r>
                    </a:p>
                  </a:txBody>
                  <a:tcPr marL="44450" marR="44450" marT="0" marB="0" anchor="ctr"/>
                </a:tc>
                <a:tc>
                  <a:txBody>
                    <a:bodyPr/>
                    <a:lstStyle/>
                    <a:p>
                      <a:pPr>
                        <a:spcAft>
                          <a:spcPts val="0"/>
                        </a:spcAft>
                      </a:pPr>
                      <a:r>
                        <a:rPr lang="en-US" sz="1400" b="1" dirty="0">
                          <a:effectLst/>
                          <a:latin typeface="+mj-lt"/>
                          <a:ea typeface="Calibri" panose="020F0502020204030204" pitchFamily="34" charset="0"/>
                          <a:cs typeface="Times New Roman" panose="02020603050405020304" pitchFamily="18" charset="0"/>
                        </a:rPr>
                        <a:t>77</a:t>
                      </a:r>
                    </a:p>
                  </a:txBody>
                  <a:tcPr marL="44450" marR="44450" marT="0" marB="0" anchor="ctr"/>
                </a:tc>
                <a:tc>
                  <a:txBody>
                    <a:bodyPr/>
                    <a:lstStyle/>
                    <a:p>
                      <a:pPr>
                        <a:spcAft>
                          <a:spcPts val="0"/>
                        </a:spcAft>
                      </a:pPr>
                      <a:r>
                        <a:rPr lang="en-US" sz="1400" b="1" dirty="0">
                          <a:effectLst/>
                          <a:latin typeface="+mj-lt"/>
                        </a:rPr>
                        <a:t>146</a:t>
                      </a:r>
                      <a:endParaRPr lang="en-US" sz="1400" b="1" dirty="0">
                        <a:effectLst/>
                        <a:latin typeface="+mj-lt"/>
                        <a:ea typeface="Calibri" panose="020F0502020204030204" pitchFamily="34" charset="0"/>
                        <a:cs typeface="Times New Roman" panose="02020603050405020304" pitchFamily="18" charset="0"/>
                      </a:endParaRPr>
                    </a:p>
                  </a:txBody>
                  <a:tcPr marL="44450" marR="44450" marT="0" marB="0" anchor="ctr"/>
                </a:tc>
                <a:tc>
                  <a:txBody>
                    <a:bodyPr/>
                    <a:lstStyle/>
                    <a:p>
                      <a:pPr>
                        <a:spcAft>
                          <a:spcPts val="0"/>
                        </a:spcAft>
                      </a:pPr>
                      <a:r>
                        <a:rPr lang="en-US" sz="1400" dirty="0">
                          <a:effectLst/>
                          <a:latin typeface="+mj-lt"/>
                        </a:rPr>
                        <a:t>074D92</a:t>
                      </a:r>
                      <a:endParaRPr lang="en-US" sz="1400" dirty="0">
                        <a:effectLst/>
                        <a:latin typeface="+mj-lt"/>
                        <a:ea typeface="Calibri" panose="020F0502020204030204" pitchFamily="34" charset="0"/>
                        <a:cs typeface="Times New Roman" panose="02020603050405020304" pitchFamily="18" charset="0"/>
                      </a:endParaRPr>
                    </a:p>
                  </a:txBody>
                  <a:tcPr marL="44450" marR="44450" marT="0" marB="0" anchor="ctr"/>
                </a:tc>
                <a:tc>
                  <a:txBody>
                    <a:bodyPr/>
                    <a:lstStyle/>
                    <a:p>
                      <a:pPr>
                        <a:spcAft>
                          <a:spcPts val="0"/>
                        </a:spcAft>
                      </a:pPr>
                      <a:r>
                        <a:rPr lang="en-US" sz="1400" dirty="0">
                          <a:effectLst/>
                          <a:latin typeface="+mj-lt"/>
                        </a:rPr>
                        <a:t> </a:t>
                      </a:r>
                      <a:endParaRPr lang="en-US" sz="1400" dirty="0">
                        <a:effectLst/>
                        <a:latin typeface="+mj-lt"/>
                        <a:ea typeface="Calibri" panose="020F0502020204030204" pitchFamily="34" charset="0"/>
                        <a:cs typeface="Times New Roman" panose="02020603050405020304" pitchFamily="18" charset="0"/>
                      </a:endParaRPr>
                    </a:p>
                  </a:txBody>
                  <a:tcPr marL="44450" marR="44450" marT="0" marB="0" anchor="ctr"/>
                </a:tc>
                <a:tc>
                  <a:txBody>
                    <a:bodyPr/>
                    <a:lstStyle/>
                    <a:p>
                      <a:pPr>
                        <a:spcAft>
                          <a:spcPts val="0"/>
                        </a:spcAft>
                      </a:pPr>
                      <a:r>
                        <a:rPr lang="en-US" sz="1400" kern="1200" dirty="0">
                          <a:solidFill>
                            <a:schemeClr val="tx1"/>
                          </a:solidFill>
                          <a:effectLst/>
                          <a:latin typeface="+mn-lt"/>
                          <a:ea typeface="+mn-ea"/>
                          <a:cs typeface="+mn-cs"/>
                        </a:rPr>
                        <a:t>L1</a:t>
                      </a:r>
                      <a:r>
                        <a:rPr lang="en-US" sz="1400" kern="1200" baseline="0" dirty="0">
                          <a:solidFill>
                            <a:schemeClr val="tx1"/>
                          </a:solidFill>
                          <a:effectLst/>
                          <a:latin typeface="+mn-lt"/>
                          <a:ea typeface="+mn-ea"/>
                          <a:cs typeface="+mn-cs"/>
                        </a:rPr>
                        <a:t>-</a:t>
                      </a:r>
                      <a:r>
                        <a:rPr lang="en-US" sz="1400" kern="1200" dirty="0">
                          <a:solidFill>
                            <a:schemeClr val="tx1"/>
                          </a:solidFill>
                          <a:effectLst/>
                          <a:latin typeface="+mn-lt"/>
                          <a:ea typeface="+mn-ea"/>
                          <a:cs typeface="+mn-cs"/>
                        </a:rPr>
                        <a:t>blue</a:t>
                      </a:r>
                      <a:endParaRPr lang="en-US" sz="1400" kern="1200" dirty="0">
                        <a:solidFill>
                          <a:schemeClr val="tx1"/>
                        </a:solidFill>
                        <a:effectLst/>
                        <a:latin typeface="+mn-lt"/>
                        <a:ea typeface="Calibri" panose="020F0502020204030204" pitchFamily="34" charset="0"/>
                        <a:cs typeface="Times New Roman" panose="02020603050405020304" pitchFamily="18" charset="0"/>
                      </a:endParaRPr>
                    </a:p>
                  </a:txBody>
                  <a:tcPr marL="44450" marR="44450" marT="0" marB="0" anchor="ctr"/>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lang="en-US" sz="1400" kern="1200" dirty="0">
                          <a:solidFill>
                            <a:schemeClr val="tx1"/>
                          </a:solidFill>
                          <a:effectLst/>
                          <a:latin typeface="+mn-lt"/>
                          <a:ea typeface="Calibri" panose="020F0502020204030204" pitchFamily="34" charset="0"/>
                          <a:cs typeface="Times New Roman" panose="02020603050405020304" pitchFamily="18" charset="0"/>
                        </a:rPr>
                        <a:t>SAP Business Technology Platform L1 area</a:t>
                      </a:r>
                    </a:p>
                  </a:txBody>
                  <a:tcPr marL="44450" marR="44450" marT="0" marB="0" anchor="ctr"/>
                </a:tc>
                <a:tc>
                  <a:txBody>
                    <a:bodyPr/>
                    <a:lstStyle/>
                    <a:p>
                      <a:pPr>
                        <a:spcAft>
                          <a:spcPts val="0"/>
                        </a:spcAft>
                      </a:pPr>
                      <a:r>
                        <a:rPr lang="en-US" sz="1400" dirty="0">
                          <a:effectLst/>
                          <a:latin typeface="+mj-lt"/>
                        </a:rPr>
                        <a:t>Secondary6</a:t>
                      </a:r>
                      <a:endParaRPr lang="en-US" sz="1400" dirty="0">
                        <a:effectLst/>
                        <a:latin typeface="+mj-lt"/>
                        <a:ea typeface="Calibri" panose="020F0502020204030204" pitchFamily="34" charset="0"/>
                        <a:cs typeface="Times New Roman" panose="02020603050405020304" pitchFamily="18" charset="0"/>
                      </a:endParaRPr>
                    </a:p>
                  </a:txBody>
                  <a:tcPr marL="44450" marR="44450" marT="0" marB="0" anchor="ctr"/>
                </a:tc>
                <a:extLst>
                  <a:ext uri="{0D108BD9-81ED-4DB2-BD59-A6C34878D82A}">
                    <a16:rowId xmlns:a16="http://schemas.microsoft.com/office/drawing/2014/main" val="685787426"/>
                  </a:ext>
                </a:extLst>
              </a:tr>
              <a:tr h="467803">
                <a:tc>
                  <a:txBody>
                    <a:bodyPr/>
                    <a:lstStyle/>
                    <a:p>
                      <a:pPr>
                        <a:spcAft>
                          <a:spcPts val="0"/>
                        </a:spcAft>
                      </a:pPr>
                      <a:r>
                        <a:rPr lang="en-US" sz="1400" b="1" dirty="0">
                          <a:effectLst/>
                          <a:latin typeface="+mj-lt"/>
                          <a:ea typeface="Calibri" panose="020F0502020204030204" pitchFamily="34" charset="0"/>
                          <a:cs typeface="Times New Roman" panose="02020603050405020304" pitchFamily="18" charset="0"/>
                        </a:rPr>
                        <a:t>5</a:t>
                      </a:r>
                    </a:p>
                  </a:txBody>
                  <a:tcPr marL="44450" marR="44450" marT="0" marB="0" anchor="ctr"/>
                </a:tc>
                <a:tc>
                  <a:txBody>
                    <a:bodyPr/>
                    <a:lstStyle/>
                    <a:p>
                      <a:pPr>
                        <a:spcAft>
                          <a:spcPts val="0"/>
                        </a:spcAft>
                      </a:pPr>
                      <a:r>
                        <a:rPr lang="en-US" sz="1400" b="1" dirty="0">
                          <a:effectLst/>
                          <a:latin typeface="+mj-lt"/>
                        </a:rPr>
                        <a:t>59</a:t>
                      </a:r>
                      <a:endParaRPr lang="en-US" sz="1400" b="1" dirty="0">
                        <a:effectLst/>
                        <a:latin typeface="+mj-lt"/>
                        <a:ea typeface="Calibri" panose="020F0502020204030204" pitchFamily="34" charset="0"/>
                        <a:cs typeface="Times New Roman" panose="02020603050405020304" pitchFamily="18" charset="0"/>
                      </a:endParaRPr>
                    </a:p>
                  </a:txBody>
                  <a:tcPr marL="44450" marR="44450" marT="0" marB="0" anchor="ctr"/>
                </a:tc>
                <a:tc>
                  <a:txBody>
                    <a:bodyPr/>
                    <a:lstStyle/>
                    <a:p>
                      <a:pPr>
                        <a:spcAft>
                          <a:spcPts val="0"/>
                        </a:spcAft>
                      </a:pPr>
                      <a:r>
                        <a:rPr lang="en-US" sz="1400" b="1" dirty="0">
                          <a:effectLst/>
                          <a:latin typeface="+mj-lt"/>
                        </a:rPr>
                        <a:t>112</a:t>
                      </a:r>
                      <a:endParaRPr lang="en-US" sz="1400" b="1" dirty="0">
                        <a:effectLst/>
                        <a:latin typeface="+mj-lt"/>
                        <a:ea typeface="Calibri" panose="020F0502020204030204" pitchFamily="34" charset="0"/>
                        <a:cs typeface="Times New Roman" panose="02020603050405020304" pitchFamily="18" charset="0"/>
                      </a:endParaRPr>
                    </a:p>
                  </a:txBody>
                  <a:tcPr marL="44450" marR="44450" marT="0" marB="0" anchor="ctr"/>
                </a:tc>
                <a:tc>
                  <a:txBody>
                    <a:bodyPr/>
                    <a:lstStyle/>
                    <a:p>
                      <a:pPr>
                        <a:spcAft>
                          <a:spcPts val="0"/>
                        </a:spcAft>
                      </a:pPr>
                      <a:r>
                        <a:rPr lang="en-US" sz="1400" dirty="0">
                          <a:effectLst/>
                          <a:latin typeface="+mj-lt"/>
                        </a:rPr>
                        <a:t>053B70</a:t>
                      </a:r>
                      <a:endParaRPr lang="en-US" sz="1400" dirty="0">
                        <a:effectLst/>
                        <a:latin typeface="+mj-lt"/>
                        <a:ea typeface="Calibri" panose="020F0502020204030204" pitchFamily="34" charset="0"/>
                        <a:cs typeface="Times New Roman" panose="02020603050405020304" pitchFamily="18" charset="0"/>
                      </a:endParaRPr>
                    </a:p>
                  </a:txBody>
                  <a:tcPr marL="44450" marR="44450" marT="0" marB="0" anchor="ctr"/>
                </a:tc>
                <a:tc>
                  <a:txBody>
                    <a:bodyPr/>
                    <a:lstStyle/>
                    <a:p>
                      <a:pPr>
                        <a:spcAft>
                          <a:spcPts val="0"/>
                        </a:spcAft>
                      </a:pPr>
                      <a:r>
                        <a:rPr lang="en-US" sz="1400" dirty="0">
                          <a:effectLst/>
                          <a:latin typeface="+mj-lt"/>
                        </a:rPr>
                        <a:t> </a:t>
                      </a:r>
                      <a:endParaRPr lang="en-US" sz="1400" dirty="0">
                        <a:effectLst/>
                        <a:latin typeface="+mj-lt"/>
                        <a:ea typeface="Calibri" panose="020F0502020204030204" pitchFamily="34" charset="0"/>
                        <a:cs typeface="Times New Roman" panose="02020603050405020304" pitchFamily="18" charset="0"/>
                      </a:endParaRPr>
                    </a:p>
                  </a:txBody>
                  <a:tcPr marL="44450" marR="44450" marT="0" marB="0" anchor="ctr"/>
                </a:tc>
                <a:tc>
                  <a:txBody>
                    <a:bodyPr/>
                    <a:lstStyle/>
                    <a:p>
                      <a:pPr>
                        <a:spcAft>
                          <a:spcPts val="0"/>
                        </a:spcAft>
                      </a:pPr>
                      <a:r>
                        <a:rPr lang="en-US" sz="1400" kern="1200" dirty="0">
                          <a:solidFill>
                            <a:schemeClr val="tx1"/>
                          </a:solidFill>
                          <a:effectLst/>
                          <a:latin typeface="+mn-lt"/>
                          <a:ea typeface="+mn-ea"/>
                          <a:cs typeface="+mn-cs"/>
                        </a:rPr>
                        <a:t>L2-blue</a:t>
                      </a:r>
                      <a:endParaRPr lang="en-US" sz="1400" dirty="0">
                        <a:effectLst/>
                        <a:latin typeface="+mj-lt"/>
                        <a:ea typeface="Calibri" panose="020F0502020204030204" pitchFamily="34" charset="0"/>
                        <a:cs typeface="Times New Roman" panose="02020603050405020304" pitchFamily="18" charset="0"/>
                      </a:endParaRPr>
                    </a:p>
                  </a:txBody>
                  <a:tcPr marL="44450" marR="44450" marT="0" marB="0" anchor="ctr"/>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lang="en-US" sz="1400" kern="1200" dirty="0">
                          <a:solidFill>
                            <a:schemeClr val="tx1"/>
                          </a:solidFill>
                          <a:effectLst/>
                          <a:latin typeface="+mn-lt"/>
                          <a:ea typeface="Calibri" panose="020F0502020204030204" pitchFamily="34" charset="0"/>
                          <a:cs typeface="Times New Roman" panose="02020603050405020304" pitchFamily="18" charset="0"/>
                        </a:rPr>
                        <a:t>SAP Business Technology Platform L2 area</a:t>
                      </a:r>
                    </a:p>
                  </a:txBody>
                  <a:tcPr marL="44450" marR="44450" marT="0" marB="0" anchor="ctr"/>
                </a:tc>
                <a:tc>
                  <a:txBody>
                    <a:bodyPr/>
                    <a:lstStyle/>
                    <a:p>
                      <a:pPr>
                        <a:spcAft>
                          <a:spcPts val="0"/>
                        </a:spcAft>
                      </a:pPr>
                      <a:r>
                        <a:rPr lang="en-US" sz="1400" dirty="0">
                          <a:effectLst/>
                          <a:latin typeface="+mj-lt"/>
                        </a:rPr>
                        <a:t>Primary2 desaturated</a:t>
                      </a:r>
                      <a:endParaRPr lang="en-US" sz="1400" dirty="0">
                        <a:effectLst/>
                        <a:latin typeface="+mj-lt"/>
                        <a:ea typeface="Calibri" panose="020F0502020204030204" pitchFamily="34" charset="0"/>
                        <a:cs typeface="Times New Roman" panose="02020603050405020304" pitchFamily="18" charset="0"/>
                      </a:endParaRPr>
                    </a:p>
                  </a:txBody>
                  <a:tcPr marL="44450" marR="44450" marT="0" marB="0" anchor="ctr"/>
                </a:tc>
                <a:extLst>
                  <a:ext uri="{0D108BD9-81ED-4DB2-BD59-A6C34878D82A}">
                    <a16:rowId xmlns:a16="http://schemas.microsoft.com/office/drawing/2014/main" val="2530584882"/>
                  </a:ext>
                </a:extLst>
              </a:tr>
              <a:tr h="396268">
                <a:tc>
                  <a:txBody>
                    <a:bodyPr/>
                    <a:lstStyle/>
                    <a:p>
                      <a:pPr>
                        <a:spcAft>
                          <a:spcPts val="0"/>
                        </a:spcAft>
                      </a:pPr>
                      <a:r>
                        <a:rPr lang="en-US" sz="1400" b="1" dirty="0">
                          <a:effectLst/>
                          <a:latin typeface="+mj-lt"/>
                        </a:rPr>
                        <a:t>127</a:t>
                      </a:r>
                      <a:endParaRPr lang="en-US" sz="1400" b="1" dirty="0">
                        <a:effectLst/>
                        <a:latin typeface="+mj-lt"/>
                        <a:ea typeface="Calibri" panose="020F0502020204030204" pitchFamily="34" charset="0"/>
                        <a:cs typeface="Times New Roman" panose="02020603050405020304" pitchFamily="18" charset="0"/>
                      </a:endParaRPr>
                    </a:p>
                  </a:txBody>
                  <a:tcPr marL="44450" marR="44450" marT="0" marB="0" anchor="ctr"/>
                </a:tc>
                <a:tc>
                  <a:txBody>
                    <a:bodyPr/>
                    <a:lstStyle/>
                    <a:p>
                      <a:pPr>
                        <a:spcAft>
                          <a:spcPts val="0"/>
                        </a:spcAft>
                      </a:pPr>
                      <a:r>
                        <a:rPr lang="en-US" sz="1400" b="1" dirty="0">
                          <a:effectLst/>
                          <a:latin typeface="+mj-lt"/>
                        </a:rPr>
                        <a:t>127</a:t>
                      </a:r>
                      <a:endParaRPr lang="en-US" sz="1400" b="1" dirty="0">
                        <a:effectLst/>
                        <a:latin typeface="+mj-lt"/>
                        <a:ea typeface="Calibri" panose="020F0502020204030204" pitchFamily="34" charset="0"/>
                        <a:cs typeface="Times New Roman" panose="02020603050405020304" pitchFamily="18" charset="0"/>
                      </a:endParaRPr>
                    </a:p>
                  </a:txBody>
                  <a:tcPr marL="44450" marR="44450" marT="0" marB="0" anchor="ctr"/>
                </a:tc>
                <a:tc>
                  <a:txBody>
                    <a:bodyPr/>
                    <a:lstStyle/>
                    <a:p>
                      <a:pPr>
                        <a:spcAft>
                          <a:spcPts val="0"/>
                        </a:spcAft>
                      </a:pPr>
                      <a:r>
                        <a:rPr lang="en-US" sz="1400" b="1" dirty="0">
                          <a:effectLst/>
                          <a:latin typeface="+mj-lt"/>
                        </a:rPr>
                        <a:t>127</a:t>
                      </a:r>
                      <a:endParaRPr lang="en-US" sz="1400" b="1" dirty="0">
                        <a:effectLst/>
                        <a:latin typeface="+mj-lt"/>
                        <a:ea typeface="Calibri" panose="020F0502020204030204" pitchFamily="34" charset="0"/>
                        <a:cs typeface="Times New Roman" panose="02020603050405020304" pitchFamily="18" charset="0"/>
                      </a:endParaRPr>
                    </a:p>
                  </a:txBody>
                  <a:tcPr marL="44450" marR="44450" marT="0" marB="0" anchor="ctr"/>
                </a:tc>
                <a:tc>
                  <a:txBody>
                    <a:bodyPr/>
                    <a:lstStyle/>
                    <a:p>
                      <a:pPr>
                        <a:spcAft>
                          <a:spcPts val="0"/>
                        </a:spcAft>
                      </a:pPr>
                      <a:r>
                        <a:rPr lang="en-US" sz="1400" dirty="0">
                          <a:effectLst/>
                          <a:latin typeface="+mj-lt"/>
                        </a:rPr>
                        <a:t>7F7F7F</a:t>
                      </a:r>
                      <a:endParaRPr lang="en-US" sz="1400" dirty="0">
                        <a:effectLst/>
                        <a:latin typeface="+mj-lt"/>
                        <a:ea typeface="Calibri" panose="020F0502020204030204" pitchFamily="34" charset="0"/>
                        <a:cs typeface="Times New Roman" panose="02020603050405020304" pitchFamily="18" charset="0"/>
                      </a:endParaRPr>
                    </a:p>
                  </a:txBody>
                  <a:tcPr marL="44450" marR="44450" marT="0" marB="0" anchor="ctr"/>
                </a:tc>
                <a:tc>
                  <a:txBody>
                    <a:bodyPr/>
                    <a:lstStyle/>
                    <a:p>
                      <a:pPr>
                        <a:spcAft>
                          <a:spcPts val="0"/>
                        </a:spcAft>
                      </a:pPr>
                      <a:r>
                        <a:rPr lang="en-US" sz="1400" dirty="0">
                          <a:effectLst/>
                          <a:latin typeface="+mj-lt"/>
                        </a:rPr>
                        <a:t> </a:t>
                      </a:r>
                      <a:endParaRPr lang="en-US" sz="1400" dirty="0">
                        <a:effectLst/>
                        <a:latin typeface="+mj-lt"/>
                        <a:ea typeface="Calibri" panose="020F0502020204030204" pitchFamily="34" charset="0"/>
                        <a:cs typeface="Times New Roman" panose="02020603050405020304" pitchFamily="18" charset="0"/>
                      </a:endParaRPr>
                    </a:p>
                  </a:txBody>
                  <a:tcPr marL="44450" marR="44450" marT="0" marB="0" anchor="ctr"/>
                </a:tc>
                <a:tc>
                  <a:txBody>
                    <a:bodyPr/>
                    <a:lstStyle/>
                    <a:p>
                      <a:pPr>
                        <a:spcAft>
                          <a:spcPts val="0"/>
                        </a:spcAft>
                      </a:pPr>
                      <a:r>
                        <a:rPr lang="en-US" sz="1400" dirty="0">
                          <a:effectLst/>
                          <a:latin typeface="+mj-lt"/>
                        </a:rPr>
                        <a:t>Fix</a:t>
                      </a:r>
                      <a:r>
                        <a:rPr lang="en-US" sz="1400" baseline="0" dirty="0">
                          <a:effectLst/>
                          <a:latin typeface="+mj-lt"/>
                        </a:rPr>
                        <a:t> g</a:t>
                      </a:r>
                      <a:r>
                        <a:rPr lang="en-US" sz="1400" dirty="0">
                          <a:effectLst/>
                          <a:latin typeface="+mj-lt"/>
                        </a:rPr>
                        <a:t>rey</a:t>
                      </a:r>
                      <a:endParaRPr lang="en-US" sz="1400" dirty="0">
                        <a:effectLst/>
                        <a:latin typeface="+mj-lt"/>
                        <a:ea typeface="Calibri" panose="020F0502020204030204" pitchFamily="34" charset="0"/>
                        <a:cs typeface="Times New Roman" panose="02020603050405020304" pitchFamily="18" charset="0"/>
                      </a:endParaRPr>
                    </a:p>
                  </a:txBody>
                  <a:tcPr marL="44450" marR="44450" marT="0" marB="0" anchor="ctr"/>
                </a:tc>
                <a:tc>
                  <a:txBody>
                    <a:bodyPr/>
                    <a:lstStyle/>
                    <a:p>
                      <a:pPr>
                        <a:spcAft>
                          <a:spcPts val="0"/>
                        </a:spcAft>
                      </a:pPr>
                      <a:r>
                        <a:rPr lang="en-US" sz="1400" dirty="0">
                          <a:effectLst/>
                          <a:latin typeface="+mj-lt"/>
                          <a:ea typeface="Calibri" panose="020F0502020204030204" pitchFamily="34" charset="0"/>
                          <a:cs typeface="Times New Roman" panose="02020603050405020304" pitchFamily="18" charset="0"/>
                        </a:rPr>
                        <a:t>SAP Icons,</a:t>
                      </a:r>
                      <a:r>
                        <a:rPr lang="en-US" sz="1400" baseline="0" dirty="0">
                          <a:effectLst/>
                          <a:latin typeface="+mj-lt"/>
                          <a:ea typeface="Calibri" panose="020F0502020204030204" pitchFamily="34" charset="0"/>
                          <a:cs typeface="Times New Roman" panose="02020603050405020304" pitchFamily="18" charset="0"/>
                        </a:rPr>
                        <a:t> separator lines</a:t>
                      </a:r>
                      <a:endParaRPr lang="en-US" sz="1400" dirty="0">
                        <a:effectLst/>
                        <a:latin typeface="+mj-lt"/>
                        <a:ea typeface="Calibri" panose="020F0502020204030204" pitchFamily="34" charset="0"/>
                        <a:cs typeface="Times New Roman" panose="02020603050405020304" pitchFamily="18" charset="0"/>
                      </a:endParaRPr>
                    </a:p>
                  </a:txBody>
                  <a:tcPr marL="44450" marR="44450" marT="0" marB="0" anchor="ctr"/>
                </a:tc>
                <a:tc>
                  <a:txBody>
                    <a:bodyPr/>
                    <a:lstStyle/>
                    <a:p>
                      <a:r>
                        <a:rPr lang="en-US" sz="1400" i="1" kern="1200" dirty="0">
                          <a:solidFill>
                            <a:schemeClr val="tx1"/>
                          </a:solidFill>
                          <a:effectLst/>
                          <a:latin typeface="+mj-lt"/>
                          <a:ea typeface="+mn-ea"/>
                          <a:cs typeface="+mn-cs"/>
                        </a:rPr>
                        <a:t>not</a:t>
                      </a:r>
                      <a:r>
                        <a:rPr lang="en-US" sz="1400" i="1" kern="1200" baseline="0" dirty="0">
                          <a:solidFill>
                            <a:schemeClr val="tx1"/>
                          </a:solidFill>
                          <a:effectLst/>
                          <a:latin typeface="+mj-lt"/>
                          <a:ea typeface="+mn-ea"/>
                          <a:cs typeface="+mn-cs"/>
                        </a:rPr>
                        <a:t> defined</a:t>
                      </a:r>
                      <a:endParaRPr lang="en-US" sz="1400" i="1" kern="1200" dirty="0">
                        <a:solidFill>
                          <a:schemeClr val="tx1"/>
                        </a:solidFill>
                        <a:effectLst/>
                        <a:latin typeface="+mj-lt"/>
                        <a:ea typeface="+mn-ea"/>
                        <a:cs typeface="+mn-cs"/>
                      </a:endParaRPr>
                    </a:p>
                  </a:txBody>
                  <a:tcPr marL="44450" marR="44450" marT="0" marB="0" anchor="ctr"/>
                </a:tc>
                <a:extLst>
                  <a:ext uri="{0D108BD9-81ED-4DB2-BD59-A6C34878D82A}">
                    <a16:rowId xmlns:a16="http://schemas.microsoft.com/office/drawing/2014/main" val="2216867412"/>
                  </a:ext>
                </a:extLst>
              </a:tr>
              <a:tr h="601461">
                <a:tc>
                  <a:txBody>
                    <a:bodyPr/>
                    <a:lstStyle/>
                    <a:p>
                      <a:pPr>
                        <a:spcAft>
                          <a:spcPts val="0"/>
                        </a:spcAft>
                      </a:pPr>
                      <a:r>
                        <a:rPr lang="en-US" sz="1400" b="1" dirty="0">
                          <a:effectLst/>
                          <a:latin typeface="+mj-lt"/>
                          <a:ea typeface="Calibri" panose="020F0502020204030204" pitchFamily="34" charset="0"/>
                          <a:cs typeface="Times New Roman" panose="02020603050405020304" pitchFamily="18" charset="0"/>
                        </a:rPr>
                        <a:t>255</a:t>
                      </a:r>
                      <a:r>
                        <a:rPr lang="en-US" sz="1400" b="1" baseline="0" dirty="0">
                          <a:effectLst/>
                          <a:latin typeface="+mj-lt"/>
                          <a:ea typeface="Calibri" panose="020F0502020204030204" pitchFamily="34" charset="0"/>
                          <a:cs typeface="Times New Roman" panose="02020603050405020304" pitchFamily="18" charset="0"/>
                        </a:rPr>
                        <a:t> or 89</a:t>
                      </a:r>
                      <a:endParaRPr lang="en-US" sz="1400" b="1" dirty="0">
                        <a:effectLst/>
                        <a:latin typeface="+mj-lt"/>
                        <a:ea typeface="Calibri" panose="020F0502020204030204" pitchFamily="34" charset="0"/>
                        <a:cs typeface="Times New Roman" panose="02020603050405020304" pitchFamily="18" charset="0"/>
                      </a:endParaRPr>
                    </a:p>
                  </a:txBody>
                  <a:tcPr marL="44450" marR="44450" marT="0" marB="0" anchor="ctr"/>
                </a:tc>
                <a:tc>
                  <a:txBody>
                    <a:bodyPr/>
                    <a:lstStyle/>
                    <a:p>
                      <a:pPr>
                        <a:spcAft>
                          <a:spcPts val="0"/>
                        </a:spcAft>
                      </a:pPr>
                      <a:r>
                        <a:rPr lang="en-US" sz="1400" b="1" dirty="0">
                          <a:effectLst/>
                          <a:latin typeface="+mj-lt"/>
                          <a:ea typeface="Calibri" panose="020F0502020204030204" pitchFamily="34" charset="0"/>
                          <a:cs typeface="Times New Roman" panose="02020603050405020304" pitchFamily="18" charset="0"/>
                        </a:rPr>
                        <a:t>255</a:t>
                      </a:r>
                      <a:r>
                        <a:rPr lang="en-US" sz="1400" b="1" baseline="0" dirty="0">
                          <a:effectLst/>
                          <a:latin typeface="+mj-lt"/>
                          <a:ea typeface="Calibri" panose="020F0502020204030204" pitchFamily="34" charset="0"/>
                          <a:cs typeface="Times New Roman" panose="02020603050405020304" pitchFamily="18" charset="0"/>
                        </a:rPr>
                        <a:t> or 89</a:t>
                      </a:r>
                      <a:endParaRPr lang="en-US" sz="1400" b="1" dirty="0">
                        <a:effectLst/>
                        <a:latin typeface="+mj-lt"/>
                        <a:ea typeface="Calibri" panose="020F0502020204030204" pitchFamily="34" charset="0"/>
                        <a:cs typeface="Times New Roman" panose="02020603050405020304" pitchFamily="18" charset="0"/>
                      </a:endParaRPr>
                    </a:p>
                  </a:txBody>
                  <a:tcPr marL="44450" marR="44450" marT="0" marB="0" anchor="ctr"/>
                </a:tc>
                <a:tc>
                  <a:txBody>
                    <a:bodyPr/>
                    <a:lstStyle/>
                    <a:p>
                      <a:pPr>
                        <a:spcAft>
                          <a:spcPts val="0"/>
                        </a:spcAft>
                      </a:pPr>
                      <a:r>
                        <a:rPr lang="en-US" sz="1400" b="1" dirty="0">
                          <a:effectLst/>
                          <a:latin typeface="+mj-lt"/>
                          <a:ea typeface="Calibri" panose="020F0502020204030204" pitchFamily="34" charset="0"/>
                          <a:cs typeface="Times New Roman" panose="02020603050405020304" pitchFamily="18" charset="0"/>
                        </a:rPr>
                        <a:t>255</a:t>
                      </a:r>
                      <a:r>
                        <a:rPr lang="en-US" sz="1400" b="1" baseline="0" dirty="0">
                          <a:effectLst/>
                          <a:latin typeface="+mj-lt"/>
                          <a:ea typeface="Calibri" panose="020F0502020204030204" pitchFamily="34" charset="0"/>
                          <a:cs typeface="Times New Roman" panose="02020603050405020304" pitchFamily="18" charset="0"/>
                        </a:rPr>
                        <a:t> or 89</a:t>
                      </a:r>
                      <a:endParaRPr lang="en-US" sz="1400" b="1" dirty="0">
                        <a:effectLst/>
                        <a:latin typeface="+mj-lt"/>
                        <a:ea typeface="Calibri" panose="020F0502020204030204" pitchFamily="34" charset="0"/>
                        <a:cs typeface="Times New Roman" panose="02020603050405020304" pitchFamily="18" charset="0"/>
                      </a:endParaRPr>
                    </a:p>
                  </a:txBody>
                  <a:tcPr marL="44450" marR="44450" marT="0" marB="0" anchor="ctr"/>
                </a:tc>
                <a:tc>
                  <a:txBody>
                    <a:bodyPr/>
                    <a:lstStyle/>
                    <a:p>
                      <a:pPr>
                        <a:spcAft>
                          <a:spcPts val="0"/>
                        </a:spcAft>
                      </a:pPr>
                      <a:r>
                        <a:rPr lang="en-US" sz="1400" dirty="0">
                          <a:latin typeface="+mj-lt"/>
                        </a:rPr>
                        <a:t>#ffffff or #595959</a:t>
                      </a:r>
                      <a:endParaRPr lang="en-US" sz="1400" dirty="0">
                        <a:effectLst/>
                        <a:latin typeface="+mj-lt"/>
                        <a:ea typeface="Calibri" panose="020F0502020204030204" pitchFamily="34" charset="0"/>
                        <a:cs typeface="Times New Roman" panose="02020603050405020304" pitchFamily="18" charset="0"/>
                      </a:endParaRPr>
                    </a:p>
                  </a:txBody>
                  <a:tcPr marL="44450" marR="44450" marT="0" marB="0" anchor="ctr"/>
                </a:tc>
                <a:tc>
                  <a:txBody>
                    <a:bodyPr/>
                    <a:lstStyle/>
                    <a:p>
                      <a:pPr>
                        <a:spcAft>
                          <a:spcPts val="0"/>
                        </a:spcAft>
                      </a:pPr>
                      <a:endParaRPr lang="en-US" sz="1400" dirty="0">
                        <a:effectLst/>
                        <a:latin typeface="+mj-lt"/>
                        <a:ea typeface="Calibri" panose="020F0502020204030204" pitchFamily="34" charset="0"/>
                        <a:cs typeface="Times New Roman" panose="02020603050405020304" pitchFamily="18" charset="0"/>
                      </a:endParaRPr>
                    </a:p>
                  </a:txBody>
                  <a:tcPr marL="44450" marR="44450" marT="0" marB="0" anchor="ctr"/>
                </a:tc>
                <a:tc>
                  <a:txBody>
                    <a:bodyPr/>
                    <a:lstStyle/>
                    <a:p>
                      <a:pPr>
                        <a:spcAft>
                          <a:spcPts val="0"/>
                        </a:spcAft>
                      </a:pPr>
                      <a:r>
                        <a:rPr lang="en-US" sz="1400" dirty="0">
                          <a:effectLst/>
                          <a:latin typeface="+mj-lt"/>
                          <a:ea typeface="Calibri" panose="020F0502020204030204" pitchFamily="34" charset="0"/>
                          <a:cs typeface="Times New Roman" panose="02020603050405020304" pitchFamily="18" charset="0"/>
                        </a:rPr>
                        <a:t>Flex</a:t>
                      </a:r>
                      <a:r>
                        <a:rPr lang="en-US" sz="1400" baseline="0" dirty="0">
                          <a:effectLst/>
                          <a:latin typeface="+mj-lt"/>
                          <a:ea typeface="Calibri" panose="020F0502020204030204" pitchFamily="34" charset="0"/>
                          <a:cs typeface="Times New Roman" panose="02020603050405020304" pitchFamily="18" charset="0"/>
                        </a:rPr>
                        <a:t> grey / white</a:t>
                      </a:r>
                      <a:br>
                        <a:rPr lang="en-US" sz="1400" baseline="0" dirty="0">
                          <a:effectLst/>
                          <a:latin typeface="+mj-lt"/>
                          <a:ea typeface="Calibri" panose="020F0502020204030204" pitchFamily="34" charset="0"/>
                          <a:cs typeface="Times New Roman" panose="02020603050405020304" pitchFamily="18" charset="0"/>
                        </a:rPr>
                      </a:br>
                      <a:r>
                        <a:rPr lang="en-US" sz="1100" i="1" baseline="0" dirty="0">
                          <a:solidFill>
                            <a:srgbClr val="0F828F"/>
                          </a:solidFill>
                          <a:effectLst/>
                          <a:latin typeface="+mj-lt"/>
                          <a:ea typeface="Calibri" panose="020F0502020204030204" pitchFamily="34" charset="0"/>
                          <a:cs typeface="Times New Roman" panose="02020603050405020304" pitchFamily="18" charset="0"/>
                        </a:rPr>
                        <a:t>= SAP Theme Palette Color „Black, Text 1, Lighter 35%“</a:t>
                      </a:r>
                      <a:endParaRPr lang="en-US" sz="1400" i="1" dirty="0">
                        <a:solidFill>
                          <a:srgbClr val="0F828F"/>
                        </a:solidFill>
                        <a:effectLst/>
                        <a:latin typeface="+mj-lt"/>
                        <a:ea typeface="Calibri" panose="020F0502020204030204" pitchFamily="34" charset="0"/>
                        <a:cs typeface="Times New Roman" panose="02020603050405020304" pitchFamily="18" charset="0"/>
                      </a:endParaRPr>
                    </a:p>
                  </a:txBody>
                  <a:tcPr marL="44450" marR="44450" marT="0" marB="0" anchor="ctr"/>
                </a:tc>
                <a:tc>
                  <a:txBody>
                    <a:bodyPr/>
                    <a:lstStyle/>
                    <a:p>
                      <a:pPr>
                        <a:spcAft>
                          <a:spcPts val="0"/>
                        </a:spcAft>
                      </a:pPr>
                      <a:r>
                        <a:rPr lang="en-US" sz="1400" dirty="0">
                          <a:effectLst/>
                          <a:latin typeface="+mj-lt"/>
                          <a:ea typeface="Calibri" panose="020F0502020204030204" pitchFamily="34" charset="0"/>
                          <a:cs typeface="Times New Roman" panose="02020603050405020304" pitchFamily="18" charset="0"/>
                        </a:rPr>
                        <a:t>Texts,</a:t>
                      </a:r>
                      <a:r>
                        <a:rPr lang="en-US" sz="1400" baseline="0" dirty="0">
                          <a:effectLst/>
                          <a:latin typeface="+mj-lt"/>
                          <a:ea typeface="Calibri" panose="020F0502020204030204" pitchFamily="34" charset="0"/>
                          <a:cs typeface="Times New Roman" panose="02020603050405020304" pitchFamily="18" charset="0"/>
                        </a:rPr>
                        <a:t> arrows</a:t>
                      </a:r>
                      <a:endParaRPr lang="en-US" sz="1400" dirty="0">
                        <a:effectLst/>
                        <a:latin typeface="+mj-lt"/>
                        <a:ea typeface="Calibri" panose="020F0502020204030204" pitchFamily="34" charset="0"/>
                        <a:cs typeface="Times New Roman" panose="02020603050405020304" pitchFamily="18" charset="0"/>
                      </a:endParaRPr>
                    </a:p>
                  </a:txBody>
                  <a:tcPr marL="44450" marR="44450" marT="0" marB="0" anchor="ctr"/>
                </a:tc>
                <a:tc>
                  <a:txBody>
                    <a:bodyPr/>
                    <a:lstStyle/>
                    <a:p>
                      <a:pPr>
                        <a:spcAft>
                          <a:spcPts val="0"/>
                        </a:spcAft>
                      </a:pPr>
                      <a:r>
                        <a:rPr lang="en-US" sz="1400" i="1" kern="1200" dirty="0">
                          <a:solidFill>
                            <a:schemeClr val="tx1"/>
                          </a:solidFill>
                          <a:effectLst/>
                          <a:latin typeface="+mj-lt"/>
                          <a:ea typeface="+mn-ea"/>
                          <a:cs typeface="+mn-cs"/>
                        </a:rPr>
                        <a:t>not defined</a:t>
                      </a:r>
                    </a:p>
                  </a:txBody>
                  <a:tcPr marL="44450" marR="44450" marT="0" marB="0" anchor="ctr"/>
                </a:tc>
                <a:extLst>
                  <a:ext uri="{0D108BD9-81ED-4DB2-BD59-A6C34878D82A}">
                    <a16:rowId xmlns:a16="http://schemas.microsoft.com/office/drawing/2014/main" val="1358711937"/>
                  </a:ext>
                </a:extLst>
              </a:tr>
              <a:tr h="396268">
                <a:tc>
                  <a:txBody>
                    <a:bodyPr/>
                    <a:lstStyle/>
                    <a:p>
                      <a:pPr>
                        <a:spcAft>
                          <a:spcPts val="0"/>
                        </a:spcAft>
                      </a:pPr>
                      <a:r>
                        <a:rPr lang="en-US" sz="1400" b="1" dirty="0">
                          <a:effectLst/>
                          <a:latin typeface="+mj-lt"/>
                          <a:ea typeface="Calibri" panose="020F0502020204030204" pitchFamily="34" charset="0"/>
                          <a:cs typeface="Times New Roman" panose="02020603050405020304" pitchFamily="18" charset="0"/>
                        </a:rPr>
                        <a:t>15</a:t>
                      </a:r>
                    </a:p>
                  </a:txBody>
                  <a:tcPr marL="44450" marR="44450" marT="0" marB="0" anchor="ctr"/>
                </a:tc>
                <a:tc>
                  <a:txBody>
                    <a:bodyPr/>
                    <a:lstStyle/>
                    <a:p>
                      <a:pPr>
                        <a:spcAft>
                          <a:spcPts val="0"/>
                        </a:spcAft>
                      </a:pPr>
                      <a:r>
                        <a:rPr lang="en-US" sz="1400" b="1" dirty="0">
                          <a:effectLst/>
                          <a:latin typeface="+mj-lt"/>
                        </a:rPr>
                        <a:t>130</a:t>
                      </a:r>
                      <a:endParaRPr lang="en-US" sz="1400" b="1" dirty="0">
                        <a:effectLst/>
                        <a:latin typeface="+mj-lt"/>
                        <a:ea typeface="Calibri" panose="020F0502020204030204" pitchFamily="34" charset="0"/>
                        <a:cs typeface="Times New Roman" panose="02020603050405020304" pitchFamily="18" charset="0"/>
                      </a:endParaRPr>
                    </a:p>
                  </a:txBody>
                  <a:tcPr marL="44450" marR="44450" marT="0" marB="0" anchor="ctr"/>
                </a:tc>
                <a:tc>
                  <a:txBody>
                    <a:bodyPr/>
                    <a:lstStyle/>
                    <a:p>
                      <a:pPr>
                        <a:spcAft>
                          <a:spcPts val="0"/>
                        </a:spcAft>
                      </a:pPr>
                      <a:r>
                        <a:rPr lang="en-US" sz="1400" b="1" dirty="0">
                          <a:effectLst/>
                          <a:latin typeface="+mj-lt"/>
                        </a:rPr>
                        <a:t>143</a:t>
                      </a:r>
                      <a:endParaRPr lang="en-US" sz="1400" b="1" dirty="0">
                        <a:effectLst/>
                        <a:latin typeface="+mj-lt"/>
                        <a:ea typeface="Calibri" panose="020F0502020204030204" pitchFamily="34" charset="0"/>
                        <a:cs typeface="Times New Roman" panose="02020603050405020304" pitchFamily="18" charset="0"/>
                      </a:endParaRPr>
                    </a:p>
                  </a:txBody>
                  <a:tcPr marL="44450" marR="44450" marT="0" marB="0" anchor="ctr"/>
                </a:tc>
                <a:tc>
                  <a:txBody>
                    <a:bodyPr/>
                    <a:lstStyle/>
                    <a:p>
                      <a:pPr>
                        <a:spcAft>
                          <a:spcPts val="0"/>
                        </a:spcAft>
                      </a:pPr>
                      <a:r>
                        <a:rPr lang="en-US" sz="1400" dirty="0">
                          <a:effectLst/>
                          <a:latin typeface="+mj-lt"/>
                        </a:rPr>
                        <a:t>0F828F</a:t>
                      </a:r>
                      <a:endParaRPr lang="en-US" sz="1400" dirty="0">
                        <a:effectLst/>
                        <a:latin typeface="+mj-lt"/>
                        <a:ea typeface="Calibri" panose="020F0502020204030204" pitchFamily="34" charset="0"/>
                        <a:cs typeface="Times New Roman" panose="02020603050405020304" pitchFamily="18" charset="0"/>
                      </a:endParaRPr>
                    </a:p>
                  </a:txBody>
                  <a:tcPr marL="44450" marR="44450" marT="0" marB="0" anchor="ctr"/>
                </a:tc>
                <a:tc>
                  <a:txBody>
                    <a:bodyPr/>
                    <a:lstStyle/>
                    <a:p>
                      <a:pPr>
                        <a:spcAft>
                          <a:spcPts val="0"/>
                        </a:spcAft>
                      </a:pPr>
                      <a:r>
                        <a:rPr lang="en-US" sz="1400" dirty="0">
                          <a:effectLst/>
                          <a:latin typeface="+mj-lt"/>
                        </a:rPr>
                        <a:t> </a:t>
                      </a:r>
                      <a:endParaRPr lang="en-US" sz="1400" dirty="0">
                        <a:effectLst/>
                        <a:latin typeface="+mj-lt"/>
                        <a:ea typeface="Calibri" panose="020F0502020204030204" pitchFamily="34" charset="0"/>
                        <a:cs typeface="Times New Roman" panose="02020603050405020304" pitchFamily="18" charset="0"/>
                      </a:endParaRPr>
                    </a:p>
                  </a:txBody>
                  <a:tcPr marL="44450" marR="44450" marT="0" marB="0" anchor="ctr"/>
                </a:tc>
                <a:tc>
                  <a:txBody>
                    <a:bodyPr/>
                    <a:lstStyle/>
                    <a:p>
                      <a:pPr>
                        <a:spcAft>
                          <a:spcPts val="0"/>
                        </a:spcAft>
                      </a:pPr>
                      <a:r>
                        <a:rPr lang="en-US" sz="1400" dirty="0">
                          <a:effectLst/>
                          <a:latin typeface="+mj-lt"/>
                        </a:rPr>
                        <a:t>Emphasize aqua</a:t>
                      </a:r>
                      <a:endParaRPr lang="en-US" sz="1400" dirty="0">
                        <a:effectLst/>
                        <a:latin typeface="+mj-lt"/>
                        <a:ea typeface="Calibri" panose="020F0502020204030204" pitchFamily="34" charset="0"/>
                        <a:cs typeface="Times New Roman" panose="02020603050405020304" pitchFamily="18" charset="0"/>
                      </a:endParaRPr>
                    </a:p>
                  </a:txBody>
                  <a:tcPr marL="44450" marR="44450" marT="0" marB="0" anchor="ctr"/>
                </a:tc>
                <a:tc>
                  <a:txBody>
                    <a:bodyPr/>
                    <a:lstStyle/>
                    <a:p>
                      <a:pPr>
                        <a:spcAft>
                          <a:spcPts val="0"/>
                        </a:spcAft>
                      </a:pPr>
                      <a:r>
                        <a:rPr lang="en-US" sz="1400" dirty="0">
                          <a:effectLst/>
                          <a:latin typeface="+mj-lt"/>
                          <a:ea typeface="Calibri" panose="020F0502020204030204" pitchFamily="34" charset="0"/>
                          <a:cs typeface="Times New Roman" panose="02020603050405020304" pitchFamily="18" charset="0"/>
                        </a:rPr>
                        <a:t>Emphasize diagram elements</a:t>
                      </a:r>
                    </a:p>
                  </a:txBody>
                  <a:tcPr marL="44450" marR="44450" marT="0" marB="0" anchor="ctr"/>
                </a:tc>
                <a:tc>
                  <a:txBody>
                    <a:bodyPr/>
                    <a:lstStyle/>
                    <a:p>
                      <a:pPr>
                        <a:spcAft>
                          <a:spcPts val="0"/>
                        </a:spcAft>
                      </a:pPr>
                      <a:r>
                        <a:rPr lang="en-US" sz="1400" kern="1200" dirty="0">
                          <a:solidFill>
                            <a:schemeClr val="tx1"/>
                          </a:solidFill>
                          <a:effectLst/>
                          <a:latin typeface="+mn-lt"/>
                          <a:ea typeface="+mn-ea"/>
                          <a:cs typeface="+mn-cs"/>
                        </a:rPr>
                        <a:t>Accent Color 7</a:t>
                      </a:r>
                      <a:endParaRPr lang="en-US" sz="1400" kern="1200" dirty="0">
                        <a:solidFill>
                          <a:schemeClr val="tx1"/>
                        </a:solidFill>
                        <a:effectLst/>
                        <a:latin typeface="+mn-lt"/>
                        <a:ea typeface="Calibri" panose="020F0502020204030204" pitchFamily="34" charset="0"/>
                        <a:cs typeface="Times New Roman" panose="02020603050405020304" pitchFamily="18" charset="0"/>
                      </a:endParaRPr>
                    </a:p>
                  </a:txBody>
                  <a:tcPr marL="44450" marR="44450" marT="0" marB="0" anchor="ctr"/>
                </a:tc>
                <a:extLst>
                  <a:ext uri="{0D108BD9-81ED-4DB2-BD59-A6C34878D82A}">
                    <a16:rowId xmlns:a16="http://schemas.microsoft.com/office/drawing/2014/main" val="613132689"/>
                  </a:ext>
                </a:extLst>
              </a:tr>
              <a:tr h="396268">
                <a:tc>
                  <a:txBody>
                    <a:bodyPr/>
                    <a:lstStyle/>
                    <a:p>
                      <a:pPr>
                        <a:spcAft>
                          <a:spcPts val="0"/>
                        </a:spcAft>
                      </a:pPr>
                      <a:r>
                        <a:rPr lang="en-US" sz="1400" b="1" dirty="0">
                          <a:effectLst/>
                          <a:latin typeface="+mj-lt"/>
                          <a:ea typeface="Calibri" panose="020F0502020204030204" pitchFamily="34" charset="0"/>
                          <a:cs typeface="Times New Roman" panose="02020603050405020304" pitchFamily="18" charset="0"/>
                        </a:rPr>
                        <a:t>192</a:t>
                      </a:r>
                    </a:p>
                  </a:txBody>
                  <a:tcPr marL="44450" marR="44450" marT="0" marB="0" anchor="ctr"/>
                </a:tc>
                <a:tc>
                  <a:txBody>
                    <a:bodyPr/>
                    <a:lstStyle/>
                    <a:p>
                      <a:pPr>
                        <a:spcAft>
                          <a:spcPts val="0"/>
                        </a:spcAft>
                      </a:pPr>
                      <a:r>
                        <a:rPr lang="en-US" sz="1400" b="1" dirty="0">
                          <a:effectLst/>
                          <a:latin typeface="+mj-lt"/>
                        </a:rPr>
                        <a:t>57</a:t>
                      </a:r>
                      <a:endParaRPr lang="en-US" sz="1400" b="1" dirty="0">
                        <a:effectLst/>
                        <a:latin typeface="+mj-lt"/>
                        <a:ea typeface="Calibri" panose="020F0502020204030204" pitchFamily="34" charset="0"/>
                        <a:cs typeface="Times New Roman" panose="02020603050405020304" pitchFamily="18" charset="0"/>
                      </a:endParaRPr>
                    </a:p>
                  </a:txBody>
                  <a:tcPr marL="44450" marR="44450" marT="0" marB="0" anchor="ctr"/>
                </a:tc>
                <a:tc>
                  <a:txBody>
                    <a:bodyPr/>
                    <a:lstStyle/>
                    <a:p>
                      <a:pPr>
                        <a:spcAft>
                          <a:spcPts val="0"/>
                        </a:spcAft>
                      </a:pPr>
                      <a:r>
                        <a:rPr lang="en-US" sz="1400" b="1" dirty="0">
                          <a:effectLst/>
                          <a:latin typeface="+mj-lt"/>
                        </a:rPr>
                        <a:t>159</a:t>
                      </a:r>
                      <a:endParaRPr lang="en-US" sz="1400" b="1" dirty="0">
                        <a:effectLst/>
                        <a:latin typeface="+mj-lt"/>
                        <a:ea typeface="Calibri" panose="020F0502020204030204" pitchFamily="34" charset="0"/>
                        <a:cs typeface="Times New Roman" panose="02020603050405020304" pitchFamily="18" charset="0"/>
                      </a:endParaRPr>
                    </a:p>
                  </a:txBody>
                  <a:tcPr marL="44450" marR="44450" marT="0" marB="0" anchor="ctr"/>
                </a:tc>
                <a:tc>
                  <a:txBody>
                    <a:bodyPr/>
                    <a:lstStyle/>
                    <a:p>
                      <a:pPr>
                        <a:spcAft>
                          <a:spcPts val="0"/>
                        </a:spcAft>
                      </a:pPr>
                      <a:r>
                        <a:rPr lang="en-US" sz="1400" dirty="0">
                          <a:effectLst/>
                          <a:latin typeface="+mj-lt"/>
                        </a:rPr>
                        <a:t>C0399F</a:t>
                      </a:r>
                      <a:endParaRPr lang="en-US" sz="1400" dirty="0">
                        <a:effectLst/>
                        <a:latin typeface="+mj-lt"/>
                        <a:ea typeface="Calibri" panose="020F0502020204030204" pitchFamily="34" charset="0"/>
                        <a:cs typeface="Times New Roman" panose="02020603050405020304" pitchFamily="18" charset="0"/>
                      </a:endParaRPr>
                    </a:p>
                  </a:txBody>
                  <a:tcPr marL="44450" marR="44450" marT="0" marB="0" anchor="ctr"/>
                </a:tc>
                <a:tc>
                  <a:txBody>
                    <a:bodyPr/>
                    <a:lstStyle/>
                    <a:p>
                      <a:pPr>
                        <a:spcAft>
                          <a:spcPts val="0"/>
                        </a:spcAft>
                      </a:pPr>
                      <a:r>
                        <a:rPr lang="en-US" sz="1400" dirty="0">
                          <a:effectLst/>
                          <a:latin typeface="+mj-lt"/>
                        </a:rPr>
                        <a:t> </a:t>
                      </a:r>
                      <a:endParaRPr lang="en-US" sz="1400" dirty="0">
                        <a:effectLst/>
                        <a:latin typeface="+mj-lt"/>
                        <a:ea typeface="Calibri" panose="020F0502020204030204" pitchFamily="34" charset="0"/>
                        <a:cs typeface="Times New Roman" panose="02020603050405020304" pitchFamily="18" charset="0"/>
                      </a:endParaRPr>
                    </a:p>
                  </a:txBody>
                  <a:tcPr marL="44450" marR="44450" marT="0" marB="0" anchor="ctr"/>
                </a:tc>
                <a:tc>
                  <a:txBody>
                    <a:bodyPr/>
                    <a:lstStyle/>
                    <a:p>
                      <a:pPr>
                        <a:spcAft>
                          <a:spcPts val="0"/>
                        </a:spcAft>
                      </a:pPr>
                      <a:r>
                        <a:rPr lang="en-US" sz="1400" dirty="0">
                          <a:effectLst/>
                          <a:latin typeface="+mj-lt"/>
                        </a:rPr>
                        <a:t>Emphasize purple</a:t>
                      </a:r>
                      <a:endParaRPr lang="en-US" sz="1400" dirty="0">
                        <a:effectLst/>
                        <a:latin typeface="+mj-lt"/>
                        <a:ea typeface="Calibri" panose="020F0502020204030204" pitchFamily="34" charset="0"/>
                        <a:cs typeface="Times New Roman" panose="02020603050405020304" pitchFamily="18" charset="0"/>
                      </a:endParaRPr>
                    </a:p>
                  </a:txBody>
                  <a:tcPr marL="44450" marR="44450" marT="0" marB="0" anchor="ctr"/>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lang="en-US" sz="1400" kern="1200" dirty="0">
                          <a:solidFill>
                            <a:schemeClr val="tx1"/>
                          </a:solidFill>
                          <a:effectLst/>
                          <a:latin typeface="+mn-lt"/>
                          <a:ea typeface="Calibri" panose="020F0502020204030204" pitchFamily="34" charset="0"/>
                          <a:cs typeface="Times New Roman" panose="02020603050405020304" pitchFamily="18" charset="0"/>
                        </a:rPr>
                        <a:t>Emphasize diagram elements</a:t>
                      </a:r>
                    </a:p>
                  </a:txBody>
                  <a:tcPr marL="44450" marR="44450" marT="0" marB="0" anchor="ctr"/>
                </a:tc>
                <a:tc>
                  <a:txBody>
                    <a:bodyPr/>
                    <a:lstStyle/>
                    <a:p>
                      <a:pPr>
                        <a:spcAft>
                          <a:spcPts val="0"/>
                        </a:spcAft>
                      </a:pPr>
                      <a:r>
                        <a:rPr lang="en-US" sz="1400" dirty="0">
                          <a:effectLst/>
                          <a:latin typeface="+mj-lt"/>
                        </a:rPr>
                        <a:t>Accent Color 4</a:t>
                      </a:r>
                      <a:endParaRPr lang="en-US" sz="1400" dirty="0">
                        <a:effectLst/>
                        <a:latin typeface="+mj-lt"/>
                        <a:ea typeface="Calibri" panose="020F0502020204030204" pitchFamily="34" charset="0"/>
                        <a:cs typeface="Times New Roman" panose="02020603050405020304" pitchFamily="18" charset="0"/>
                      </a:endParaRPr>
                    </a:p>
                  </a:txBody>
                  <a:tcPr marL="44450" marR="44450" marT="0" marB="0" anchor="ctr"/>
                </a:tc>
                <a:extLst>
                  <a:ext uri="{0D108BD9-81ED-4DB2-BD59-A6C34878D82A}">
                    <a16:rowId xmlns:a16="http://schemas.microsoft.com/office/drawing/2014/main" val="4202754666"/>
                  </a:ext>
                </a:extLst>
              </a:tr>
              <a:tr h="396268">
                <a:tc>
                  <a:txBody>
                    <a:bodyPr/>
                    <a:lstStyle/>
                    <a:p>
                      <a:pPr>
                        <a:spcAft>
                          <a:spcPts val="0"/>
                        </a:spcAft>
                      </a:pPr>
                      <a:r>
                        <a:rPr lang="en-US" sz="1400" b="1" dirty="0">
                          <a:effectLst/>
                          <a:latin typeface="+mj-lt"/>
                        </a:rPr>
                        <a:t>16</a:t>
                      </a:r>
                      <a:endParaRPr lang="en-US" sz="1400" b="1" dirty="0">
                        <a:effectLst/>
                        <a:latin typeface="+mj-lt"/>
                        <a:ea typeface="Calibri" panose="020F0502020204030204" pitchFamily="34" charset="0"/>
                        <a:cs typeface="Times New Roman" panose="02020603050405020304" pitchFamily="18" charset="0"/>
                      </a:endParaRPr>
                    </a:p>
                  </a:txBody>
                  <a:tcPr marL="44450" marR="44450" marT="0" marB="0" anchor="ctr"/>
                </a:tc>
                <a:tc>
                  <a:txBody>
                    <a:bodyPr/>
                    <a:lstStyle/>
                    <a:p>
                      <a:pPr>
                        <a:spcAft>
                          <a:spcPts val="0"/>
                        </a:spcAft>
                      </a:pPr>
                      <a:r>
                        <a:rPr lang="en-US" sz="1400" b="1" dirty="0">
                          <a:effectLst/>
                          <a:latin typeface="+mj-lt"/>
                        </a:rPr>
                        <a:t>126</a:t>
                      </a:r>
                      <a:endParaRPr lang="en-US" sz="1400" b="1" dirty="0">
                        <a:effectLst/>
                        <a:latin typeface="+mj-lt"/>
                        <a:ea typeface="Calibri" panose="020F0502020204030204" pitchFamily="34" charset="0"/>
                        <a:cs typeface="Times New Roman" panose="02020603050405020304" pitchFamily="18" charset="0"/>
                      </a:endParaRPr>
                    </a:p>
                  </a:txBody>
                  <a:tcPr marL="44450" marR="44450" marT="0" marB="0" anchor="ctr"/>
                </a:tc>
                <a:tc>
                  <a:txBody>
                    <a:bodyPr/>
                    <a:lstStyle/>
                    <a:p>
                      <a:pPr>
                        <a:spcAft>
                          <a:spcPts val="0"/>
                        </a:spcAft>
                      </a:pPr>
                      <a:r>
                        <a:rPr lang="en-US" sz="1400" b="1" dirty="0">
                          <a:effectLst/>
                          <a:latin typeface="+mj-lt"/>
                        </a:rPr>
                        <a:t>62</a:t>
                      </a:r>
                      <a:endParaRPr lang="en-US" sz="1400" b="1" dirty="0">
                        <a:effectLst/>
                        <a:latin typeface="+mj-lt"/>
                        <a:ea typeface="Calibri" panose="020F0502020204030204" pitchFamily="34" charset="0"/>
                        <a:cs typeface="Times New Roman" panose="02020603050405020304" pitchFamily="18" charset="0"/>
                      </a:endParaRPr>
                    </a:p>
                  </a:txBody>
                  <a:tcPr marL="44450" marR="44450" marT="0" marB="0" anchor="ctr"/>
                </a:tc>
                <a:tc>
                  <a:txBody>
                    <a:bodyPr/>
                    <a:lstStyle/>
                    <a:p>
                      <a:pPr>
                        <a:spcAft>
                          <a:spcPts val="0"/>
                        </a:spcAft>
                      </a:pPr>
                      <a:r>
                        <a:rPr lang="en-US" sz="1400" dirty="0">
                          <a:effectLst/>
                          <a:latin typeface="+mj-lt"/>
                        </a:rPr>
                        <a:t>107E3E</a:t>
                      </a:r>
                      <a:endParaRPr lang="en-US" sz="1400" dirty="0">
                        <a:effectLst/>
                        <a:latin typeface="+mj-lt"/>
                        <a:ea typeface="Calibri" panose="020F0502020204030204" pitchFamily="34" charset="0"/>
                        <a:cs typeface="Times New Roman" panose="02020603050405020304" pitchFamily="18" charset="0"/>
                      </a:endParaRPr>
                    </a:p>
                  </a:txBody>
                  <a:tcPr marL="44450" marR="44450" marT="0" marB="0" anchor="ctr"/>
                </a:tc>
                <a:tc>
                  <a:txBody>
                    <a:bodyPr/>
                    <a:lstStyle/>
                    <a:p>
                      <a:pPr>
                        <a:spcAft>
                          <a:spcPts val="0"/>
                        </a:spcAft>
                      </a:pPr>
                      <a:r>
                        <a:rPr lang="en-US" sz="1400" dirty="0">
                          <a:effectLst/>
                          <a:latin typeface="+mj-lt"/>
                        </a:rPr>
                        <a:t> </a:t>
                      </a:r>
                      <a:endParaRPr lang="en-US" sz="1400" dirty="0">
                        <a:effectLst/>
                        <a:latin typeface="+mj-lt"/>
                        <a:ea typeface="Calibri" panose="020F0502020204030204" pitchFamily="34" charset="0"/>
                        <a:cs typeface="Times New Roman" panose="02020603050405020304" pitchFamily="18" charset="0"/>
                      </a:endParaRPr>
                    </a:p>
                  </a:txBody>
                  <a:tcPr marL="44450" marR="44450" marT="0" marB="0" anchor="ctr"/>
                </a:tc>
                <a:tc>
                  <a:txBody>
                    <a:bodyPr/>
                    <a:lstStyle/>
                    <a:p>
                      <a:pPr>
                        <a:spcAft>
                          <a:spcPts val="0"/>
                        </a:spcAft>
                      </a:pPr>
                      <a:r>
                        <a:rPr lang="en-US" sz="1400" dirty="0">
                          <a:effectLst/>
                          <a:latin typeface="+mj-lt"/>
                        </a:rPr>
                        <a:t>Semantic green</a:t>
                      </a:r>
                      <a:endParaRPr lang="en-US" sz="1400" dirty="0">
                        <a:effectLst/>
                        <a:latin typeface="+mj-lt"/>
                        <a:ea typeface="Calibri" panose="020F0502020204030204" pitchFamily="34" charset="0"/>
                        <a:cs typeface="Times New Roman" panose="02020603050405020304" pitchFamily="18" charset="0"/>
                      </a:endParaRPr>
                    </a:p>
                  </a:txBody>
                  <a:tcPr marL="44450" marR="44450" marT="0" marB="0" anchor="ctr"/>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lang="en-US" sz="1400" kern="1200" dirty="0">
                          <a:solidFill>
                            <a:schemeClr val="tx1"/>
                          </a:solidFill>
                          <a:effectLst/>
                          <a:latin typeface="+mn-lt"/>
                          <a:ea typeface="Calibri" panose="020F0502020204030204" pitchFamily="34" charset="0"/>
                          <a:cs typeface="Times New Roman" panose="02020603050405020304" pitchFamily="18" charset="0"/>
                        </a:rPr>
                        <a:t>Emphasize diagram elements</a:t>
                      </a:r>
                    </a:p>
                  </a:txBody>
                  <a:tcPr marL="44450" marR="44450" marT="0" marB="0" anchor="ctr"/>
                </a:tc>
                <a:tc>
                  <a:txBody>
                    <a:bodyPr/>
                    <a:lstStyle/>
                    <a:p>
                      <a:pPr>
                        <a:spcAft>
                          <a:spcPts val="0"/>
                        </a:spcAft>
                      </a:pPr>
                      <a:r>
                        <a:rPr lang="en-US" sz="1400" dirty="0">
                          <a:effectLst/>
                          <a:latin typeface="+mj-lt"/>
                        </a:rPr>
                        <a:t>SemanticPositive</a:t>
                      </a:r>
                      <a:endParaRPr lang="en-US" sz="1400" dirty="0">
                        <a:effectLst/>
                        <a:latin typeface="+mj-lt"/>
                        <a:ea typeface="Calibri" panose="020F0502020204030204" pitchFamily="34" charset="0"/>
                        <a:cs typeface="Times New Roman" panose="02020603050405020304" pitchFamily="18" charset="0"/>
                      </a:endParaRPr>
                    </a:p>
                  </a:txBody>
                  <a:tcPr marL="44450" marR="44450" marT="0" marB="0" anchor="ctr"/>
                </a:tc>
                <a:extLst>
                  <a:ext uri="{0D108BD9-81ED-4DB2-BD59-A6C34878D82A}">
                    <a16:rowId xmlns:a16="http://schemas.microsoft.com/office/drawing/2014/main" val="4046225808"/>
                  </a:ext>
                </a:extLst>
              </a:tr>
              <a:tr h="396268">
                <a:tc>
                  <a:txBody>
                    <a:bodyPr/>
                    <a:lstStyle/>
                    <a:p>
                      <a:pPr>
                        <a:spcAft>
                          <a:spcPts val="0"/>
                        </a:spcAft>
                      </a:pPr>
                      <a:r>
                        <a:rPr lang="en-US" sz="1400" b="1" dirty="0">
                          <a:effectLst/>
                          <a:latin typeface="+mj-lt"/>
                          <a:ea typeface="Calibri" panose="020F0502020204030204" pitchFamily="34" charset="0"/>
                          <a:cs typeface="Times New Roman" panose="02020603050405020304" pitchFamily="18" charset="0"/>
                        </a:rPr>
                        <a:t>233</a:t>
                      </a:r>
                    </a:p>
                  </a:txBody>
                  <a:tcPr marL="44450" marR="44450" marT="0" marB="0" anchor="ctr"/>
                </a:tc>
                <a:tc>
                  <a:txBody>
                    <a:bodyPr/>
                    <a:lstStyle/>
                    <a:p>
                      <a:pPr>
                        <a:spcAft>
                          <a:spcPts val="0"/>
                        </a:spcAft>
                      </a:pPr>
                      <a:r>
                        <a:rPr lang="en-US" sz="1400" b="1" dirty="0">
                          <a:effectLst/>
                          <a:latin typeface="+mj-lt"/>
                          <a:ea typeface="Calibri" panose="020F0502020204030204" pitchFamily="34" charset="0"/>
                          <a:cs typeface="Times New Roman" panose="02020603050405020304" pitchFamily="18" charset="0"/>
                        </a:rPr>
                        <a:t>115</a:t>
                      </a:r>
                    </a:p>
                  </a:txBody>
                  <a:tcPr marL="44450" marR="44450" marT="0" marB="0" anchor="ctr"/>
                </a:tc>
                <a:tc>
                  <a:txBody>
                    <a:bodyPr/>
                    <a:lstStyle/>
                    <a:p>
                      <a:pPr>
                        <a:spcAft>
                          <a:spcPts val="0"/>
                        </a:spcAft>
                      </a:pPr>
                      <a:r>
                        <a:rPr lang="en-US" sz="1400" b="1" dirty="0">
                          <a:effectLst/>
                          <a:latin typeface="+mj-lt"/>
                          <a:ea typeface="Calibri" panose="020F0502020204030204" pitchFamily="34" charset="0"/>
                          <a:cs typeface="Times New Roman" panose="02020603050405020304" pitchFamily="18" charset="0"/>
                        </a:rPr>
                        <a:t>12</a:t>
                      </a:r>
                    </a:p>
                  </a:txBody>
                  <a:tcPr marL="44450" marR="44450" marT="0" marB="0" anchor="ctr"/>
                </a:tc>
                <a:tc>
                  <a:txBody>
                    <a:bodyPr/>
                    <a:lstStyle/>
                    <a:p>
                      <a:pPr>
                        <a:spcAft>
                          <a:spcPts val="0"/>
                        </a:spcAft>
                      </a:pPr>
                      <a:r>
                        <a:rPr lang="en-US" sz="1400" dirty="0">
                          <a:effectLst/>
                          <a:latin typeface="+mj-lt"/>
                          <a:ea typeface="Calibri" panose="020F0502020204030204" pitchFamily="34" charset="0"/>
                          <a:cs typeface="Times New Roman" panose="02020603050405020304" pitchFamily="18" charset="0"/>
                        </a:rPr>
                        <a:t>E9730C</a:t>
                      </a:r>
                    </a:p>
                  </a:txBody>
                  <a:tcPr marL="44450" marR="44450" marT="0" marB="0" anchor="ctr"/>
                </a:tc>
                <a:tc>
                  <a:txBody>
                    <a:bodyPr/>
                    <a:lstStyle/>
                    <a:p>
                      <a:pPr>
                        <a:spcAft>
                          <a:spcPts val="0"/>
                        </a:spcAft>
                      </a:pPr>
                      <a:endParaRPr lang="en-US" sz="1400" dirty="0">
                        <a:effectLst/>
                        <a:latin typeface="+mj-lt"/>
                        <a:ea typeface="Calibri" panose="020F0502020204030204" pitchFamily="34" charset="0"/>
                        <a:cs typeface="Times New Roman" panose="02020603050405020304" pitchFamily="18" charset="0"/>
                      </a:endParaRPr>
                    </a:p>
                  </a:txBody>
                  <a:tcPr marL="44450" marR="44450" marT="0" marB="0" anchor="ctr"/>
                </a:tc>
                <a:tc>
                  <a:txBody>
                    <a:bodyPr/>
                    <a:lstStyle/>
                    <a:p>
                      <a:pPr>
                        <a:spcAft>
                          <a:spcPts val="0"/>
                        </a:spcAft>
                      </a:pPr>
                      <a:r>
                        <a:rPr lang="en-US" sz="1400" dirty="0">
                          <a:effectLst/>
                          <a:latin typeface="+mj-lt"/>
                          <a:ea typeface="Calibri" panose="020F0502020204030204" pitchFamily="34" charset="0"/>
                          <a:cs typeface="Times New Roman" panose="02020603050405020304" pitchFamily="18" charset="0"/>
                        </a:rPr>
                        <a:t>Semantic orange</a:t>
                      </a:r>
                    </a:p>
                  </a:txBody>
                  <a:tcPr marL="44450" marR="44450" marT="0" marB="0" anchor="ctr"/>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lang="en-US" sz="1400" kern="1200" dirty="0">
                          <a:solidFill>
                            <a:schemeClr val="tx1"/>
                          </a:solidFill>
                          <a:effectLst/>
                          <a:latin typeface="+mn-lt"/>
                          <a:ea typeface="Calibri" panose="020F0502020204030204" pitchFamily="34" charset="0"/>
                          <a:cs typeface="Times New Roman" panose="02020603050405020304" pitchFamily="18" charset="0"/>
                        </a:rPr>
                        <a:t>Emphasize diagram elements</a:t>
                      </a:r>
                    </a:p>
                  </a:txBody>
                  <a:tcPr marL="44450" marR="44450" marT="0" marB="0" anchor="ctr"/>
                </a:tc>
                <a:tc>
                  <a:txBody>
                    <a:bodyPr/>
                    <a:lstStyle/>
                    <a:p>
                      <a:pPr>
                        <a:spcAft>
                          <a:spcPts val="0"/>
                        </a:spcAft>
                      </a:pPr>
                      <a:r>
                        <a:rPr lang="en-US" sz="1400" dirty="0" err="1">
                          <a:effectLst/>
                          <a:latin typeface="+mj-lt"/>
                          <a:ea typeface="Calibri" panose="020F0502020204030204" pitchFamily="34" charset="0"/>
                          <a:cs typeface="Times New Roman" panose="02020603050405020304" pitchFamily="18" charset="0"/>
                        </a:rPr>
                        <a:t>SemanticCritical</a:t>
                      </a:r>
                      <a:endParaRPr lang="en-US" sz="1400" dirty="0">
                        <a:effectLst/>
                        <a:latin typeface="+mj-lt"/>
                        <a:ea typeface="Calibri" panose="020F0502020204030204" pitchFamily="34" charset="0"/>
                        <a:cs typeface="Times New Roman" panose="02020603050405020304" pitchFamily="18" charset="0"/>
                      </a:endParaRPr>
                    </a:p>
                  </a:txBody>
                  <a:tcPr marL="44450" marR="44450" marT="0" marB="0" anchor="ctr"/>
                </a:tc>
                <a:extLst>
                  <a:ext uri="{0D108BD9-81ED-4DB2-BD59-A6C34878D82A}">
                    <a16:rowId xmlns:a16="http://schemas.microsoft.com/office/drawing/2014/main" val="1705044359"/>
                  </a:ext>
                </a:extLst>
              </a:tr>
              <a:tr h="396268">
                <a:tc>
                  <a:txBody>
                    <a:bodyPr/>
                    <a:lstStyle/>
                    <a:p>
                      <a:pPr>
                        <a:spcAft>
                          <a:spcPts val="0"/>
                        </a:spcAft>
                      </a:pPr>
                      <a:r>
                        <a:rPr lang="en-US" sz="1400" b="1" dirty="0">
                          <a:effectLst/>
                          <a:latin typeface="+mj-lt"/>
                        </a:rPr>
                        <a:t>187</a:t>
                      </a:r>
                      <a:endParaRPr lang="en-US" sz="1400" b="1" dirty="0">
                        <a:effectLst/>
                        <a:latin typeface="+mj-lt"/>
                        <a:ea typeface="Calibri" panose="020F0502020204030204" pitchFamily="34" charset="0"/>
                        <a:cs typeface="Times New Roman" panose="02020603050405020304" pitchFamily="18" charset="0"/>
                      </a:endParaRPr>
                    </a:p>
                  </a:txBody>
                  <a:tcPr marL="44450" marR="44450" marT="0" marB="0" anchor="ctr"/>
                </a:tc>
                <a:tc>
                  <a:txBody>
                    <a:bodyPr/>
                    <a:lstStyle/>
                    <a:p>
                      <a:pPr>
                        <a:spcAft>
                          <a:spcPts val="0"/>
                        </a:spcAft>
                      </a:pPr>
                      <a:r>
                        <a:rPr lang="en-US" sz="1400" b="1" dirty="0">
                          <a:effectLst/>
                          <a:latin typeface="+mj-lt"/>
                        </a:rPr>
                        <a:t>0</a:t>
                      </a:r>
                      <a:endParaRPr lang="en-US" sz="1400" b="1" dirty="0">
                        <a:effectLst/>
                        <a:latin typeface="+mj-lt"/>
                        <a:ea typeface="Calibri" panose="020F0502020204030204" pitchFamily="34" charset="0"/>
                        <a:cs typeface="Times New Roman" panose="02020603050405020304" pitchFamily="18" charset="0"/>
                      </a:endParaRPr>
                    </a:p>
                  </a:txBody>
                  <a:tcPr marL="44450" marR="44450" marT="0" marB="0" anchor="ctr"/>
                </a:tc>
                <a:tc>
                  <a:txBody>
                    <a:bodyPr/>
                    <a:lstStyle/>
                    <a:p>
                      <a:pPr>
                        <a:spcAft>
                          <a:spcPts val="0"/>
                        </a:spcAft>
                      </a:pPr>
                      <a:r>
                        <a:rPr lang="en-US" sz="1400" b="1" dirty="0">
                          <a:effectLst/>
                          <a:latin typeface="+mj-lt"/>
                        </a:rPr>
                        <a:t>0</a:t>
                      </a:r>
                      <a:endParaRPr lang="en-US" sz="1400" b="1" dirty="0">
                        <a:effectLst/>
                        <a:latin typeface="+mj-lt"/>
                        <a:ea typeface="Calibri" panose="020F0502020204030204" pitchFamily="34" charset="0"/>
                        <a:cs typeface="Times New Roman" panose="02020603050405020304" pitchFamily="18" charset="0"/>
                      </a:endParaRPr>
                    </a:p>
                  </a:txBody>
                  <a:tcPr marL="44450" marR="44450" marT="0" marB="0" anchor="ctr"/>
                </a:tc>
                <a:tc>
                  <a:txBody>
                    <a:bodyPr/>
                    <a:lstStyle/>
                    <a:p>
                      <a:pPr>
                        <a:spcAft>
                          <a:spcPts val="0"/>
                        </a:spcAft>
                      </a:pPr>
                      <a:r>
                        <a:rPr lang="en-US" sz="1400" dirty="0">
                          <a:effectLst/>
                          <a:latin typeface="+mj-lt"/>
                        </a:rPr>
                        <a:t>BB0000</a:t>
                      </a:r>
                      <a:endParaRPr lang="en-US" sz="1400" dirty="0">
                        <a:effectLst/>
                        <a:latin typeface="+mj-lt"/>
                        <a:ea typeface="Calibri" panose="020F0502020204030204" pitchFamily="34" charset="0"/>
                        <a:cs typeface="Times New Roman" panose="02020603050405020304" pitchFamily="18" charset="0"/>
                      </a:endParaRPr>
                    </a:p>
                  </a:txBody>
                  <a:tcPr marL="44450" marR="44450" marT="0" marB="0" anchor="ctr"/>
                </a:tc>
                <a:tc>
                  <a:txBody>
                    <a:bodyPr/>
                    <a:lstStyle/>
                    <a:p>
                      <a:pPr>
                        <a:spcAft>
                          <a:spcPts val="0"/>
                        </a:spcAft>
                      </a:pPr>
                      <a:r>
                        <a:rPr lang="en-US" sz="1400" dirty="0">
                          <a:effectLst/>
                          <a:latin typeface="+mj-lt"/>
                        </a:rPr>
                        <a:t> </a:t>
                      </a:r>
                      <a:endParaRPr lang="en-US" sz="1400" dirty="0">
                        <a:effectLst/>
                        <a:latin typeface="+mj-lt"/>
                        <a:ea typeface="Calibri" panose="020F0502020204030204" pitchFamily="34" charset="0"/>
                        <a:cs typeface="Times New Roman" panose="02020603050405020304" pitchFamily="18" charset="0"/>
                      </a:endParaRPr>
                    </a:p>
                  </a:txBody>
                  <a:tcPr marL="44450" marR="44450" marT="0" marB="0" anchor="ctr"/>
                </a:tc>
                <a:tc>
                  <a:txBody>
                    <a:bodyPr/>
                    <a:lstStyle/>
                    <a:p>
                      <a:pPr>
                        <a:spcAft>
                          <a:spcPts val="0"/>
                        </a:spcAft>
                      </a:pPr>
                      <a:r>
                        <a:rPr lang="en-US" sz="1400" dirty="0">
                          <a:effectLst/>
                          <a:latin typeface="+mj-lt"/>
                        </a:rPr>
                        <a:t>Semantic red</a:t>
                      </a:r>
                      <a:endParaRPr lang="en-US" sz="1400" dirty="0">
                        <a:effectLst/>
                        <a:latin typeface="+mj-lt"/>
                        <a:ea typeface="Calibri" panose="020F0502020204030204" pitchFamily="34" charset="0"/>
                        <a:cs typeface="Times New Roman" panose="02020603050405020304" pitchFamily="18" charset="0"/>
                      </a:endParaRPr>
                    </a:p>
                  </a:txBody>
                  <a:tcPr marL="44450" marR="44450" marT="0" marB="0" anchor="ctr"/>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lang="en-US" sz="1400" kern="1200" dirty="0">
                          <a:solidFill>
                            <a:schemeClr val="tx1"/>
                          </a:solidFill>
                          <a:effectLst/>
                          <a:latin typeface="+mn-lt"/>
                          <a:ea typeface="Calibri" panose="020F0502020204030204" pitchFamily="34" charset="0"/>
                          <a:cs typeface="Times New Roman" panose="02020603050405020304" pitchFamily="18" charset="0"/>
                        </a:rPr>
                        <a:t>Emphasize diagram elements</a:t>
                      </a:r>
                    </a:p>
                  </a:txBody>
                  <a:tcPr marL="44450" marR="44450" marT="0" marB="0" anchor="ctr"/>
                </a:tc>
                <a:tc>
                  <a:txBody>
                    <a:bodyPr/>
                    <a:lstStyle/>
                    <a:p>
                      <a:pPr>
                        <a:spcAft>
                          <a:spcPts val="0"/>
                        </a:spcAft>
                      </a:pPr>
                      <a:r>
                        <a:rPr lang="en-US" sz="1400" dirty="0">
                          <a:effectLst/>
                          <a:latin typeface="+mj-lt"/>
                        </a:rPr>
                        <a:t>SemanticNegative</a:t>
                      </a:r>
                      <a:endParaRPr lang="en-US" sz="1400" dirty="0">
                        <a:effectLst/>
                        <a:latin typeface="+mj-lt"/>
                        <a:ea typeface="Calibri" panose="020F0502020204030204" pitchFamily="34" charset="0"/>
                        <a:cs typeface="Times New Roman" panose="02020603050405020304" pitchFamily="18" charset="0"/>
                      </a:endParaRPr>
                    </a:p>
                  </a:txBody>
                  <a:tcPr marL="44450" marR="44450" marT="0" marB="0" anchor="ctr"/>
                </a:tc>
                <a:extLst>
                  <a:ext uri="{0D108BD9-81ED-4DB2-BD59-A6C34878D82A}">
                    <a16:rowId xmlns:a16="http://schemas.microsoft.com/office/drawing/2014/main" val="649644523"/>
                  </a:ext>
                </a:extLst>
              </a:tr>
            </a:tbl>
          </a:graphicData>
        </a:graphic>
      </p:graphicFrame>
      <p:sp>
        <p:nvSpPr>
          <p:cNvPr id="13" name="Rectangle 12"/>
          <p:cNvSpPr/>
          <p:nvPr/>
        </p:nvSpPr>
        <p:spPr>
          <a:xfrm>
            <a:off x="1921123" y="1335561"/>
            <a:ext cx="10153128" cy="276999"/>
          </a:xfrm>
          <a:prstGeom prst="rect">
            <a:avLst/>
          </a:prstGeom>
        </p:spPr>
        <p:txBody>
          <a:bodyPr wrap="square">
            <a:spAutoFit/>
          </a:bodyPr>
          <a:lstStyle/>
          <a:p>
            <a:r>
              <a:rPr lang="en-US" sz="1200" dirty="0"/>
              <a:t>* SAP Business Technology Platform Solution Diagrams are based on a selected subset of SAP Fiori Design Colors (Quartz Light), </a:t>
            </a:r>
            <a:r>
              <a:rPr lang="en-US" sz="1200" dirty="0">
                <a:hlinkClick r:id="rId3"/>
              </a:rPr>
              <a:t>see more …</a:t>
            </a:r>
            <a:endParaRPr lang="en-US" sz="1200" dirty="0"/>
          </a:p>
        </p:txBody>
      </p:sp>
      <p:sp>
        <p:nvSpPr>
          <p:cNvPr id="15" name="Oval 14"/>
          <p:cNvSpPr/>
          <p:nvPr/>
        </p:nvSpPr>
        <p:spPr bwMode="gray">
          <a:xfrm>
            <a:off x="4096931" y="5944785"/>
            <a:ext cx="324000" cy="324000"/>
          </a:xfrm>
          <a:prstGeom prst="ellipse">
            <a:avLst/>
          </a:prstGeom>
          <a:solidFill>
            <a:srgbClr val="BB0000"/>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7" name="Oval 16"/>
          <p:cNvSpPr/>
          <p:nvPr/>
        </p:nvSpPr>
        <p:spPr bwMode="gray">
          <a:xfrm>
            <a:off x="4096931" y="5152651"/>
            <a:ext cx="324000" cy="324000"/>
          </a:xfrm>
          <a:prstGeom prst="ellipse">
            <a:avLst/>
          </a:prstGeom>
          <a:solidFill>
            <a:srgbClr val="107E3E"/>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9" name="Oval 18"/>
          <p:cNvSpPr/>
          <p:nvPr/>
        </p:nvSpPr>
        <p:spPr bwMode="gray">
          <a:xfrm>
            <a:off x="4096931" y="3385711"/>
            <a:ext cx="324000" cy="324000"/>
          </a:xfrm>
          <a:prstGeom prst="ellipse">
            <a:avLst/>
          </a:prstGeom>
          <a:solidFill>
            <a:srgbClr val="7F7F7F"/>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0" name="Oval 19"/>
          <p:cNvSpPr/>
          <p:nvPr/>
        </p:nvSpPr>
        <p:spPr bwMode="gray">
          <a:xfrm>
            <a:off x="4096931" y="2963363"/>
            <a:ext cx="324000" cy="324000"/>
          </a:xfrm>
          <a:prstGeom prst="ellipse">
            <a:avLst/>
          </a:prstGeom>
          <a:solidFill>
            <a:srgbClr val="053B70"/>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1" name="Oval 20"/>
          <p:cNvSpPr/>
          <p:nvPr/>
        </p:nvSpPr>
        <p:spPr bwMode="gray">
          <a:xfrm>
            <a:off x="4096931" y="2541015"/>
            <a:ext cx="324000" cy="324000"/>
          </a:xfrm>
          <a:prstGeom prst="ellipse">
            <a:avLst/>
          </a:prstGeom>
          <a:solidFill>
            <a:srgbClr val="074D92"/>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2" name="Oval 21"/>
          <p:cNvSpPr/>
          <p:nvPr/>
        </p:nvSpPr>
        <p:spPr bwMode="gray">
          <a:xfrm>
            <a:off x="4096931" y="2118667"/>
            <a:ext cx="324000" cy="324000"/>
          </a:xfrm>
          <a:prstGeom prst="ellipse">
            <a:avLst/>
          </a:prstGeom>
          <a:solidFill>
            <a:srgbClr val="0A6ED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3" name="Oval 22"/>
          <p:cNvSpPr/>
          <p:nvPr/>
        </p:nvSpPr>
        <p:spPr bwMode="gray">
          <a:xfrm>
            <a:off x="4096931" y="3862741"/>
            <a:ext cx="324000" cy="324000"/>
          </a:xfrm>
          <a:prstGeom prst="ellipse">
            <a:avLst/>
          </a:prstGeom>
          <a:solidFill>
            <a:schemeClr val="tx1">
              <a:lumMod val="65000"/>
              <a:lumOff val="35000"/>
            </a:scheme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4" name="Oval 13">
            <a:extLst>
              <a:ext uri="{FF2B5EF4-FFF2-40B4-BE49-F238E27FC236}">
                <a16:creationId xmlns:a16="http://schemas.microsoft.com/office/drawing/2014/main" id="{516D94A1-F6D6-41C4-A0CA-BA91003A92D1}"/>
              </a:ext>
            </a:extLst>
          </p:cNvPr>
          <p:cNvSpPr/>
          <p:nvPr/>
        </p:nvSpPr>
        <p:spPr bwMode="gray">
          <a:xfrm>
            <a:off x="4096931" y="4756584"/>
            <a:ext cx="324000" cy="324000"/>
          </a:xfrm>
          <a:prstGeom prst="ellipse">
            <a:avLst/>
          </a:prstGeom>
          <a:solidFill>
            <a:srgbClr val="C0399F"/>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4" name="Oval 23">
            <a:extLst>
              <a:ext uri="{FF2B5EF4-FFF2-40B4-BE49-F238E27FC236}">
                <a16:creationId xmlns:a16="http://schemas.microsoft.com/office/drawing/2014/main" id="{075C4751-3108-4DE9-84D7-0A03E9F66421}"/>
              </a:ext>
            </a:extLst>
          </p:cNvPr>
          <p:cNvSpPr/>
          <p:nvPr/>
        </p:nvSpPr>
        <p:spPr bwMode="gray">
          <a:xfrm>
            <a:off x="4096931" y="4360517"/>
            <a:ext cx="324000" cy="324000"/>
          </a:xfrm>
          <a:prstGeom prst="ellipse">
            <a:avLst/>
          </a:prstGeom>
          <a:solidFill>
            <a:srgbClr val="0F828F"/>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6" name="Oval 25">
            <a:extLst>
              <a:ext uri="{FF2B5EF4-FFF2-40B4-BE49-F238E27FC236}">
                <a16:creationId xmlns:a16="http://schemas.microsoft.com/office/drawing/2014/main" id="{965B4425-D542-417E-9534-28068F117778}"/>
              </a:ext>
            </a:extLst>
          </p:cNvPr>
          <p:cNvSpPr/>
          <p:nvPr/>
        </p:nvSpPr>
        <p:spPr bwMode="gray">
          <a:xfrm>
            <a:off x="4096931" y="5548718"/>
            <a:ext cx="324000" cy="324000"/>
          </a:xfrm>
          <a:prstGeom prst="ellipse">
            <a:avLst/>
          </a:prstGeom>
          <a:solidFill>
            <a:srgbClr val="E9730C"/>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31239052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4001" y="504000"/>
            <a:ext cx="11186476" cy="738664"/>
          </a:xfrm>
        </p:spPr>
        <p:txBody>
          <a:bodyPr/>
          <a:lstStyle/>
          <a:p>
            <a:r>
              <a:rPr lang="en-US" dirty="0"/>
              <a:t>SAP Business Technology Platform Solution Diagrams &amp; Icons </a:t>
            </a:r>
            <a:br>
              <a:rPr lang="en-US" dirty="0"/>
            </a:br>
            <a:r>
              <a:rPr lang="en-US" b="0" dirty="0"/>
              <a:t>MS PowerPoint Elements: Colors (white background style)*</a:t>
            </a:r>
          </a:p>
        </p:txBody>
      </p:sp>
      <p:graphicFrame>
        <p:nvGraphicFramePr>
          <p:cNvPr id="3" name="Table 2"/>
          <p:cNvGraphicFramePr>
            <a:graphicFrameLocks noGrp="1"/>
          </p:cNvGraphicFramePr>
          <p:nvPr>
            <p:extLst>
              <p:ext uri="{D42A27DB-BD31-4B8C-83A1-F6EECF244321}">
                <p14:modId xmlns:p14="http://schemas.microsoft.com/office/powerpoint/2010/main" val="1386410990"/>
              </p:ext>
            </p:extLst>
          </p:nvPr>
        </p:nvGraphicFramePr>
        <p:xfrm>
          <a:off x="481012" y="1622425"/>
          <a:ext cx="11196636" cy="4737663"/>
        </p:xfrm>
        <a:graphic>
          <a:graphicData uri="http://schemas.openxmlformats.org/drawingml/2006/table">
            <a:tbl>
              <a:tblPr firstRow="1" firstCol="1" bandRow="1">
                <a:tableStyleId>{2D5ABB26-0587-4C30-8999-92F81FD0307C}</a:tableStyleId>
              </a:tblPr>
              <a:tblGrid>
                <a:gridCol w="789914">
                  <a:extLst>
                    <a:ext uri="{9D8B030D-6E8A-4147-A177-3AD203B41FA5}">
                      <a16:colId xmlns:a16="http://schemas.microsoft.com/office/drawing/2014/main" val="2948488389"/>
                    </a:ext>
                  </a:extLst>
                </a:gridCol>
                <a:gridCol w="789914">
                  <a:extLst>
                    <a:ext uri="{9D8B030D-6E8A-4147-A177-3AD203B41FA5}">
                      <a16:colId xmlns:a16="http://schemas.microsoft.com/office/drawing/2014/main" val="36135514"/>
                    </a:ext>
                  </a:extLst>
                </a:gridCol>
                <a:gridCol w="789914">
                  <a:extLst>
                    <a:ext uri="{9D8B030D-6E8A-4147-A177-3AD203B41FA5}">
                      <a16:colId xmlns:a16="http://schemas.microsoft.com/office/drawing/2014/main" val="627329171"/>
                    </a:ext>
                  </a:extLst>
                </a:gridCol>
                <a:gridCol w="1086593">
                  <a:extLst>
                    <a:ext uri="{9D8B030D-6E8A-4147-A177-3AD203B41FA5}">
                      <a16:colId xmlns:a16="http://schemas.microsoft.com/office/drawing/2014/main" val="1938793995"/>
                    </a:ext>
                  </a:extLst>
                </a:gridCol>
                <a:gridCol w="1152128">
                  <a:extLst>
                    <a:ext uri="{9D8B030D-6E8A-4147-A177-3AD203B41FA5}">
                      <a16:colId xmlns:a16="http://schemas.microsoft.com/office/drawing/2014/main" val="2681884788"/>
                    </a:ext>
                  </a:extLst>
                </a:gridCol>
                <a:gridCol w="2016224">
                  <a:extLst>
                    <a:ext uri="{9D8B030D-6E8A-4147-A177-3AD203B41FA5}">
                      <a16:colId xmlns:a16="http://schemas.microsoft.com/office/drawing/2014/main" val="3415685965"/>
                    </a:ext>
                  </a:extLst>
                </a:gridCol>
                <a:gridCol w="2880320">
                  <a:extLst>
                    <a:ext uri="{9D8B030D-6E8A-4147-A177-3AD203B41FA5}">
                      <a16:colId xmlns:a16="http://schemas.microsoft.com/office/drawing/2014/main" val="4029052644"/>
                    </a:ext>
                  </a:extLst>
                </a:gridCol>
                <a:gridCol w="1691629">
                  <a:extLst>
                    <a:ext uri="{9D8B030D-6E8A-4147-A177-3AD203B41FA5}">
                      <a16:colId xmlns:a16="http://schemas.microsoft.com/office/drawing/2014/main" val="1819580908"/>
                    </a:ext>
                  </a:extLst>
                </a:gridCol>
              </a:tblGrid>
              <a:tr h="396268">
                <a:tc>
                  <a:txBody>
                    <a:bodyPr/>
                    <a:lstStyle/>
                    <a:p>
                      <a:pPr>
                        <a:spcAft>
                          <a:spcPts val="0"/>
                        </a:spcAft>
                      </a:pPr>
                      <a:r>
                        <a:rPr lang="en-US" sz="1600" b="1" dirty="0">
                          <a:solidFill>
                            <a:schemeClr val="tx1"/>
                          </a:solidFill>
                          <a:effectLst/>
                          <a:latin typeface="+mj-lt"/>
                        </a:rPr>
                        <a:t>R</a:t>
                      </a:r>
                      <a:endParaRPr lang="en-US" sz="1600" b="1" dirty="0">
                        <a:solidFill>
                          <a:schemeClr val="tx1"/>
                        </a:solidFill>
                        <a:effectLst/>
                        <a:latin typeface="+mj-lt"/>
                        <a:ea typeface="Calibri" panose="020F0502020204030204" pitchFamily="34" charset="0"/>
                        <a:cs typeface="Times New Roman" panose="02020603050405020304" pitchFamily="18" charset="0"/>
                      </a:endParaRPr>
                    </a:p>
                  </a:txBody>
                  <a:tcPr marL="44450" marR="44450" marT="0" marB="0" anchor="ctr">
                    <a:lnB w="12700" cap="flat" cmpd="sng" algn="ctr">
                      <a:solidFill>
                        <a:schemeClr val="tx1"/>
                      </a:solidFill>
                      <a:prstDash val="solid"/>
                      <a:round/>
                      <a:headEnd type="none" w="med" len="med"/>
                      <a:tailEnd type="none" w="med" len="med"/>
                    </a:lnB>
                  </a:tcPr>
                </a:tc>
                <a:tc>
                  <a:txBody>
                    <a:bodyPr/>
                    <a:lstStyle/>
                    <a:p>
                      <a:pPr>
                        <a:spcAft>
                          <a:spcPts val="0"/>
                        </a:spcAft>
                      </a:pPr>
                      <a:r>
                        <a:rPr lang="en-US" sz="1600" b="1" dirty="0">
                          <a:solidFill>
                            <a:schemeClr val="tx1"/>
                          </a:solidFill>
                          <a:effectLst/>
                          <a:latin typeface="+mj-lt"/>
                        </a:rPr>
                        <a:t>G</a:t>
                      </a:r>
                      <a:endParaRPr lang="en-US" sz="1600" b="1" dirty="0">
                        <a:solidFill>
                          <a:schemeClr val="tx1"/>
                        </a:solidFill>
                        <a:effectLst/>
                        <a:latin typeface="+mj-lt"/>
                        <a:ea typeface="Calibri" panose="020F0502020204030204" pitchFamily="34" charset="0"/>
                        <a:cs typeface="Times New Roman" panose="02020603050405020304" pitchFamily="18" charset="0"/>
                      </a:endParaRPr>
                    </a:p>
                  </a:txBody>
                  <a:tcPr marL="44450" marR="44450" marT="0" marB="0" anchor="ctr">
                    <a:lnB w="12700" cap="flat" cmpd="sng" algn="ctr">
                      <a:solidFill>
                        <a:schemeClr val="tx1"/>
                      </a:solidFill>
                      <a:prstDash val="solid"/>
                      <a:round/>
                      <a:headEnd type="none" w="med" len="med"/>
                      <a:tailEnd type="none" w="med" len="med"/>
                    </a:lnB>
                  </a:tcPr>
                </a:tc>
                <a:tc>
                  <a:txBody>
                    <a:bodyPr/>
                    <a:lstStyle/>
                    <a:p>
                      <a:pPr>
                        <a:spcAft>
                          <a:spcPts val="0"/>
                        </a:spcAft>
                      </a:pPr>
                      <a:r>
                        <a:rPr lang="en-US" sz="1600" b="1" dirty="0">
                          <a:solidFill>
                            <a:schemeClr val="tx1"/>
                          </a:solidFill>
                          <a:effectLst/>
                          <a:latin typeface="+mj-lt"/>
                        </a:rPr>
                        <a:t>B</a:t>
                      </a:r>
                      <a:endParaRPr lang="en-US" sz="1600" b="1" dirty="0">
                        <a:solidFill>
                          <a:schemeClr val="tx1"/>
                        </a:solidFill>
                        <a:effectLst/>
                        <a:latin typeface="+mj-lt"/>
                        <a:ea typeface="Calibri" panose="020F0502020204030204" pitchFamily="34" charset="0"/>
                        <a:cs typeface="Times New Roman" panose="02020603050405020304" pitchFamily="18" charset="0"/>
                      </a:endParaRPr>
                    </a:p>
                  </a:txBody>
                  <a:tcPr marL="44450" marR="44450" marT="0" marB="0" anchor="ctr">
                    <a:lnB w="12700" cap="flat" cmpd="sng" algn="ctr">
                      <a:solidFill>
                        <a:schemeClr val="tx1"/>
                      </a:solidFill>
                      <a:prstDash val="solid"/>
                      <a:round/>
                      <a:headEnd type="none" w="med" len="med"/>
                      <a:tailEnd type="none" w="med" len="med"/>
                    </a:lnB>
                  </a:tcPr>
                </a:tc>
                <a:tc>
                  <a:txBody>
                    <a:bodyPr/>
                    <a:lstStyle/>
                    <a:p>
                      <a:pPr>
                        <a:spcAft>
                          <a:spcPts val="0"/>
                        </a:spcAft>
                      </a:pPr>
                      <a:r>
                        <a:rPr lang="en-US" sz="1600" b="1" dirty="0">
                          <a:solidFill>
                            <a:schemeClr val="tx1"/>
                          </a:solidFill>
                          <a:effectLst/>
                          <a:latin typeface="+mj-lt"/>
                        </a:rPr>
                        <a:t>HEX</a:t>
                      </a:r>
                      <a:endParaRPr lang="en-US" sz="1600" b="1" dirty="0">
                        <a:solidFill>
                          <a:schemeClr val="tx1"/>
                        </a:solidFill>
                        <a:effectLst/>
                        <a:latin typeface="+mj-lt"/>
                        <a:ea typeface="Calibri" panose="020F0502020204030204" pitchFamily="34" charset="0"/>
                        <a:cs typeface="Times New Roman" panose="02020603050405020304" pitchFamily="18" charset="0"/>
                      </a:endParaRPr>
                    </a:p>
                  </a:txBody>
                  <a:tcPr marL="44450" marR="44450" marT="0" marB="0" anchor="ctr">
                    <a:lnB w="12700" cap="flat" cmpd="sng" algn="ctr">
                      <a:solidFill>
                        <a:schemeClr val="tx1"/>
                      </a:solidFill>
                      <a:prstDash val="solid"/>
                      <a:round/>
                      <a:headEnd type="none" w="med" len="med"/>
                      <a:tailEnd type="none" w="med" len="med"/>
                    </a:lnB>
                  </a:tcPr>
                </a:tc>
                <a:tc>
                  <a:txBody>
                    <a:bodyPr/>
                    <a:lstStyle/>
                    <a:p>
                      <a:pPr>
                        <a:spcAft>
                          <a:spcPts val="0"/>
                        </a:spcAft>
                      </a:pPr>
                      <a:r>
                        <a:rPr lang="en-US" sz="1600" b="1" dirty="0">
                          <a:solidFill>
                            <a:schemeClr val="tx1"/>
                          </a:solidFill>
                          <a:effectLst/>
                          <a:latin typeface="+mj-lt"/>
                        </a:rPr>
                        <a:t>COLOR</a:t>
                      </a:r>
                      <a:endParaRPr lang="en-US" sz="1600" b="1" dirty="0">
                        <a:solidFill>
                          <a:schemeClr val="tx1"/>
                        </a:solidFill>
                        <a:effectLst/>
                        <a:latin typeface="+mj-lt"/>
                        <a:ea typeface="Calibri" panose="020F0502020204030204" pitchFamily="34" charset="0"/>
                        <a:cs typeface="Times New Roman" panose="02020603050405020304" pitchFamily="18" charset="0"/>
                      </a:endParaRPr>
                    </a:p>
                  </a:txBody>
                  <a:tcPr marL="44450" marR="44450" marT="0" marB="0" anchor="ctr">
                    <a:lnB w="12700" cap="flat" cmpd="sng" algn="ctr">
                      <a:solidFill>
                        <a:schemeClr val="tx1"/>
                      </a:solidFill>
                      <a:prstDash val="solid"/>
                      <a:round/>
                      <a:headEnd type="none" w="med" len="med"/>
                      <a:tailEnd type="none" w="med" len="med"/>
                    </a:lnB>
                  </a:tcPr>
                </a:tc>
                <a:tc>
                  <a:txBody>
                    <a:bodyPr/>
                    <a:lstStyle/>
                    <a:p>
                      <a:pPr>
                        <a:spcAft>
                          <a:spcPts val="0"/>
                        </a:spcAft>
                      </a:pPr>
                      <a:r>
                        <a:rPr lang="en-US" sz="1600" b="1" dirty="0">
                          <a:solidFill>
                            <a:schemeClr val="tx1"/>
                          </a:solidFill>
                          <a:effectLst/>
                          <a:latin typeface="+mj-lt"/>
                          <a:ea typeface="Calibri" panose="020F0502020204030204" pitchFamily="34" charset="0"/>
                          <a:cs typeface="Times New Roman" panose="02020603050405020304" pitchFamily="18" charset="0"/>
                        </a:rPr>
                        <a:t>Color Name</a:t>
                      </a:r>
                    </a:p>
                  </a:txBody>
                  <a:tcPr marL="44450" marR="44450" marT="0" marB="0" anchor="ctr">
                    <a:lnB w="12700" cap="flat" cmpd="sng" algn="ctr">
                      <a:solidFill>
                        <a:schemeClr val="tx1"/>
                      </a:solidFill>
                      <a:prstDash val="solid"/>
                      <a:round/>
                      <a:headEnd type="none" w="med" len="med"/>
                      <a:tailEnd type="none" w="med" len="med"/>
                    </a:lnB>
                  </a:tcPr>
                </a:tc>
                <a:tc>
                  <a:txBody>
                    <a:bodyPr/>
                    <a:lstStyle/>
                    <a:p>
                      <a:pPr>
                        <a:spcAft>
                          <a:spcPts val="0"/>
                        </a:spcAft>
                      </a:pPr>
                      <a:r>
                        <a:rPr lang="en-US" sz="1600" b="1" dirty="0">
                          <a:solidFill>
                            <a:schemeClr val="tx1"/>
                          </a:solidFill>
                          <a:effectLst/>
                          <a:latin typeface="+mj-lt"/>
                          <a:ea typeface="Calibri" panose="020F0502020204030204" pitchFamily="34" charset="0"/>
                          <a:cs typeface="Times New Roman" panose="02020603050405020304" pitchFamily="18" charset="0"/>
                        </a:rPr>
                        <a:t>Purpose</a:t>
                      </a:r>
                    </a:p>
                  </a:txBody>
                  <a:tcPr marL="44450" marR="44450" marT="0" marB="0" anchor="ctr">
                    <a:lnB w="12700" cap="flat" cmpd="sng" algn="ctr">
                      <a:solidFill>
                        <a:schemeClr val="tx1"/>
                      </a:solidFill>
                      <a:prstDash val="solid"/>
                      <a:round/>
                      <a:headEnd type="none" w="med" len="med"/>
                      <a:tailEnd type="none" w="med" len="med"/>
                    </a:lnB>
                  </a:tcPr>
                </a:tc>
                <a:tc>
                  <a:txBody>
                    <a:bodyPr/>
                    <a:lstStyle/>
                    <a:p>
                      <a:pPr>
                        <a:spcAft>
                          <a:spcPts val="0"/>
                        </a:spcAft>
                      </a:pPr>
                      <a:r>
                        <a:rPr lang="en-US" sz="1600" b="1" dirty="0">
                          <a:solidFill>
                            <a:schemeClr val="tx1"/>
                          </a:solidFill>
                          <a:effectLst/>
                          <a:latin typeface="+mj-lt"/>
                        </a:rPr>
                        <a:t>Fiori Color</a:t>
                      </a:r>
                      <a:endParaRPr lang="en-US" sz="1600" b="1" dirty="0">
                        <a:solidFill>
                          <a:schemeClr val="tx1"/>
                        </a:solidFill>
                        <a:effectLst/>
                        <a:latin typeface="+mj-lt"/>
                        <a:ea typeface="Calibri" panose="020F0502020204030204" pitchFamily="34" charset="0"/>
                        <a:cs typeface="Times New Roman" panose="02020603050405020304" pitchFamily="18" charset="0"/>
                      </a:endParaRPr>
                    </a:p>
                  </a:txBody>
                  <a:tcPr marL="44450" marR="44450" marT="0" marB="0"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97614457"/>
                  </a:ext>
                </a:extLst>
              </a:tr>
              <a:tr h="467803">
                <a:tc>
                  <a:txBody>
                    <a:bodyPr/>
                    <a:lstStyle/>
                    <a:p>
                      <a:pPr>
                        <a:spcAft>
                          <a:spcPts val="0"/>
                        </a:spcAft>
                      </a:pPr>
                      <a:r>
                        <a:rPr lang="en-US" sz="1400" b="1" dirty="0">
                          <a:effectLst/>
                          <a:latin typeface="+mj-lt"/>
                          <a:ea typeface="Calibri" panose="020F0502020204030204" pitchFamily="34" charset="0"/>
                          <a:cs typeface="Times New Roman" panose="02020603050405020304" pitchFamily="18" charset="0"/>
                        </a:rPr>
                        <a:t>10</a:t>
                      </a:r>
                    </a:p>
                  </a:txBody>
                  <a:tcPr marL="44450" marR="44450" marT="0" marB="0" anchor="ctr">
                    <a:lnT w="12700" cap="flat" cmpd="sng" algn="ctr">
                      <a:solidFill>
                        <a:schemeClr val="tx1"/>
                      </a:solidFill>
                      <a:prstDash val="solid"/>
                      <a:round/>
                      <a:headEnd type="none" w="med" len="med"/>
                      <a:tailEnd type="none" w="med" len="med"/>
                    </a:lnT>
                  </a:tcPr>
                </a:tc>
                <a:tc>
                  <a:txBody>
                    <a:bodyPr/>
                    <a:lstStyle/>
                    <a:p>
                      <a:pPr>
                        <a:spcAft>
                          <a:spcPts val="0"/>
                        </a:spcAft>
                      </a:pPr>
                      <a:r>
                        <a:rPr lang="en-US" sz="1400" b="1" dirty="0">
                          <a:effectLst/>
                          <a:latin typeface="+mj-lt"/>
                          <a:ea typeface="Calibri" panose="020F0502020204030204" pitchFamily="34" charset="0"/>
                          <a:cs typeface="Times New Roman" panose="02020603050405020304" pitchFamily="18" charset="0"/>
                        </a:rPr>
                        <a:t>110</a:t>
                      </a:r>
                    </a:p>
                  </a:txBody>
                  <a:tcPr marL="44450" marR="44450" marT="0" marB="0" anchor="ctr">
                    <a:lnT w="12700" cap="flat" cmpd="sng" algn="ctr">
                      <a:solidFill>
                        <a:schemeClr val="tx1"/>
                      </a:solidFill>
                      <a:prstDash val="solid"/>
                      <a:round/>
                      <a:headEnd type="none" w="med" len="med"/>
                      <a:tailEnd type="none" w="med" len="med"/>
                    </a:lnT>
                  </a:tcPr>
                </a:tc>
                <a:tc>
                  <a:txBody>
                    <a:bodyPr/>
                    <a:lstStyle/>
                    <a:p>
                      <a:pPr>
                        <a:spcAft>
                          <a:spcPts val="0"/>
                        </a:spcAft>
                      </a:pPr>
                      <a:r>
                        <a:rPr lang="en-US" sz="1400" b="1" dirty="0">
                          <a:effectLst/>
                          <a:latin typeface="+mj-lt"/>
                        </a:rPr>
                        <a:t>209</a:t>
                      </a:r>
                      <a:endParaRPr lang="en-US" sz="1400" b="1" dirty="0">
                        <a:effectLst/>
                        <a:latin typeface="+mj-lt"/>
                        <a:ea typeface="Calibri" panose="020F0502020204030204" pitchFamily="34" charset="0"/>
                        <a:cs typeface="Times New Roman" panose="02020603050405020304" pitchFamily="18" charset="0"/>
                      </a:endParaRPr>
                    </a:p>
                  </a:txBody>
                  <a:tcPr marL="44450" marR="44450" marT="0" marB="0" anchor="ctr">
                    <a:lnT w="12700" cap="flat" cmpd="sng" algn="ctr">
                      <a:solidFill>
                        <a:schemeClr val="tx1"/>
                      </a:solidFill>
                      <a:prstDash val="solid"/>
                      <a:round/>
                      <a:headEnd type="none" w="med" len="med"/>
                      <a:tailEnd type="none" w="med" len="med"/>
                    </a:lnT>
                  </a:tcPr>
                </a:tc>
                <a:tc>
                  <a:txBody>
                    <a:bodyPr/>
                    <a:lstStyle/>
                    <a:p>
                      <a:pPr>
                        <a:spcAft>
                          <a:spcPts val="0"/>
                        </a:spcAft>
                      </a:pPr>
                      <a:r>
                        <a:rPr lang="en-US" sz="1400" dirty="0">
                          <a:effectLst/>
                          <a:latin typeface="+mj-lt"/>
                        </a:rPr>
                        <a:t>0A6ED1</a:t>
                      </a:r>
                      <a:endParaRPr lang="en-US" sz="1400" dirty="0">
                        <a:effectLst/>
                        <a:latin typeface="+mj-lt"/>
                        <a:ea typeface="Calibri" panose="020F0502020204030204" pitchFamily="34" charset="0"/>
                        <a:cs typeface="Times New Roman" panose="02020603050405020304" pitchFamily="18" charset="0"/>
                      </a:endParaRPr>
                    </a:p>
                  </a:txBody>
                  <a:tcPr marL="44450" marR="44450" marT="0" marB="0" anchor="ctr">
                    <a:lnT w="12700" cap="flat" cmpd="sng" algn="ctr">
                      <a:solidFill>
                        <a:schemeClr val="tx1"/>
                      </a:solidFill>
                      <a:prstDash val="solid"/>
                      <a:round/>
                      <a:headEnd type="none" w="med" len="med"/>
                      <a:tailEnd type="none" w="med" len="med"/>
                    </a:lnT>
                  </a:tcPr>
                </a:tc>
                <a:tc>
                  <a:txBody>
                    <a:bodyPr/>
                    <a:lstStyle/>
                    <a:p>
                      <a:pPr>
                        <a:spcAft>
                          <a:spcPts val="0"/>
                        </a:spcAft>
                      </a:pPr>
                      <a:r>
                        <a:rPr lang="en-US" sz="1400" dirty="0">
                          <a:effectLst/>
                          <a:latin typeface="+mj-lt"/>
                        </a:rPr>
                        <a:t> </a:t>
                      </a:r>
                      <a:endParaRPr lang="en-US" sz="1400" dirty="0">
                        <a:effectLst/>
                        <a:latin typeface="+mj-lt"/>
                        <a:ea typeface="Calibri" panose="020F0502020204030204" pitchFamily="34" charset="0"/>
                        <a:cs typeface="Times New Roman" panose="02020603050405020304" pitchFamily="18" charset="0"/>
                      </a:endParaRPr>
                    </a:p>
                  </a:txBody>
                  <a:tcPr marL="44450" marR="44450" marT="0" marB="0" anchor="ctr">
                    <a:lnT w="12700" cap="flat" cmpd="sng" algn="ctr">
                      <a:solidFill>
                        <a:schemeClr val="tx1"/>
                      </a:solidFill>
                      <a:prstDash val="solid"/>
                      <a:round/>
                      <a:headEnd type="none" w="med" len="med"/>
                      <a:tailEnd type="none" w="med" len="med"/>
                    </a:lnT>
                  </a:tcPr>
                </a:tc>
                <a:tc>
                  <a:txBody>
                    <a:bodyPr/>
                    <a:lstStyle/>
                    <a:p>
                      <a:pPr>
                        <a:spcAft>
                          <a:spcPts val="0"/>
                        </a:spcAft>
                      </a:pPr>
                      <a:r>
                        <a:rPr lang="en-US" sz="1400" dirty="0">
                          <a:effectLst/>
                          <a:latin typeface="+mj-lt"/>
                        </a:rPr>
                        <a:t>L0-blue</a:t>
                      </a:r>
                      <a:endParaRPr lang="en-US" sz="1400" dirty="0">
                        <a:effectLst/>
                        <a:latin typeface="+mj-lt"/>
                        <a:ea typeface="Calibri" panose="020F0502020204030204" pitchFamily="34" charset="0"/>
                        <a:cs typeface="Times New Roman" panose="02020603050405020304" pitchFamily="18" charset="0"/>
                      </a:endParaRPr>
                    </a:p>
                  </a:txBody>
                  <a:tcPr marL="44450" marR="44450" marT="0" marB="0" anchor="ctr">
                    <a:lnT w="12700" cap="flat" cmpd="sng" algn="ctr">
                      <a:solidFill>
                        <a:schemeClr val="tx1"/>
                      </a:solidFill>
                      <a:prstDash val="solid"/>
                      <a:round/>
                      <a:headEnd type="none" w="med" len="med"/>
                      <a:tailEnd type="none" w="med" len="med"/>
                    </a:lnT>
                  </a:tcPr>
                </a:tc>
                <a:tc>
                  <a:txBody>
                    <a:bodyPr/>
                    <a:lstStyle/>
                    <a:p>
                      <a:pPr>
                        <a:spcAft>
                          <a:spcPts val="0"/>
                        </a:spcAft>
                      </a:pPr>
                      <a:r>
                        <a:rPr lang="en-US" sz="1400" dirty="0">
                          <a:effectLst/>
                          <a:latin typeface="+mj-lt"/>
                          <a:ea typeface="Calibri" panose="020F0502020204030204" pitchFamily="34" charset="0"/>
                          <a:cs typeface="Times New Roman" panose="02020603050405020304" pitchFamily="18" charset="0"/>
                        </a:rPr>
                        <a:t>SAP Business Technology Platform L0 area and</a:t>
                      </a:r>
                      <a:r>
                        <a:rPr lang="en-US" sz="1400" baseline="0" dirty="0">
                          <a:effectLst/>
                          <a:latin typeface="+mj-lt"/>
                          <a:ea typeface="Calibri" panose="020F0502020204030204" pitchFamily="34" charset="0"/>
                          <a:cs typeface="Times New Roman" panose="02020603050405020304" pitchFamily="18" charset="0"/>
                        </a:rPr>
                        <a:t> service names</a:t>
                      </a:r>
                      <a:endParaRPr lang="en-US" sz="1400" dirty="0">
                        <a:effectLst/>
                        <a:latin typeface="+mj-lt"/>
                        <a:ea typeface="Calibri" panose="020F0502020204030204" pitchFamily="34" charset="0"/>
                        <a:cs typeface="Times New Roman" panose="02020603050405020304" pitchFamily="18" charset="0"/>
                      </a:endParaRPr>
                    </a:p>
                  </a:txBody>
                  <a:tcPr marL="44450" marR="44450" marT="0" marB="0" anchor="ctr">
                    <a:lnT w="12700" cap="flat" cmpd="sng" algn="ctr">
                      <a:solidFill>
                        <a:schemeClr val="tx1"/>
                      </a:solidFill>
                      <a:prstDash val="solid"/>
                      <a:round/>
                      <a:headEnd type="none" w="med" len="med"/>
                      <a:tailEnd type="none" w="med" len="med"/>
                    </a:lnT>
                  </a:tcPr>
                </a:tc>
                <a:tc>
                  <a:txBody>
                    <a:bodyPr/>
                    <a:lstStyle/>
                    <a:p>
                      <a:pPr>
                        <a:spcAft>
                          <a:spcPts val="0"/>
                        </a:spcAft>
                      </a:pPr>
                      <a:r>
                        <a:rPr lang="en-US" sz="1400" kern="1200" dirty="0">
                          <a:solidFill>
                            <a:schemeClr val="tx1"/>
                          </a:solidFill>
                          <a:effectLst/>
                          <a:latin typeface="+mn-lt"/>
                          <a:ea typeface="+mn-ea"/>
                          <a:cs typeface="+mn-cs"/>
                        </a:rPr>
                        <a:t>P</a:t>
                      </a:r>
                      <a:r>
                        <a:rPr lang="en-US" sz="1400" dirty="0">
                          <a:effectLst/>
                          <a:latin typeface="+mj-lt"/>
                        </a:rPr>
                        <a:t>rimary2</a:t>
                      </a:r>
                      <a:endParaRPr lang="en-US" sz="1400" dirty="0">
                        <a:effectLst/>
                        <a:latin typeface="+mj-lt"/>
                        <a:ea typeface="Calibri" panose="020F0502020204030204" pitchFamily="34" charset="0"/>
                        <a:cs typeface="Times New Roman" panose="02020603050405020304" pitchFamily="18" charset="0"/>
                      </a:endParaRPr>
                    </a:p>
                  </a:txBody>
                  <a:tcPr marL="44450" marR="44450" marT="0" marB="0"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37485085"/>
                  </a:ext>
                </a:extLst>
              </a:tr>
              <a:tr h="396268">
                <a:tc>
                  <a:txBody>
                    <a:bodyPr/>
                    <a:lstStyle/>
                    <a:p>
                      <a:pPr>
                        <a:spcAft>
                          <a:spcPts val="0"/>
                        </a:spcAft>
                      </a:pPr>
                      <a:r>
                        <a:rPr lang="en-US" sz="1400" b="1" dirty="0">
                          <a:effectLst/>
                          <a:latin typeface="+mj-lt"/>
                          <a:ea typeface="Calibri" panose="020F0502020204030204" pitchFamily="34" charset="0"/>
                          <a:cs typeface="Times New Roman" panose="02020603050405020304" pitchFamily="18" charset="0"/>
                        </a:rPr>
                        <a:t>7</a:t>
                      </a:r>
                    </a:p>
                  </a:txBody>
                  <a:tcPr marL="44450" marR="44450" marT="0" marB="0" anchor="ctr"/>
                </a:tc>
                <a:tc>
                  <a:txBody>
                    <a:bodyPr/>
                    <a:lstStyle/>
                    <a:p>
                      <a:pPr>
                        <a:spcAft>
                          <a:spcPts val="0"/>
                        </a:spcAft>
                      </a:pPr>
                      <a:r>
                        <a:rPr lang="en-US" sz="1400" b="1" dirty="0">
                          <a:effectLst/>
                          <a:latin typeface="+mj-lt"/>
                          <a:ea typeface="Calibri" panose="020F0502020204030204" pitchFamily="34" charset="0"/>
                          <a:cs typeface="Times New Roman" panose="02020603050405020304" pitchFamily="18" charset="0"/>
                        </a:rPr>
                        <a:t>77</a:t>
                      </a:r>
                    </a:p>
                  </a:txBody>
                  <a:tcPr marL="44450" marR="44450" marT="0" marB="0" anchor="ctr"/>
                </a:tc>
                <a:tc>
                  <a:txBody>
                    <a:bodyPr/>
                    <a:lstStyle/>
                    <a:p>
                      <a:pPr>
                        <a:spcAft>
                          <a:spcPts val="0"/>
                        </a:spcAft>
                      </a:pPr>
                      <a:r>
                        <a:rPr lang="en-US" sz="1400" b="1" dirty="0">
                          <a:effectLst/>
                          <a:latin typeface="+mj-lt"/>
                        </a:rPr>
                        <a:t>146</a:t>
                      </a:r>
                      <a:endParaRPr lang="en-US" sz="1400" b="1" dirty="0">
                        <a:effectLst/>
                        <a:latin typeface="+mj-lt"/>
                        <a:ea typeface="Calibri" panose="020F0502020204030204" pitchFamily="34" charset="0"/>
                        <a:cs typeface="Times New Roman" panose="02020603050405020304" pitchFamily="18" charset="0"/>
                      </a:endParaRPr>
                    </a:p>
                  </a:txBody>
                  <a:tcPr marL="44450" marR="44450" marT="0" marB="0" anchor="ctr"/>
                </a:tc>
                <a:tc>
                  <a:txBody>
                    <a:bodyPr/>
                    <a:lstStyle/>
                    <a:p>
                      <a:pPr>
                        <a:spcAft>
                          <a:spcPts val="0"/>
                        </a:spcAft>
                      </a:pPr>
                      <a:r>
                        <a:rPr lang="en-US" sz="1400" dirty="0">
                          <a:effectLst/>
                          <a:latin typeface="+mj-lt"/>
                        </a:rPr>
                        <a:t>074D92</a:t>
                      </a:r>
                      <a:endParaRPr lang="en-US" sz="1400" dirty="0">
                        <a:effectLst/>
                        <a:latin typeface="+mj-lt"/>
                        <a:ea typeface="Calibri" panose="020F0502020204030204" pitchFamily="34" charset="0"/>
                        <a:cs typeface="Times New Roman" panose="02020603050405020304" pitchFamily="18" charset="0"/>
                      </a:endParaRPr>
                    </a:p>
                  </a:txBody>
                  <a:tcPr marL="44450" marR="44450" marT="0" marB="0" anchor="ctr"/>
                </a:tc>
                <a:tc>
                  <a:txBody>
                    <a:bodyPr/>
                    <a:lstStyle/>
                    <a:p>
                      <a:pPr>
                        <a:spcAft>
                          <a:spcPts val="0"/>
                        </a:spcAft>
                      </a:pPr>
                      <a:r>
                        <a:rPr lang="en-US" sz="1400" dirty="0">
                          <a:effectLst/>
                          <a:latin typeface="+mj-lt"/>
                        </a:rPr>
                        <a:t> </a:t>
                      </a:r>
                      <a:endParaRPr lang="en-US" sz="1400" dirty="0">
                        <a:effectLst/>
                        <a:latin typeface="+mj-lt"/>
                        <a:ea typeface="Calibri" panose="020F0502020204030204" pitchFamily="34" charset="0"/>
                        <a:cs typeface="Times New Roman" panose="02020603050405020304" pitchFamily="18" charset="0"/>
                      </a:endParaRPr>
                    </a:p>
                  </a:txBody>
                  <a:tcPr marL="44450" marR="44450" marT="0" marB="0" anchor="ctr"/>
                </a:tc>
                <a:tc>
                  <a:txBody>
                    <a:bodyPr/>
                    <a:lstStyle/>
                    <a:p>
                      <a:pPr>
                        <a:spcAft>
                          <a:spcPts val="0"/>
                        </a:spcAft>
                      </a:pPr>
                      <a:r>
                        <a:rPr lang="en-US" sz="1400" kern="1200" dirty="0">
                          <a:solidFill>
                            <a:schemeClr val="tx1"/>
                          </a:solidFill>
                          <a:effectLst/>
                          <a:latin typeface="+mn-lt"/>
                          <a:ea typeface="+mn-ea"/>
                          <a:cs typeface="+mn-cs"/>
                        </a:rPr>
                        <a:t>L1</a:t>
                      </a:r>
                      <a:r>
                        <a:rPr lang="en-US" sz="1400" kern="1200" baseline="0" dirty="0">
                          <a:solidFill>
                            <a:schemeClr val="tx1"/>
                          </a:solidFill>
                          <a:effectLst/>
                          <a:latin typeface="+mn-lt"/>
                          <a:ea typeface="+mn-ea"/>
                          <a:cs typeface="+mn-cs"/>
                        </a:rPr>
                        <a:t>-</a:t>
                      </a:r>
                      <a:r>
                        <a:rPr lang="en-US" sz="1400" kern="1200" dirty="0">
                          <a:solidFill>
                            <a:schemeClr val="tx1"/>
                          </a:solidFill>
                          <a:effectLst/>
                          <a:latin typeface="+mn-lt"/>
                          <a:ea typeface="+mn-ea"/>
                          <a:cs typeface="+mn-cs"/>
                        </a:rPr>
                        <a:t>blue</a:t>
                      </a:r>
                      <a:endParaRPr lang="en-US" sz="1400" kern="1200" dirty="0">
                        <a:solidFill>
                          <a:schemeClr val="tx1"/>
                        </a:solidFill>
                        <a:effectLst/>
                        <a:latin typeface="+mn-lt"/>
                        <a:ea typeface="Calibri" panose="020F0502020204030204" pitchFamily="34" charset="0"/>
                        <a:cs typeface="Times New Roman" panose="02020603050405020304" pitchFamily="18" charset="0"/>
                      </a:endParaRPr>
                    </a:p>
                  </a:txBody>
                  <a:tcPr marL="44450" marR="44450" marT="0" marB="0" anchor="ctr"/>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lang="en-US" sz="1400" kern="1200" dirty="0">
                          <a:solidFill>
                            <a:schemeClr val="tx1"/>
                          </a:solidFill>
                          <a:effectLst/>
                          <a:latin typeface="+mn-lt"/>
                          <a:ea typeface="Calibri" panose="020F0502020204030204" pitchFamily="34" charset="0"/>
                          <a:cs typeface="Times New Roman" panose="02020603050405020304" pitchFamily="18" charset="0"/>
                        </a:rPr>
                        <a:t>SAP Business Technology Platform L1 area</a:t>
                      </a:r>
                    </a:p>
                  </a:txBody>
                  <a:tcPr marL="44450" marR="44450" marT="0" marB="0" anchor="ctr"/>
                </a:tc>
                <a:tc>
                  <a:txBody>
                    <a:bodyPr/>
                    <a:lstStyle/>
                    <a:p>
                      <a:pPr>
                        <a:spcAft>
                          <a:spcPts val="0"/>
                        </a:spcAft>
                      </a:pPr>
                      <a:r>
                        <a:rPr lang="en-US" sz="1400" dirty="0">
                          <a:effectLst/>
                          <a:latin typeface="+mj-lt"/>
                        </a:rPr>
                        <a:t>Secondary6</a:t>
                      </a:r>
                      <a:endParaRPr lang="en-US" sz="1400" dirty="0">
                        <a:effectLst/>
                        <a:latin typeface="+mj-lt"/>
                        <a:ea typeface="Calibri" panose="020F0502020204030204" pitchFamily="34" charset="0"/>
                        <a:cs typeface="Times New Roman" panose="02020603050405020304" pitchFamily="18" charset="0"/>
                      </a:endParaRPr>
                    </a:p>
                  </a:txBody>
                  <a:tcPr marL="44450" marR="44450" marT="0" marB="0" anchor="ctr"/>
                </a:tc>
                <a:extLst>
                  <a:ext uri="{0D108BD9-81ED-4DB2-BD59-A6C34878D82A}">
                    <a16:rowId xmlns:a16="http://schemas.microsoft.com/office/drawing/2014/main" val="685787426"/>
                  </a:ext>
                </a:extLst>
              </a:tr>
              <a:tr h="467803">
                <a:tc>
                  <a:txBody>
                    <a:bodyPr/>
                    <a:lstStyle/>
                    <a:p>
                      <a:pPr>
                        <a:spcAft>
                          <a:spcPts val="0"/>
                        </a:spcAft>
                      </a:pPr>
                      <a:r>
                        <a:rPr lang="en-US" sz="1400" b="1" dirty="0">
                          <a:effectLst/>
                          <a:latin typeface="+mj-lt"/>
                          <a:ea typeface="Calibri" panose="020F0502020204030204" pitchFamily="34" charset="0"/>
                          <a:cs typeface="Times New Roman" panose="02020603050405020304" pitchFamily="18" charset="0"/>
                        </a:rPr>
                        <a:t>5</a:t>
                      </a:r>
                    </a:p>
                  </a:txBody>
                  <a:tcPr marL="44450" marR="44450" marT="0" marB="0" anchor="ctr"/>
                </a:tc>
                <a:tc>
                  <a:txBody>
                    <a:bodyPr/>
                    <a:lstStyle/>
                    <a:p>
                      <a:pPr>
                        <a:spcAft>
                          <a:spcPts val="0"/>
                        </a:spcAft>
                      </a:pPr>
                      <a:r>
                        <a:rPr lang="en-US" sz="1400" b="1" dirty="0">
                          <a:effectLst/>
                          <a:latin typeface="+mj-lt"/>
                        </a:rPr>
                        <a:t>59</a:t>
                      </a:r>
                      <a:endParaRPr lang="en-US" sz="1400" b="1" dirty="0">
                        <a:effectLst/>
                        <a:latin typeface="+mj-lt"/>
                        <a:ea typeface="Calibri" panose="020F0502020204030204" pitchFamily="34" charset="0"/>
                        <a:cs typeface="Times New Roman" panose="02020603050405020304" pitchFamily="18" charset="0"/>
                      </a:endParaRPr>
                    </a:p>
                  </a:txBody>
                  <a:tcPr marL="44450" marR="44450" marT="0" marB="0" anchor="ctr"/>
                </a:tc>
                <a:tc>
                  <a:txBody>
                    <a:bodyPr/>
                    <a:lstStyle/>
                    <a:p>
                      <a:pPr>
                        <a:spcAft>
                          <a:spcPts val="0"/>
                        </a:spcAft>
                      </a:pPr>
                      <a:r>
                        <a:rPr lang="en-US" sz="1400" b="1" dirty="0">
                          <a:effectLst/>
                          <a:latin typeface="+mj-lt"/>
                        </a:rPr>
                        <a:t>112</a:t>
                      </a:r>
                      <a:endParaRPr lang="en-US" sz="1400" b="1" dirty="0">
                        <a:effectLst/>
                        <a:latin typeface="+mj-lt"/>
                        <a:ea typeface="Calibri" panose="020F0502020204030204" pitchFamily="34" charset="0"/>
                        <a:cs typeface="Times New Roman" panose="02020603050405020304" pitchFamily="18" charset="0"/>
                      </a:endParaRPr>
                    </a:p>
                  </a:txBody>
                  <a:tcPr marL="44450" marR="44450" marT="0" marB="0" anchor="ctr"/>
                </a:tc>
                <a:tc>
                  <a:txBody>
                    <a:bodyPr/>
                    <a:lstStyle/>
                    <a:p>
                      <a:pPr>
                        <a:spcAft>
                          <a:spcPts val="0"/>
                        </a:spcAft>
                      </a:pPr>
                      <a:r>
                        <a:rPr lang="en-US" sz="1400" dirty="0">
                          <a:effectLst/>
                          <a:latin typeface="+mj-lt"/>
                        </a:rPr>
                        <a:t>053B70</a:t>
                      </a:r>
                      <a:endParaRPr lang="en-US" sz="1400" dirty="0">
                        <a:effectLst/>
                        <a:latin typeface="+mj-lt"/>
                        <a:ea typeface="Calibri" panose="020F0502020204030204" pitchFamily="34" charset="0"/>
                        <a:cs typeface="Times New Roman" panose="02020603050405020304" pitchFamily="18" charset="0"/>
                      </a:endParaRPr>
                    </a:p>
                  </a:txBody>
                  <a:tcPr marL="44450" marR="44450" marT="0" marB="0" anchor="ctr"/>
                </a:tc>
                <a:tc>
                  <a:txBody>
                    <a:bodyPr/>
                    <a:lstStyle/>
                    <a:p>
                      <a:pPr>
                        <a:spcAft>
                          <a:spcPts val="0"/>
                        </a:spcAft>
                      </a:pPr>
                      <a:r>
                        <a:rPr lang="en-US" sz="1400" dirty="0">
                          <a:effectLst/>
                          <a:latin typeface="+mj-lt"/>
                        </a:rPr>
                        <a:t> </a:t>
                      </a:r>
                      <a:endParaRPr lang="en-US" sz="1400" dirty="0">
                        <a:effectLst/>
                        <a:latin typeface="+mj-lt"/>
                        <a:ea typeface="Calibri" panose="020F0502020204030204" pitchFamily="34" charset="0"/>
                        <a:cs typeface="Times New Roman" panose="02020603050405020304" pitchFamily="18" charset="0"/>
                      </a:endParaRPr>
                    </a:p>
                  </a:txBody>
                  <a:tcPr marL="44450" marR="44450" marT="0" marB="0" anchor="ctr"/>
                </a:tc>
                <a:tc>
                  <a:txBody>
                    <a:bodyPr/>
                    <a:lstStyle/>
                    <a:p>
                      <a:pPr>
                        <a:spcAft>
                          <a:spcPts val="0"/>
                        </a:spcAft>
                      </a:pPr>
                      <a:r>
                        <a:rPr lang="en-US" sz="1400" kern="1200" dirty="0">
                          <a:solidFill>
                            <a:schemeClr val="tx1"/>
                          </a:solidFill>
                          <a:effectLst/>
                          <a:latin typeface="+mn-lt"/>
                          <a:ea typeface="+mn-ea"/>
                          <a:cs typeface="+mn-cs"/>
                        </a:rPr>
                        <a:t>L2-blue</a:t>
                      </a:r>
                      <a:endParaRPr lang="en-US" sz="1400" dirty="0">
                        <a:effectLst/>
                        <a:latin typeface="+mj-lt"/>
                        <a:ea typeface="Calibri" panose="020F0502020204030204" pitchFamily="34" charset="0"/>
                        <a:cs typeface="Times New Roman" panose="02020603050405020304" pitchFamily="18" charset="0"/>
                      </a:endParaRPr>
                    </a:p>
                  </a:txBody>
                  <a:tcPr marL="44450" marR="44450" marT="0" marB="0" anchor="ctr"/>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lang="en-US" sz="1400" kern="1200" dirty="0">
                          <a:solidFill>
                            <a:schemeClr val="tx1"/>
                          </a:solidFill>
                          <a:effectLst/>
                          <a:latin typeface="+mn-lt"/>
                          <a:ea typeface="Calibri" panose="020F0502020204030204" pitchFamily="34" charset="0"/>
                          <a:cs typeface="Times New Roman" panose="02020603050405020304" pitchFamily="18" charset="0"/>
                        </a:rPr>
                        <a:t>SAP Business Technology Platform L2 area</a:t>
                      </a:r>
                    </a:p>
                  </a:txBody>
                  <a:tcPr marL="44450" marR="44450" marT="0" marB="0" anchor="ctr"/>
                </a:tc>
                <a:tc>
                  <a:txBody>
                    <a:bodyPr/>
                    <a:lstStyle/>
                    <a:p>
                      <a:pPr>
                        <a:spcAft>
                          <a:spcPts val="0"/>
                        </a:spcAft>
                      </a:pPr>
                      <a:r>
                        <a:rPr lang="en-US" sz="1400" dirty="0">
                          <a:effectLst/>
                          <a:latin typeface="+mj-lt"/>
                        </a:rPr>
                        <a:t>Primary2 desaturated</a:t>
                      </a:r>
                      <a:endParaRPr lang="en-US" sz="1400" dirty="0">
                        <a:effectLst/>
                        <a:latin typeface="+mj-lt"/>
                        <a:ea typeface="Calibri" panose="020F0502020204030204" pitchFamily="34" charset="0"/>
                        <a:cs typeface="Times New Roman" panose="02020603050405020304" pitchFamily="18" charset="0"/>
                      </a:endParaRPr>
                    </a:p>
                  </a:txBody>
                  <a:tcPr marL="44450" marR="44450" marT="0" marB="0" anchor="ctr"/>
                </a:tc>
                <a:extLst>
                  <a:ext uri="{0D108BD9-81ED-4DB2-BD59-A6C34878D82A}">
                    <a16:rowId xmlns:a16="http://schemas.microsoft.com/office/drawing/2014/main" val="2530584882"/>
                  </a:ext>
                </a:extLst>
              </a:tr>
              <a:tr h="396268">
                <a:tc>
                  <a:txBody>
                    <a:bodyPr/>
                    <a:lstStyle/>
                    <a:p>
                      <a:pPr>
                        <a:spcAft>
                          <a:spcPts val="0"/>
                        </a:spcAft>
                      </a:pPr>
                      <a:r>
                        <a:rPr lang="en-US" sz="1400" b="1" dirty="0">
                          <a:effectLst/>
                          <a:latin typeface="+mj-lt"/>
                        </a:rPr>
                        <a:t>127</a:t>
                      </a:r>
                      <a:endParaRPr lang="en-US" sz="1400" b="1" dirty="0">
                        <a:effectLst/>
                        <a:latin typeface="+mj-lt"/>
                        <a:ea typeface="Calibri" panose="020F0502020204030204" pitchFamily="34" charset="0"/>
                        <a:cs typeface="Times New Roman" panose="02020603050405020304" pitchFamily="18" charset="0"/>
                      </a:endParaRPr>
                    </a:p>
                  </a:txBody>
                  <a:tcPr marL="44450" marR="44450" marT="0" marB="0" anchor="ctr"/>
                </a:tc>
                <a:tc>
                  <a:txBody>
                    <a:bodyPr/>
                    <a:lstStyle/>
                    <a:p>
                      <a:pPr>
                        <a:spcAft>
                          <a:spcPts val="0"/>
                        </a:spcAft>
                      </a:pPr>
                      <a:r>
                        <a:rPr lang="en-US" sz="1400" b="1" dirty="0">
                          <a:effectLst/>
                          <a:latin typeface="+mj-lt"/>
                        </a:rPr>
                        <a:t>127</a:t>
                      </a:r>
                      <a:endParaRPr lang="en-US" sz="1400" b="1" dirty="0">
                        <a:effectLst/>
                        <a:latin typeface="+mj-lt"/>
                        <a:ea typeface="Calibri" panose="020F0502020204030204" pitchFamily="34" charset="0"/>
                        <a:cs typeface="Times New Roman" panose="02020603050405020304" pitchFamily="18" charset="0"/>
                      </a:endParaRPr>
                    </a:p>
                  </a:txBody>
                  <a:tcPr marL="44450" marR="44450" marT="0" marB="0" anchor="ctr"/>
                </a:tc>
                <a:tc>
                  <a:txBody>
                    <a:bodyPr/>
                    <a:lstStyle/>
                    <a:p>
                      <a:pPr>
                        <a:spcAft>
                          <a:spcPts val="0"/>
                        </a:spcAft>
                      </a:pPr>
                      <a:r>
                        <a:rPr lang="en-US" sz="1400" b="1" dirty="0">
                          <a:effectLst/>
                          <a:latin typeface="+mj-lt"/>
                        </a:rPr>
                        <a:t>127</a:t>
                      </a:r>
                      <a:endParaRPr lang="en-US" sz="1400" b="1" dirty="0">
                        <a:effectLst/>
                        <a:latin typeface="+mj-lt"/>
                        <a:ea typeface="Calibri" panose="020F0502020204030204" pitchFamily="34" charset="0"/>
                        <a:cs typeface="Times New Roman" panose="02020603050405020304" pitchFamily="18" charset="0"/>
                      </a:endParaRPr>
                    </a:p>
                  </a:txBody>
                  <a:tcPr marL="44450" marR="44450" marT="0" marB="0" anchor="ctr"/>
                </a:tc>
                <a:tc>
                  <a:txBody>
                    <a:bodyPr/>
                    <a:lstStyle/>
                    <a:p>
                      <a:pPr>
                        <a:spcAft>
                          <a:spcPts val="0"/>
                        </a:spcAft>
                      </a:pPr>
                      <a:r>
                        <a:rPr lang="en-US" sz="1400" dirty="0">
                          <a:effectLst/>
                          <a:latin typeface="+mj-lt"/>
                        </a:rPr>
                        <a:t>7F7F7F</a:t>
                      </a:r>
                      <a:endParaRPr lang="en-US" sz="1400" dirty="0">
                        <a:effectLst/>
                        <a:latin typeface="+mj-lt"/>
                        <a:ea typeface="Calibri" panose="020F0502020204030204" pitchFamily="34" charset="0"/>
                        <a:cs typeface="Times New Roman" panose="02020603050405020304" pitchFamily="18" charset="0"/>
                      </a:endParaRPr>
                    </a:p>
                  </a:txBody>
                  <a:tcPr marL="44450" marR="44450" marT="0" marB="0" anchor="ctr"/>
                </a:tc>
                <a:tc>
                  <a:txBody>
                    <a:bodyPr/>
                    <a:lstStyle/>
                    <a:p>
                      <a:pPr>
                        <a:spcAft>
                          <a:spcPts val="0"/>
                        </a:spcAft>
                      </a:pPr>
                      <a:r>
                        <a:rPr lang="en-US" sz="1400" dirty="0">
                          <a:effectLst/>
                          <a:latin typeface="+mj-lt"/>
                        </a:rPr>
                        <a:t> </a:t>
                      </a:r>
                      <a:endParaRPr lang="en-US" sz="1400" dirty="0">
                        <a:effectLst/>
                        <a:latin typeface="+mj-lt"/>
                        <a:ea typeface="Calibri" panose="020F0502020204030204" pitchFamily="34" charset="0"/>
                        <a:cs typeface="Times New Roman" panose="02020603050405020304" pitchFamily="18" charset="0"/>
                      </a:endParaRPr>
                    </a:p>
                  </a:txBody>
                  <a:tcPr marL="44450" marR="44450" marT="0" marB="0" anchor="ctr"/>
                </a:tc>
                <a:tc>
                  <a:txBody>
                    <a:bodyPr/>
                    <a:lstStyle/>
                    <a:p>
                      <a:pPr>
                        <a:spcAft>
                          <a:spcPts val="0"/>
                        </a:spcAft>
                      </a:pPr>
                      <a:r>
                        <a:rPr lang="en-US" sz="1400" dirty="0">
                          <a:effectLst/>
                          <a:latin typeface="+mj-lt"/>
                        </a:rPr>
                        <a:t>Fix</a:t>
                      </a:r>
                      <a:r>
                        <a:rPr lang="en-US" sz="1400" baseline="0" dirty="0">
                          <a:effectLst/>
                          <a:latin typeface="+mj-lt"/>
                        </a:rPr>
                        <a:t> g</a:t>
                      </a:r>
                      <a:r>
                        <a:rPr lang="en-US" sz="1400" dirty="0">
                          <a:effectLst/>
                          <a:latin typeface="+mj-lt"/>
                        </a:rPr>
                        <a:t>rey</a:t>
                      </a:r>
                      <a:endParaRPr lang="en-US" sz="1400" dirty="0">
                        <a:effectLst/>
                        <a:latin typeface="+mj-lt"/>
                        <a:ea typeface="Calibri" panose="020F0502020204030204" pitchFamily="34" charset="0"/>
                        <a:cs typeface="Times New Roman" panose="02020603050405020304" pitchFamily="18" charset="0"/>
                      </a:endParaRPr>
                    </a:p>
                  </a:txBody>
                  <a:tcPr marL="44450" marR="44450" marT="0" marB="0" anchor="ctr"/>
                </a:tc>
                <a:tc>
                  <a:txBody>
                    <a:bodyPr/>
                    <a:lstStyle/>
                    <a:p>
                      <a:pPr>
                        <a:spcAft>
                          <a:spcPts val="0"/>
                        </a:spcAft>
                      </a:pPr>
                      <a:r>
                        <a:rPr lang="en-US" sz="1400" dirty="0">
                          <a:effectLst/>
                          <a:latin typeface="+mj-lt"/>
                          <a:ea typeface="Calibri" panose="020F0502020204030204" pitchFamily="34" charset="0"/>
                          <a:cs typeface="Times New Roman" panose="02020603050405020304" pitchFamily="18" charset="0"/>
                        </a:rPr>
                        <a:t>SAP Icons,</a:t>
                      </a:r>
                      <a:r>
                        <a:rPr lang="en-US" sz="1400" baseline="0" dirty="0">
                          <a:effectLst/>
                          <a:latin typeface="+mj-lt"/>
                          <a:ea typeface="Calibri" panose="020F0502020204030204" pitchFamily="34" charset="0"/>
                          <a:cs typeface="Times New Roman" panose="02020603050405020304" pitchFamily="18" charset="0"/>
                        </a:rPr>
                        <a:t> separator lines</a:t>
                      </a:r>
                      <a:endParaRPr lang="en-US" sz="1400" dirty="0">
                        <a:effectLst/>
                        <a:latin typeface="+mj-lt"/>
                        <a:ea typeface="Calibri" panose="020F0502020204030204" pitchFamily="34" charset="0"/>
                        <a:cs typeface="Times New Roman" panose="02020603050405020304" pitchFamily="18" charset="0"/>
                      </a:endParaRPr>
                    </a:p>
                  </a:txBody>
                  <a:tcPr marL="44450" marR="44450" marT="0" marB="0" anchor="ctr"/>
                </a:tc>
                <a:tc>
                  <a:txBody>
                    <a:bodyPr/>
                    <a:lstStyle/>
                    <a:p>
                      <a:r>
                        <a:rPr lang="en-US" sz="1400" i="1" kern="1200" dirty="0">
                          <a:solidFill>
                            <a:schemeClr val="tx1"/>
                          </a:solidFill>
                          <a:effectLst/>
                          <a:latin typeface="+mj-lt"/>
                          <a:ea typeface="+mn-ea"/>
                          <a:cs typeface="+mn-cs"/>
                        </a:rPr>
                        <a:t>not</a:t>
                      </a:r>
                      <a:r>
                        <a:rPr lang="en-US" sz="1400" i="1" kern="1200" baseline="0" dirty="0">
                          <a:solidFill>
                            <a:schemeClr val="tx1"/>
                          </a:solidFill>
                          <a:effectLst/>
                          <a:latin typeface="+mj-lt"/>
                          <a:ea typeface="+mn-ea"/>
                          <a:cs typeface="+mn-cs"/>
                        </a:rPr>
                        <a:t> defined</a:t>
                      </a:r>
                      <a:endParaRPr lang="en-US" sz="1400" i="1" kern="1200" dirty="0">
                        <a:solidFill>
                          <a:schemeClr val="tx1"/>
                        </a:solidFill>
                        <a:effectLst/>
                        <a:latin typeface="+mj-lt"/>
                        <a:ea typeface="+mn-ea"/>
                        <a:cs typeface="+mn-cs"/>
                      </a:endParaRPr>
                    </a:p>
                  </a:txBody>
                  <a:tcPr marL="44450" marR="44450" marT="0" marB="0" anchor="ctr"/>
                </a:tc>
                <a:extLst>
                  <a:ext uri="{0D108BD9-81ED-4DB2-BD59-A6C34878D82A}">
                    <a16:rowId xmlns:a16="http://schemas.microsoft.com/office/drawing/2014/main" val="2216867412"/>
                  </a:ext>
                </a:extLst>
              </a:tr>
              <a:tr h="601461">
                <a:tc>
                  <a:txBody>
                    <a:bodyPr/>
                    <a:lstStyle/>
                    <a:p>
                      <a:pPr>
                        <a:spcAft>
                          <a:spcPts val="0"/>
                        </a:spcAft>
                      </a:pPr>
                      <a:r>
                        <a:rPr lang="en-US" sz="1400" b="1" dirty="0">
                          <a:effectLst/>
                          <a:latin typeface="+mj-lt"/>
                          <a:ea typeface="Calibri" panose="020F0502020204030204" pitchFamily="34" charset="0"/>
                          <a:cs typeface="Times New Roman" panose="02020603050405020304" pitchFamily="18" charset="0"/>
                        </a:rPr>
                        <a:t>255</a:t>
                      </a:r>
                      <a:r>
                        <a:rPr lang="en-US" sz="1400" b="1" baseline="0" dirty="0">
                          <a:effectLst/>
                          <a:latin typeface="+mj-lt"/>
                          <a:ea typeface="Calibri" panose="020F0502020204030204" pitchFamily="34" charset="0"/>
                          <a:cs typeface="Times New Roman" panose="02020603050405020304" pitchFamily="18" charset="0"/>
                        </a:rPr>
                        <a:t> or 89</a:t>
                      </a:r>
                      <a:endParaRPr lang="en-US" sz="1400" b="1" dirty="0">
                        <a:effectLst/>
                        <a:latin typeface="+mj-lt"/>
                        <a:ea typeface="Calibri" panose="020F0502020204030204" pitchFamily="34" charset="0"/>
                        <a:cs typeface="Times New Roman" panose="02020603050405020304" pitchFamily="18" charset="0"/>
                      </a:endParaRPr>
                    </a:p>
                  </a:txBody>
                  <a:tcPr marL="44450" marR="44450" marT="0" marB="0" anchor="ctr"/>
                </a:tc>
                <a:tc>
                  <a:txBody>
                    <a:bodyPr/>
                    <a:lstStyle/>
                    <a:p>
                      <a:pPr>
                        <a:spcAft>
                          <a:spcPts val="0"/>
                        </a:spcAft>
                      </a:pPr>
                      <a:r>
                        <a:rPr lang="en-US" sz="1400" b="1" dirty="0">
                          <a:effectLst/>
                          <a:latin typeface="+mj-lt"/>
                          <a:ea typeface="Calibri" panose="020F0502020204030204" pitchFamily="34" charset="0"/>
                          <a:cs typeface="Times New Roman" panose="02020603050405020304" pitchFamily="18" charset="0"/>
                        </a:rPr>
                        <a:t>255</a:t>
                      </a:r>
                      <a:r>
                        <a:rPr lang="en-US" sz="1400" b="1" baseline="0" dirty="0">
                          <a:effectLst/>
                          <a:latin typeface="+mj-lt"/>
                          <a:ea typeface="Calibri" panose="020F0502020204030204" pitchFamily="34" charset="0"/>
                          <a:cs typeface="Times New Roman" panose="02020603050405020304" pitchFamily="18" charset="0"/>
                        </a:rPr>
                        <a:t> or 89</a:t>
                      </a:r>
                      <a:endParaRPr lang="en-US" sz="1400" b="1" dirty="0">
                        <a:effectLst/>
                        <a:latin typeface="+mj-lt"/>
                        <a:ea typeface="Calibri" panose="020F0502020204030204" pitchFamily="34" charset="0"/>
                        <a:cs typeface="Times New Roman" panose="02020603050405020304" pitchFamily="18" charset="0"/>
                      </a:endParaRPr>
                    </a:p>
                  </a:txBody>
                  <a:tcPr marL="44450" marR="44450" marT="0" marB="0" anchor="ctr"/>
                </a:tc>
                <a:tc>
                  <a:txBody>
                    <a:bodyPr/>
                    <a:lstStyle/>
                    <a:p>
                      <a:pPr>
                        <a:spcAft>
                          <a:spcPts val="0"/>
                        </a:spcAft>
                      </a:pPr>
                      <a:r>
                        <a:rPr lang="en-US" sz="1400" b="1" dirty="0">
                          <a:effectLst/>
                          <a:latin typeface="+mj-lt"/>
                          <a:ea typeface="Calibri" panose="020F0502020204030204" pitchFamily="34" charset="0"/>
                          <a:cs typeface="Times New Roman" panose="02020603050405020304" pitchFamily="18" charset="0"/>
                        </a:rPr>
                        <a:t>255</a:t>
                      </a:r>
                      <a:r>
                        <a:rPr lang="en-US" sz="1400" b="1" baseline="0" dirty="0">
                          <a:effectLst/>
                          <a:latin typeface="+mj-lt"/>
                          <a:ea typeface="Calibri" panose="020F0502020204030204" pitchFamily="34" charset="0"/>
                          <a:cs typeface="Times New Roman" panose="02020603050405020304" pitchFamily="18" charset="0"/>
                        </a:rPr>
                        <a:t> or 89</a:t>
                      </a:r>
                      <a:endParaRPr lang="en-US" sz="1400" b="1" dirty="0">
                        <a:effectLst/>
                        <a:latin typeface="+mj-lt"/>
                        <a:ea typeface="Calibri" panose="020F0502020204030204" pitchFamily="34" charset="0"/>
                        <a:cs typeface="Times New Roman" panose="02020603050405020304" pitchFamily="18" charset="0"/>
                      </a:endParaRPr>
                    </a:p>
                  </a:txBody>
                  <a:tcPr marL="44450" marR="44450" marT="0" marB="0" anchor="ctr"/>
                </a:tc>
                <a:tc>
                  <a:txBody>
                    <a:bodyPr/>
                    <a:lstStyle/>
                    <a:p>
                      <a:pPr>
                        <a:spcAft>
                          <a:spcPts val="0"/>
                        </a:spcAft>
                      </a:pPr>
                      <a:r>
                        <a:rPr lang="en-US" sz="1400" dirty="0">
                          <a:latin typeface="+mj-lt"/>
                        </a:rPr>
                        <a:t>#ffffff or #595959</a:t>
                      </a:r>
                      <a:endParaRPr lang="en-US" sz="1400" dirty="0">
                        <a:effectLst/>
                        <a:latin typeface="+mj-lt"/>
                        <a:ea typeface="Calibri" panose="020F0502020204030204" pitchFamily="34" charset="0"/>
                        <a:cs typeface="Times New Roman" panose="02020603050405020304" pitchFamily="18" charset="0"/>
                      </a:endParaRPr>
                    </a:p>
                  </a:txBody>
                  <a:tcPr marL="44450" marR="44450" marT="0" marB="0" anchor="ctr"/>
                </a:tc>
                <a:tc>
                  <a:txBody>
                    <a:bodyPr/>
                    <a:lstStyle/>
                    <a:p>
                      <a:pPr>
                        <a:spcAft>
                          <a:spcPts val="0"/>
                        </a:spcAft>
                      </a:pPr>
                      <a:endParaRPr lang="en-US" sz="1400" dirty="0">
                        <a:effectLst/>
                        <a:latin typeface="+mj-lt"/>
                        <a:ea typeface="Calibri" panose="020F0502020204030204" pitchFamily="34" charset="0"/>
                        <a:cs typeface="Times New Roman" panose="02020603050405020304" pitchFamily="18" charset="0"/>
                      </a:endParaRPr>
                    </a:p>
                  </a:txBody>
                  <a:tcPr marL="44450" marR="44450" marT="0" marB="0" anchor="ctr"/>
                </a:tc>
                <a:tc>
                  <a:txBody>
                    <a:bodyPr/>
                    <a:lstStyle/>
                    <a:p>
                      <a:pPr>
                        <a:spcAft>
                          <a:spcPts val="0"/>
                        </a:spcAft>
                      </a:pPr>
                      <a:r>
                        <a:rPr lang="en-US" sz="1400" dirty="0">
                          <a:effectLst/>
                          <a:latin typeface="+mj-lt"/>
                          <a:ea typeface="Calibri" panose="020F0502020204030204" pitchFamily="34" charset="0"/>
                          <a:cs typeface="Times New Roman" panose="02020603050405020304" pitchFamily="18" charset="0"/>
                        </a:rPr>
                        <a:t>Flex</a:t>
                      </a:r>
                      <a:r>
                        <a:rPr lang="en-US" sz="1400" baseline="0" dirty="0">
                          <a:effectLst/>
                          <a:latin typeface="+mj-lt"/>
                          <a:ea typeface="Calibri" panose="020F0502020204030204" pitchFamily="34" charset="0"/>
                          <a:cs typeface="Times New Roman" panose="02020603050405020304" pitchFamily="18" charset="0"/>
                        </a:rPr>
                        <a:t> grey / white</a:t>
                      </a:r>
                      <a:br>
                        <a:rPr lang="en-US" sz="1400" baseline="0" dirty="0">
                          <a:effectLst/>
                          <a:latin typeface="+mj-lt"/>
                          <a:ea typeface="Calibri" panose="020F0502020204030204" pitchFamily="34" charset="0"/>
                          <a:cs typeface="Times New Roman" panose="02020603050405020304" pitchFamily="18" charset="0"/>
                        </a:rPr>
                      </a:br>
                      <a:r>
                        <a:rPr lang="en-US" sz="1100" i="1" baseline="0" dirty="0">
                          <a:solidFill>
                            <a:srgbClr val="0F828F"/>
                          </a:solidFill>
                          <a:effectLst/>
                          <a:latin typeface="+mj-lt"/>
                          <a:ea typeface="Calibri" panose="020F0502020204030204" pitchFamily="34" charset="0"/>
                          <a:cs typeface="Times New Roman" panose="02020603050405020304" pitchFamily="18" charset="0"/>
                        </a:rPr>
                        <a:t>= SAP Theme Palette Color „Black, Text 1, Lighter 35%“</a:t>
                      </a:r>
                      <a:endParaRPr lang="en-US" sz="1400" i="1" dirty="0">
                        <a:solidFill>
                          <a:srgbClr val="0F828F"/>
                        </a:solidFill>
                        <a:effectLst/>
                        <a:latin typeface="+mj-lt"/>
                        <a:ea typeface="Calibri" panose="020F0502020204030204" pitchFamily="34" charset="0"/>
                        <a:cs typeface="Times New Roman" panose="02020603050405020304" pitchFamily="18" charset="0"/>
                      </a:endParaRPr>
                    </a:p>
                  </a:txBody>
                  <a:tcPr marL="44450" marR="44450" marT="0" marB="0" anchor="ctr"/>
                </a:tc>
                <a:tc>
                  <a:txBody>
                    <a:bodyPr/>
                    <a:lstStyle/>
                    <a:p>
                      <a:pPr>
                        <a:spcAft>
                          <a:spcPts val="0"/>
                        </a:spcAft>
                      </a:pPr>
                      <a:r>
                        <a:rPr lang="en-US" sz="1400" dirty="0">
                          <a:effectLst/>
                          <a:latin typeface="+mj-lt"/>
                          <a:ea typeface="Calibri" panose="020F0502020204030204" pitchFamily="34" charset="0"/>
                          <a:cs typeface="Times New Roman" panose="02020603050405020304" pitchFamily="18" charset="0"/>
                        </a:rPr>
                        <a:t>Texts,</a:t>
                      </a:r>
                      <a:r>
                        <a:rPr lang="en-US" sz="1400" baseline="0" dirty="0">
                          <a:effectLst/>
                          <a:latin typeface="+mj-lt"/>
                          <a:ea typeface="Calibri" panose="020F0502020204030204" pitchFamily="34" charset="0"/>
                          <a:cs typeface="Times New Roman" panose="02020603050405020304" pitchFamily="18" charset="0"/>
                        </a:rPr>
                        <a:t> arrows</a:t>
                      </a:r>
                      <a:endParaRPr lang="en-US" sz="1400" dirty="0">
                        <a:effectLst/>
                        <a:latin typeface="+mj-lt"/>
                        <a:ea typeface="Calibri" panose="020F0502020204030204" pitchFamily="34" charset="0"/>
                        <a:cs typeface="Times New Roman" panose="02020603050405020304" pitchFamily="18" charset="0"/>
                      </a:endParaRPr>
                    </a:p>
                  </a:txBody>
                  <a:tcPr marL="44450" marR="44450" marT="0" marB="0" anchor="ctr"/>
                </a:tc>
                <a:tc>
                  <a:txBody>
                    <a:bodyPr/>
                    <a:lstStyle/>
                    <a:p>
                      <a:pPr>
                        <a:spcAft>
                          <a:spcPts val="0"/>
                        </a:spcAft>
                      </a:pPr>
                      <a:r>
                        <a:rPr lang="en-US" sz="1400" i="1" kern="1200" dirty="0">
                          <a:solidFill>
                            <a:schemeClr val="tx1"/>
                          </a:solidFill>
                          <a:effectLst/>
                          <a:latin typeface="+mj-lt"/>
                          <a:ea typeface="+mn-ea"/>
                          <a:cs typeface="+mn-cs"/>
                        </a:rPr>
                        <a:t>not defined</a:t>
                      </a:r>
                    </a:p>
                  </a:txBody>
                  <a:tcPr marL="44450" marR="44450" marT="0" marB="0" anchor="ctr"/>
                </a:tc>
                <a:extLst>
                  <a:ext uri="{0D108BD9-81ED-4DB2-BD59-A6C34878D82A}">
                    <a16:rowId xmlns:a16="http://schemas.microsoft.com/office/drawing/2014/main" val="1358711937"/>
                  </a:ext>
                </a:extLst>
              </a:tr>
              <a:tr h="396268">
                <a:tc>
                  <a:txBody>
                    <a:bodyPr/>
                    <a:lstStyle/>
                    <a:p>
                      <a:pPr>
                        <a:spcAft>
                          <a:spcPts val="0"/>
                        </a:spcAft>
                      </a:pPr>
                      <a:r>
                        <a:rPr lang="en-US" sz="1400" b="1" dirty="0">
                          <a:effectLst/>
                          <a:latin typeface="+mj-lt"/>
                          <a:ea typeface="Calibri" panose="020F0502020204030204" pitchFamily="34" charset="0"/>
                          <a:cs typeface="Times New Roman" panose="02020603050405020304" pitchFamily="18" charset="0"/>
                        </a:rPr>
                        <a:t>15</a:t>
                      </a:r>
                    </a:p>
                  </a:txBody>
                  <a:tcPr marL="44450" marR="44450" marT="0" marB="0" anchor="ctr"/>
                </a:tc>
                <a:tc>
                  <a:txBody>
                    <a:bodyPr/>
                    <a:lstStyle/>
                    <a:p>
                      <a:pPr>
                        <a:spcAft>
                          <a:spcPts val="0"/>
                        </a:spcAft>
                      </a:pPr>
                      <a:r>
                        <a:rPr lang="en-US" sz="1400" b="1" dirty="0">
                          <a:effectLst/>
                          <a:latin typeface="+mj-lt"/>
                        </a:rPr>
                        <a:t>130</a:t>
                      </a:r>
                      <a:endParaRPr lang="en-US" sz="1400" b="1" dirty="0">
                        <a:effectLst/>
                        <a:latin typeface="+mj-lt"/>
                        <a:ea typeface="Calibri" panose="020F0502020204030204" pitchFamily="34" charset="0"/>
                        <a:cs typeface="Times New Roman" panose="02020603050405020304" pitchFamily="18" charset="0"/>
                      </a:endParaRPr>
                    </a:p>
                  </a:txBody>
                  <a:tcPr marL="44450" marR="44450" marT="0" marB="0" anchor="ctr"/>
                </a:tc>
                <a:tc>
                  <a:txBody>
                    <a:bodyPr/>
                    <a:lstStyle/>
                    <a:p>
                      <a:pPr>
                        <a:spcAft>
                          <a:spcPts val="0"/>
                        </a:spcAft>
                      </a:pPr>
                      <a:r>
                        <a:rPr lang="en-US" sz="1400" b="1" dirty="0">
                          <a:effectLst/>
                          <a:latin typeface="+mj-lt"/>
                        </a:rPr>
                        <a:t>143</a:t>
                      </a:r>
                      <a:endParaRPr lang="en-US" sz="1400" b="1" dirty="0">
                        <a:effectLst/>
                        <a:latin typeface="+mj-lt"/>
                        <a:ea typeface="Calibri" panose="020F0502020204030204" pitchFamily="34" charset="0"/>
                        <a:cs typeface="Times New Roman" panose="02020603050405020304" pitchFamily="18" charset="0"/>
                      </a:endParaRPr>
                    </a:p>
                  </a:txBody>
                  <a:tcPr marL="44450" marR="44450" marT="0" marB="0" anchor="ctr"/>
                </a:tc>
                <a:tc>
                  <a:txBody>
                    <a:bodyPr/>
                    <a:lstStyle/>
                    <a:p>
                      <a:pPr>
                        <a:spcAft>
                          <a:spcPts val="0"/>
                        </a:spcAft>
                      </a:pPr>
                      <a:r>
                        <a:rPr lang="en-US" sz="1400" dirty="0">
                          <a:effectLst/>
                          <a:latin typeface="+mj-lt"/>
                        </a:rPr>
                        <a:t>0F828F</a:t>
                      </a:r>
                      <a:endParaRPr lang="en-US" sz="1400" dirty="0">
                        <a:effectLst/>
                        <a:latin typeface="+mj-lt"/>
                        <a:ea typeface="Calibri" panose="020F0502020204030204" pitchFamily="34" charset="0"/>
                        <a:cs typeface="Times New Roman" panose="02020603050405020304" pitchFamily="18" charset="0"/>
                      </a:endParaRPr>
                    </a:p>
                  </a:txBody>
                  <a:tcPr marL="44450" marR="44450" marT="0" marB="0" anchor="ctr"/>
                </a:tc>
                <a:tc>
                  <a:txBody>
                    <a:bodyPr/>
                    <a:lstStyle/>
                    <a:p>
                      <a:pPr>
                        <a:spcAft>
                          <a:spcPts val="0"/>
                        </a:spcAft>
                      </a:pPr>
                      <a:r>
                        <a:rPr lang="en-US" sz="1400" dirty="0">
                          <a:effectLst/>
                          <a:latin typeface="+mj-lt"/>
                        </a:rPr>
                        <a:t> </a:t>
                      </a:r>
                      <a:endParaRPr lang="en-US" sz="1400" dirty="0">
                        <a:effectLst/>
                        <a:latin typeface="+mj-lt"/>
                        <a:ea typeface="Calibri" panose="020F0502020204030204" pitchFamily="34" charset="0"/>
                        <a:cs typeface="Times New Roman" panose="02020603050405020304" pitchFamily="18" charset="0"/>
                      </a:endParaRPr>
                    </a:p>
                  </a:txBody>
                  <a:tcPr marL="44450" marR="44450" marT="0" marB="0" anchor="ctr"/>
                </a:tc>
                <a:tc>
                  <a:txBody>
                    <a:bodyPr/>
                    <a:lstStyle/>
                    <a:p>
                      <a:pPr>
                        <a:spcAft>
                          <a:spcPts val="0"/>
                        </a:spcAft>
                      </a:pPr>
                      <a:r>
                        <a:rPr lang="en-US" sz="1400" dirty="0">
                          <a:effectLst/>
                          <a:latin typeface="+mj-lt"/>
                        </a:rPr>
                        <a:t>Emphasize aqua</a:t>
                      </a:r>
                      <a:endParaRPr lang="en-US" sz="1400" dirty="0">
                        <a:effectLst/>
                        <a:latin typeface="+mj-lt"/>
                        <a:ea typeface="Calibri" panose="020F0502020204030204" pitchFamily="34" charset="0"/>
                        <a:cs typeface="Times New Roman" panose="02020603050405020304" pitchFamily="18" charset="0"/>
                      </a:endParaRPr>
                    </a:p>
                  </a:txBody>
                  <a:tcPr marL="44450" marR="44450" marT="0" marB="0" anchor="ctr"/>
                </a:tc>
                <a:tc>
                  <a:txBody>
                    <a:bodyPr/>
                    <a:lstStyle/>
                    <a:p>
                      <a:pPr>
                        <a:spcAft>
                          <a:spcPts val="0"/>
                        </a:spcAft>
                      </a:pPr>
                      <a:r>
                        <a:rPr lang="en-US" sz="1400" dirty="0">
                          <a:effectLst/>
                          <a:latin typeface="+mj-lt"/>
                          <a:ea typeface="Calibri" panose="020F0502020204030204" pitchFamily="34" charset="0"/>
                          <a:cs typeface="Times New Roman" panose="02020603050405020304" pitchFamily="18" charset="0"/>
                        </a:rPr>
                        <a:t>Emphasize diagram elements</a:t>
                      </a:r>
                    </a:p>
                  </a:txBody>
                  <a:tcPr marL="44450" marR="44450" marT="0" marB="0" anchor="ctr"/>
                </a:tc>
                <a:tc>
                  <a:txBody>
                    <a:bodyPr/>
                    <a:lstStyle/>
                    <a:p>
                      <a:pPr>
                        <a:spcAft>
                          <a:spcPts val="0"/>
                        </a:spcAft>
                      </a:pPr>
                      <a:r>
                        <a:rPr lang="en-US" sz="1400" kern="1200" dirty="0">
                          <a:solidFill>
                            <a:schemeClr val="tx1"/>
                          </a:solidFill>
                          <a:effectLst/>
                          <a:latin typeface="+mn-lt"/>
                          <a:ea typeface="+mn-ea"/>
                          <a:cs typeface="+mn-cs"/>
                        </a:rPr>
                        <a:t>Accent Color 7</a:t>
                      </a:r>
                      <a:endParaRPr lang="en-US" sz="1400" kern="1200" dirty="0">
                        <a:solidFill>
                          <a:schemeClr val="tx1"/>
                        </a:solidFill>
                        <a:effectLst/>
                        <a:latin typeface="+mn-lt"/>
                        <a:ea typeface="Calibri" panose="020F0502020204030204" pitchFamily="34" charset="0"/>
                        <a:cs typeface="Times New Roman" panose="02020603050405020304" pitchFamily="18" charset="0"/>
                      </a:endParaRPr>
                    </a:p>
                  </a:txBody>
                  <a:tcPr marL="44450" marR="44450" marT="0" marB="0" anchor="ctr"/>
                </a:tc>
                <a:extLst>
                  <a:ext uri="{0D108BD9-81ED-4DB2-BD59-A6C34878D82A}">
                    <a16:rowId xmlns:a16="http://schemas.microsoft.com/office/drawing/2014/main" val="613132689"/>
                  </a:ext>
                </a:extLst>
              </a:tr>
              <a:tr h="396268">
                <a:tc>
                  <a:txBody>
                    <a:bodyPr/>
                    <a:lstStyle/>
                    <a:p>
                      <a:pPr>
                        <a:spcAft>
                          <a:spcPts val="0"/>
                        </a:spcAft>
                      </a:pPr>
                      <a:r>
                        <a:rPr lang="en-US" sz="1400" b="1" dirty="0">
                          <a:effectLst/>
                          <a:latin typeface="+mj-lt"/>
                          <a:ea typeface="Calibri" panose="020F0502020204030204" pitchFamily="34" charset="0"/>
                          <a:cs typeface="Times New Roman" panose="02020603050405020304" pitchFamily="18" charset="0"/>
                        </a:rPr>
                        <a:t>192</a:t>
                      </a:r>
                    </a:p>
                  </a:txBody>
                  <a:tcPr marL="44450" marR="44450" marT="0" marB="0" anchor="ctr"/>
                </a:tc>
                <a:tc>
                  <a:txBody>
                    <a:bodyPr/>
                    <a:lstStyle/>
                    <a:p>
                      <a:pPr>
                        <a:spcAft>
                          <a:spcPts val="0"/>
                        </a:spcAft>
                      </a:pPr>
                      <a:r>
                        <a:rPr lang="en-US" sz="1400" b="1" dirty="0">
                          <a:effectLst/>
                          <a:latin typeface="+mj-lt"/>
                        </a:rPr>
                        <a:t>57</a:t>
                      </a:r>
                      <a:endParaRPr lang="en-US" sz="1400" b="1" dirty="0">
                        <a:effectLst/>
                        <a:latin typeface="+mj-lt"/>
                        <a:ea typeface="Calibri" panose="020F0502020204030204" pitchFamily="34" charset="0"/>
                        <a:cs typeface="Times New Roman" panose="02020603050405020304" pitchFamily="18" charset="0"/>
                      </a:endParaRPr>
                    </a:p>
                  </a:txBody>
                  <a:tcPr marL="44450" marR="44450" marT="0" marB="0" anchor="ctr"/>
                </a:tc>
                <a:tc>
                  <a:txBody>
                    <a:bodyPr/>
                    <a:lstStyle/>
                    <a:p>
                      <a:pPr>
                        <a:spcAft>
                          <a:spcPts val="0"/>
                        </a:spcAft>
                      </a:pPr>
                      <a:r>
                        <a:rPr lang="en-US" sz="1400" b="1" dirty="0">
                          <a:effectLst/>
                          <a:latin typeface="+mj-lt"/>
                        </a:rPr>
                        <a:t>159</a:t>
                      </a:r>
                      <a:endParaRPr lang="en-US" sz="1400" b="1" dirty="0">
                        <a:effectLst/>
                        <a:latin typeface="+mj-lt"/>
                        <a:ea typeface="Calibri" panose="020F0502020204030204" pitchFamily="34" charset="0"/>
                        <a:cs typeface="Times New Roman" panose="02020603050405020304" pitchFamily="18" charset="0"/>
                      </a:endParaRPr>
                    </a:p>
                  </a:txBody>
                  <a:tcPr marL="44450" marR="44450" marT="0" marB="0" anchor="ctr"/>
                </a:tc>
                <a:tc>
                  <a:txBody>
                    <a:bodyPr/>
                    <a:lstStyle/>
                    <a:p>
                      <a:pPr>
                        <a:spcAft>
                          <a:spcPts val="0"/>
                        </a:spcAft>
                      </a:pPr>
                      <a:r>
                        <a:rPr lang="en-US" sz="1400" dirty="0">
                          <a:effectLst/>
                          <a:latin typeface="+mj-lt"/>
                        </a:rPr>
                        <a:t>C0399F</a:t>
                      </a:r>
                      <a:endParaRPr lang="en-US" sz="1400" dirty="0">
                        <a:effectLst/>
                        <a:latin typeface="+mj-lt"/>
                        <a:ea typeface="Calibri" panose="020F0502020204030204" pitchFamily="34" charset="0"/>
                        <a:cs typeface="Times New Roman" panose="02020603050405020304" pitchFamily="18" charset="0"/>
                      </a:endParaRPr>
                    </a:p>
                  </a:txBody>
                  <a:tcPr marL="44450" marR="44450" marT="0" marB="0" anchor="ctr"/>
                </a:tc>
                <a:tc>
                  <a:txBody>
                    <a:bodyPr/>
                    <a:lstStyle/>
                    <a:p>
                      <a:pPr>
                        <a:spcAft>
                          <a:spcPts val="0"/>
                        </a:spcAft>
                      </a:pPr>
                      <a:r>
                        <a:rPr lang="en-US" sz="1400" dirty="0">
                          <a:effectLst/>
                          <a:latin typeface="+mj-lt"/>
                        </a:rPr>
                        <a:t> </a:t>
                      </a:r>
                      <a:endParaRPr lang="en-US" sz="1400" dirty="0">
                        <a:effectLst/>
                        <a:latin typeface="+mj-lt"/>
                        <a:ea typeface="Calibri" panose="020F0502020204030204" pitchFamily="34" charset="0"/>
                        <a:cs typeface="Times New Roman" panose="02020603050405020304" pitchFamily="18" charset="0"/>
                      </a:endParaRPr>
                    </a:p>
                  </a:txBody>
                  <a:tcPr marL="44450" marR="44450" marT="0" marB="0" anchor="ctr"/>
                </a:tc>
                <a:tc>
                  <a:txBody>
                    <a:bodyPr/>
                    <a:lstStyle/>
                    <a:p>
                      <a:pPr>
                        <a:spcAft>
                          <a:spcPts val="0"/>
                        </a:spcAft>
                      </a:pPr>
                      <a:r>
                        <a:rPr lang="en-US" sz="1400" dirty="0">
                          <a:effectLst/>
                          <a:latin typeface="+mj-lt"/>
                        </a:rPr>
                        <a:t>Emphasize purple</a:t>
                      </a:r>
                      <a:endParaRPr lang="en-US" sz="1400" dirty="0">
                        <a:effectLst/>
                        <a:latin typeface="+mj-lt"/>
                        <a:ea typeface="Calibri" panose="020F0502020204030204" pitchFamily="34" charset="0"/>
                        <a:cs typeface="Times New Roman" panose="02020603050405020304" pitchFamily="18" charset="0"/>
                      </a:endParaRPr>
                    </a:p>
                  </a:txBody>
                  <a:tcPr marL="44450" marR="44450" marT="0" marB="0" anchor="ctr"/>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lang="en-US" sz="1400" kern="1200" dirty="0">
                          <a:solidFill>
                            <a:schemeClr val="tx1"/>
                          </a:solidFill>
                          <a:effectLst/>
                          <a:latin typeface="+mn-lt"/>
                          <a:ea typeface="Calibri" panose="020F0502020204030204" pitchFamily="34" charset="0"/>
                          <a:cs typeface="Times New Roman" panose="02020603050405020304" pitchFamily="18" charset="0"/>
                        </a:rPr>
                        <a:t>Emphasize diagram elements</a:t>
                      </a:r>
                    </a:p>
                  </a:txBody>
                  <a:tcPr marL="44450" marR="44450" marT="0" marB="0" anchor="ctr"/>
                </a:tc>
                <a:tc>
                  <a:txBody>
                    <a:bodyPr/>
                    <a:lstStyle/>
                    <a:p>
                      <a:pPr>
                        <a:spcAft>
                          <a:spcPts val="0"/>
                        </a:spcAft>
                      </a:pPr>
                      <a:r>
                        <a:rPr lang="en-US" sz="1400" dirty="0">
                          <a:effectLst/>
                          <a:latin typeface="+mj-lt"/>
                        </a:rPr>
                        <a:t>Accent Color 4</a:t>
                      </a:r>
                      <a:endParaRPr lang="en-US" sz="1400" dirty="0">
                        <a:effectLst/>
                        <a:latin typeface="+mj-lt"/>
                        <a:ea typeface="Calibri" panose="020F0502020204030204" pitchFamily="34" charset="0"/>
                        <a:cs typeface="Times New Roman" panose="02020603050405020304" pitchFamily="18" charset="0"/>
                      </a:endParaRPr>
                    </a:p>
                  </a:txBody>
                  <a:tcPr marL="44450" marR="44450" marT="0" marB="0" anchor="ctr"/>
                </a:tc>
                <a:extLst>
                  <a:ext uri="{0D108BD9-81ED-4DB2-BD59-A6C34878D82A}">
                    <a16:rowId xmlns:a16="http://schemas.microsoft.com/office/drawing/2014/main" val="4202754666"/>
                  </a:ext>
                </a:extLst>
              </a:tr>
              <a:tr h="396268">
                <a:tc>
                  <a:txBody>
                    <a:bodyPr/>
                    <a:lstStyle/>
                    <a:p>
                      <a:pPr>
                        <a:spcAft>
                          <a:spcPts val="0"/>
                        </a:spcAft>
                      </a:pPr>
                      <a:r>
                        <a:rPr lang="en-US" sz="1400" b="1" dirty="0">
                          <a:effectLst/>
                          <a:latin typeface="+mj-lt"/>
                        </a:rPr>
                        <a:t>16</a:t>
                      </a:r>
                      <a:endParaRPr lang="en-US" sz="1400" b="1" dirty="0">
                        <a:effectLst/>
                        <a:latin typeface="+mj-lt"/>
                        <a:ea typeface="Calibri" panose="020F0502020204030204" pitchFamily="34" charset="0"/>
                        <a:cs typeface="Times New Roman" panose="02020603050405020304" pitchFamily="18" charset="0"/>
                      </a:endParaRPr>
                    </a:p>
                  </a:txBody>
                  <a:tcPr marL="44450" marR="44450" marT="0" marB="0" anchor="ctr"/>
                </a:tc>
                <a:tc>
                  <a:txBody>
                    <a:bodyPr/>
                    <a:lstStyle/>
                    <a:p>
                      <a:pPr>
                        <a:spcAft>
                          <a:spcPts val="0"/>
                        </a:spcAft>
                      </a:pPr>
                      <a:r>
                        <a:rPr lang="en-US" sz="1400" b="1" dirty="0">
                          <a:effectLst/>
                          <a:latin typeface="+mj-lt"/>
                        </a:rPr>
                        <a:t>126</a:t>
                      </a:r>
                      <a:endParaRPr lang="en-US" sz="1400" b="1" dirty="0">
                        <a:effectLst/>
                        <a:latin typeface="+mj-lt"/>
                        <a:ea typeface="Calibri" panose="020F0502020204030204" pitchFamily="34" charset="0"/>
                        <a:cs typeface="Times New Roman" panose="02020603050405020304" pitchFamily="18" charset="0"/>
                      </a:endParaRPr>
                    </a:p>
                  </a:txBody>
                  <a:tcPr marL="44450" marR="44450" marT="0" marB="0" anchor="ctr"/>
                </a:tc>
                <a:tc>
                  <a:txBody>
                    <a:bodyPr/>
                    <a:lstStyle/>
                    <a:p>
                      <a:pPr>
                        <a:spcAft>
                          <a:spcPts val="0"/>
                        </a:spcAft>
                      </a:pPr>
                      <a:r>
                        <a:rPr lang="en-US" sz="1400" b="1" dirty="0">
                          <a:effectLst/>
                          <a:latin typeface="+mj-lt"/>
                        </a:rPr>
                        <a:t>62</a:t>
                      </a:r>
                      <a:endParaRPr lang="en-US" sz="1400" b="1" dirty="0">
                        <a:effectLst/>
                        <a:latin typeface="+mj-lt"/>
                        <a:ea typeface="Calibri" panose="020F0502020204030204" pitchFamily="34" charset="0"/>
                        <a:cs typeface="Times New Roman" panose="02020603050405020304" pitchFamily="18" charset="0"/>
                      </a:endParaRPr>
                    </a:p>
                  </a:txBody>
                  <a:tcPr marL="44450" marR="44450" marT="0" marB="0" anchor="ctr"/>
                </a:tc>
                <a:tc>
                  <a:txBody>
                    <a:bodyPr/>
                    <a:lstStyle/>
                    <a:p>
                      <a:pPr>
                        <a:spcAft>
                          <a:spcPts val="0"/>
                        </a:spcAft>
                      </a:pPr>
                      <a:r>
                        <a:rPr lang="en-US" sz="1400" dirty="0">
                          <a:effectLst/>
                          <a:latin typeface="+mj-lt"/>
                        </a:rPr>
                        <a:t>107E3E</a:t>
                      </a:r>
                      <a:endParaRPr lang="en-US" sz="1400" dirty="0">
                        <a:effectLst/>
                        <a:latin typeface="+mj-lt"/>
                        <a:ea typeface="Calibri" panose="020F0502020204030204" pitchFamily="34" charset="0"/>
                        <a:cs typeface="Times New Roman" panose="02020603050405020304" pitchFamily="18" charset="0"/>
                      </a:endParaRPr>
                    </a:p>
                  </a:txBody>
                  <a:tcPr marL="44450" marR="44450" marT="0" marB="0" anchor="ctr"/>
                </a:tc>
                <a:tc>
                  <a:txBody>
                    <a:bodyPr/>
                    <a:lstStyle/>
                    <a:p>
                      <a:pPr>
                        <a:spcAft>
                          <a:spcPts val="0"/>
                        </a:spcAft>
                      </a:pPr>
                      <a:r>
                        <a:rPr lang="en-US" sz="1400" dirty="0">
                          <a:effectLst/>
                          <a:latin typeface="+mj-lt"/>
                        </a:rPr>
                        <a:t> </a:t>
                      </a:r>
                      <a:endParaRPr lang="en-US" sz="1400" dirty="0">
                        <a:effectLst/>
                        <a:latin typeface="+mj-lt"/>
                        <a:ea typeface="Calibri" panose="020F0502020204030204" pitchFamily="34" charset="0"/>
                        <a:cs typeface="Times New Roman" panose="02020603050405020304" pitchFamily="18" charset="0"/>
                      </a:endParaRPr>
                    </a:p>
                  </a:txBody>
                  <a:tcPr marL="44450" marR="44450" marT="0" marB="0" anchor="ctr"/>
                </a:tc>
                <a:tc>
                  <a:txBody>
                    <a:bodyPr/>
                    <a:lstStyle/>
                    <a:p>
                      <a:pPr>
                        <a:spcAft>
                          <a:spcPts val="0"/>
                        </a:spcAft>
                      </a:pPr>
                      <a:r>
                        <a:rPr lang="en-US" sz="1400" dirty="0">
                          <a:effectLst/>
                          <a:latin typeface="+mj-lt"/>
                        </a:rPr>
                        <a:t>Semantic green</a:t>
                      </a:r>
                      <a:endParaRPr lang="en-US" sz="1400" dirty="0">
                        <a:effectLst/>
                        <a:latin typeface="+mj-lt"/>
                        <a:ea typeface="Calibri" panose="020F0502020204030204" pitchFamily="34" charset="0"/>
                        <a:cs typeface="Times New Roman" panose="02020603050405020304" pitchFamily="18" charset="0"/>
                      </a:endParaRPr>
                    </a:p>
                  </a:txBody>
                  <a:tcPr marL="44450" marR="44450" marT="0" marB="0" anchor="ctr"/>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lang="en-US" sz="1400" kern="1200" dirty="0">
                          <a:solidFill>
                            <a:schemeClr val="tx1"/>
                          </a:solidFill>
                          <a:effectLst/>
                          <a:latin typeface="+mn-lt"/>
                          <a:ea typeface="Calibri" panose="020F0502020204030204" pitchFamily="34" charset="0"/>
                          <a:cs typeface="Times New Roman" panose="02020603050405020304" pitchFamily="18" charset="0"/>
                        </a:rPr>
                        <a:t>Emphasize diagram elements</a:t>
                      </a:r>
                    </a:p>
                  </a:txBody>
                  <a:tcPr marL="44450" marR="44450" marT="0" marB="0" anchor="ctr"/>
                </a:tc>
                <a:tc>
                  <a:txBody>
                    <a:bodyPr/>
                    <a:lstStyle/>
                    <a:p>
                      <a:pPr>
                        <a:spcAft>
                          <a:spcPts val="0"/>
                        </a:spcAft>
                      </a:pPr>
                      <a:r>
                        <a:rPr lang="en-US" sz="1400" dirty="0">
                          <a:effectLst/>
                          <a:latin typeface="+mj-lt"/>
                        </a:rPr>
                        <a:t>SemanticPositive</a:t>
                      </a:r>
                      <a:endParaRPr lang="en-US" sz="1400" dirty="0">
                        <a:effectLst/>
                        <a:latin typeface="+mj-lt"/>
                        <a:ea typeface="Calibri" panose="020F0502020204030204" pitchFamily="34" charset="0"/>
                        <a:cs typeface="Times New Roman" panose="02020603050405020304" pitchFamily="18" charset="0"/>
                      </a:endParaRPr>
                    </a:p>
                  </a:txBody>
                  <a:tcPr marL="44450" marR="44450" marT="0" marB="0" anchor="ctr"/>
                </a:tc>
                <a:extLst>
                  <a:ext uri="{0D108BD9-81ED-4DB2-BD59-A6C34878D82A}">
                    <a16:rowId xmlns:a16="http://schemas.microsoft.com/office/drawing/2014/main" val="4046225808"/>
                  </a:ext>
                </a:extLst>
              </a:tr>
              <a:tr h="396268">
                <a:tc>
                  <a:txBody>
                    <a:bodyPr/>
                    <a:lstStyle/>
                    <a:p>
                      <a:pPr>
                        <a:spcAft>
                          <a:spcPts val="0"/>
                        </a:spcAft>
                      </a:pPr>
                      <a:r>
                        <a:rPr lang="en-US" sz="1400" b="1" dirty="0">
                          <a:effectLst/>
                          <a:latin typeface="+mj-lt"/>
                          <a:ea typeface="Calibri" panose="020F0502020204030204" pitchFamily="34" charset="0"/>
                          <a:cs typeface="Times New Roman" panose="02020603050405020304" pitchFamily="18" charset="0"/>
                        </a:rPr>
                        <a:t>233</a:t>
                      </a:r>
                    </a:p>
                  </a:txBody>
                  <a:tcPr marL="44450" marR="44450" marT="0" marB="0" anchor="ctr"/>
                </a:tc>
                <a:tc>
                  <a:txBody>
                    <a:bodyPr/>
                    <a:lstStyle/>
                    <a:p>
                      <a:pPr>
                        <a:spcAft>
                          <a:spcPts val="0"/>
                        </a:spcAft>
                      </a:pPr>
                      <a:r>
                        <a:rPr lang="en-US" sz="1400" b="1" dirty="0">
                          <a:effectLst/>
                          <a:latin typeface="+mj-lt"/>
                          <a:ea typeface="Calibri" panose="020F0502020204030204" pitchFamily="34" charset="0"/>
                          <a:cs typeface="Times New Roman" panose="02020603050405020304" pitchFamily="18" charset="0"/>
                        </a:rPr>
                        <a:t>115</a:t>
                      </a:r>
                    </a:p>
                  </a:txBody>
                  <a:tcPr marL="44450" marR="44450" marT="0" marB="0" anchor="ctr"/>
                </a:tc>
                <a:tc>
                  <a:txBody>
                    <a:bodyPr/>
                    <a:lstStyle/>
                    <a:p>
                      <a:pPr>
                        <a:spcAft>
                          <a:spcPts val="0"/>
                        </a:spcAft>
                      </a:pPr>
                      <a:r>
                        <a:rPr lang="en-US" sz="1400" b="1" dirty="0">
                          <a:effectLst/>
                          <a:latin typeface="+mj-lt"/>
                          <a:ea typeface="Calibri" panose="020F0502020204030204" pitchFamily="34" charset="0"/>
                          <a:cs typeface="Times New Roman" panose="02020603050405020304" pitchFamily="18" charset="0"/>
                        </a:rPr>
                        <a:t>12</a:t>
                      </a:r>
                    </a:p>
                  </a:txBody>
                  <a:tcPr marL="44450" marR="44450" marT="0" marB="0" anchor="ctr"/>
                </a:tc>
                <a:tc>
                  <a:txBody>
                    <a:bodyPr/>
                    <a:lstStyle/>
                    <a:p>
                      <a:pPr>
                        <a:spcAft>
                          <a:spcPts val="0"/>
                        </a:spcAft>
                      </a:pPr>
                      <a:r>
                        <a:rPr lang="en-US" sz="1400" dirty="0">
                          <a:effectLst/>
                          <a:latin typeface="+mj-lt"/>
                          <a:ea typeface="Calibri" panose="020F0502020204030204" pitchFamily="34" charset="0"/>
                          <a:cs typeface="Times New Roman" panose="02020603050405020304" pitchFamily="18" charset="0"/>
                        </a:rPr>
                        <a:t>E9730C</a:t>
                      </a:r>
                    </a:p>
                  </a:txBody>
                  <a:tcPr marL="44450" marR="44450" marT="0" marB="0" anchor="ctr"/>
                </a:tc>
                <a:tc>
                  <a:txBody>
                    <a:bodyPr/>
                    <a:lstStyle/>
                    <a:p>
                      <a:pPr>
                        <a:spcAft>
                          <a:spcPts val="0"/>
                        </a:spcAft>
                      </a:pPr>
                      <a:endParaRPr lang="en-US" sz="1400" dirty="0">
                        <a:effectLst/>
                        <a:latin typeface="+mj-lt"/>
                        <a:ea typeface="Calibri" panose="020F0502020204030204" pitchFamily="34" charset="0"/>
                        <a:cs typeface="Times New Roman" panose="02020603050405020304" pitchFamily="18" charset="0"/>
                      </a:endParaRPr>
                    </a:p>
                  </a:txBody>
                  <a:tcPr marL="44450" marR="44450" marT="0" marB="0" anchor="ctr"/>
                </a:tc>
                <a:tc>
                  <a:txBody>
                    <a:bodyPr/>
                    <a:lstStyle/>
                    <a:p>
                      <a:pPr>
                        <a:spcAft>
                          <a:spcPts val="0"/>
                        </a:spcAft>
                      </a:pPr>
                      <a:r>
                        <a:rPr lang="en-US" sz="1400" dirty="0">
                          <a:effectLst/>
                          <a:latin typeface="+mj-lt"/>
                          <a:ea typeface="Calibri" panose="020F0502020204030204" pitchFamily="34" charset="0"/>
                          <a:cs typeface="Times New Roman" panose="02020603050405020304" pitchFamily="18" charset="0"/>
                        </a:rPr>
                        <a:t>Semantic orange</a:t>
                      </a:r>
                    </a:p>
                  </a:txBody>
                  <a:tcPr marL="44450" marR="44450" marT="0" marB="0" anchor="ctr"/>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lang="en-US" sz="1400" kern="1200" dirty="0">
                          <a:solidFill>
                            <a:schemeClr val="tx1"/>
                          </a:solidFill>
                          <a:effectLst/>
                          <a:latin typeface="+mn-lt"/>
                          <a:ea typeface="Calibri" panose="020F0502020204030204" pitchFamily="34" charset="0"/>
                          <a:cs typeface="Times New Roman" panose="02020603050405020304" pitchFamily="18" charset="0"/>
                        </a:rPr>
                        <a:t>Emphasize diagram elements</a:t>
                      </a:r>
                    </a:p>
                  </a:txBody>
                  <a:tcPr marL="44450" marR="44450" marT="0" marB="0" anchor="ctr"/>
                </a:tc>
                <a:tc>
                  <a:txBody>
                    <a:bodyPr/>
                    <a:lstStyle/>
                    <a:p>
                      <a:pPr>
                        <a:spcAft>
                          <a:spcPts val="0"/>
                        </a:spcAft>
                      </a:pPr>
                      <a:r>
                        <a:rPr lang="en-US" sz="1400" dirty="0" err="1">
                          <a:effectLst/>
                          <a:latin typeface="+mj-lt"/>
                          <a:ea typeface="Calibri" panose="020F0502020204030204" pitchFamily="34" charset="0"/>
                          <a:cs typeface="Times New Roman" panose="02020603050405020304" pitchFamily="18" charset="0"/>
                        </a:rPr>
                        <a:t>SemanticCritical</a:t>
                      </a:r>
                      <a:endParaRPr lang="en-US" sz="1400" dirty="0">
                        <a:effectLst/>
                        <a:latin typeface="+mj-lt"/>
                        <a:ea typeface="Calibri" panose="020F0502020204030204" pitchFamily="34" charset="0"/>
                        <a:cs typeface="Times New Roman" panose="02020603050405020304" pitchFamily="18" charset="0"/>
                      </a:endParaRPr>
                    </a:p>
                  </a:txBody>
                  <a:tcPr marL="44450" marR="44450" marT="0" marB="0" anchor="ctr"/>
                </a:tc>
                <a:extLst>
                  <a:ext uri="{0D108BD9-81ED-4DB2-BD59-A6C34878D82A}">
                    <a16:rowId xmlns:a16="http://schemas.microsoft.com/office/drawing/2014/main" val="1705044359"/>
                  </a:ext>
                </a:extLst>
              </a:tr>
              <a:tr h="396268">
                <a:tc>
                  <a:txBody>
                    <a:bodyPr/>
                    <a:lstStyle/>
                    <a:p>
                      <a:pPr>
                        <a:spcAft>
                          <a:spcPts val="0"/>
                        </a:spcAft>
                      </a:pPr>
                      <a:r>
                        <a:rPr lang="en-US" sz="1400" b="1" dirty="0">
                          <a:effectLst/>
                          <a:latin typeface="+mj-lt"/>
                        </a:rPr>
                        <a:t>187</a:t>
                      </a:r>
                      <a:endParaRPr lang="en-US" sz="1400" b="1" dirty="0">
                        <a:effectLst/>
                        <a:latin typeface="+mj-lt"/>
                        <a:ea typeface="Calibri" panose="020F0502020204030204" pitchFamily="34" charset="0"/>
                        <a:cs typeface="Times New Roman" panose="02020603050405020304" pitchFamily="18" charset="0"/>
                      </a:endParaRPr>
                    </a:p>
                  </a:txBody>
                  <a:tcPr marL="44450" marR="44450" marT="0" marB="0" anchor="ctr"/>
                </a:tc>
                <a:tc>
                  <a:txBody>
                    <a:bodyPr/>
                    <a:lstStyle/>
                    <a:p>
                      <a:pPr>
                        <a:spcAft>
                          <a:spcPts val="0"/>
                        </a:spcAft>
                      </a:pPr>
                      <a:r>
                        <a:rPr lang="en-US" sz="1400" b="1" dirty="0">
                          <a:effectLst/>
                          <a:latin typeface="+mj-lt"/>
                        </a:rPr>
                        <a:t>0</a:t>
                      </a:r>
                      <a:endParaRPr lang="en-US" sz="1400" b="1" dirty="0">
                        <a:effectLst/>
                        <a:latin typeface="+mj-lt"/>
                        <a:ea typeface="Calibri" panose="020F0502020204030204" pitchFamily="34" charset="0"/>
                        <a:cs typeface="Times New Roman" panose="02020603050405020304" pitchFamily="18" charset="0"/>
                      </a:endParaRPr>
                    </a:p>
                  </a:txBody>
                  <a:tcPr marL="44450" marR="44450" marT="0" marB="0" anchor="ctr"/>
                </a:tc>
                <a:tc>
                  <a:txBody>
                    <a:bodyPr/>
                    <a:lstStyle/>
                    <a:p>
                      <a:pPr>
                        <a:spcAft>
                          <a:spcPts val="0"/>
                        </a:spcAft>
                      </a:pPr>
                      <a:r>
                        <a:rPr lang="en-US" sz="1400" b="1" dirty="0">
                          <a:effectLst/>
                          <a:latin typeface="+mj-lt"/>
                        </a:rPr>
                        <a:t>0</a:t>
                      </a:r>
                      <a:endParaRPr lang="en-US" sz="1400" b="1" dirty="0">
                        <a:effectLst/>
                        <a:latin typeface="+mj-lt"/>
                        <a:ea typeface="Calibri" panose="020F0502020204030204" pitchFamily="34" charset="0"/>
                        <a:cs typeface="Times New Roman" panose="02020603050405020304" pitchFamily="18" charset="0"/>
                      </a:endParaRPr>
                    </a:p>
                  </a:txBody>
                  <a:tcPr marL="44450" marR="44450" marT="0" marB="0" anchor="ctr"/>
                </a:tc>
                <a:tc>
                  <a:txBody>
                    <a:bodyPr/>
                    <a:lstStyle/>
                    <a:p>
                      <a:pPr>
                        <a:spcAft>
                          <a:spcPts val="0"/>
                        </a:spcAft>
                      </a:pPr>
                      <a:r>
                        <a:rPr lang="en-US" sz="1400" dirty="0">
                          <a:effectLst/>
                          <a:latin typeface="+mj-lt"/>
                        </a:rPr>
                        <a:t>BB0000</a:t>
                      </a:r>
                      <a:endParaRPr lang="en-US" sz="1400" dirty="0">
                        <a:effectLst/>
                        <a:latin typeface="+mj-lt"/>
                        <a:ea typeface="Calibri" panose="020F0502020204030204" pitchFamily="34" charset="0"/>
                        <a:cs typeface="Times New Roman" panose="02020603050405020304" pitchFamily="18" charset="0"/>
                      </a:endParaRPr>
                    </a:p>
                  </a:txBody>
                  <a:tcPr marL="44450" marR="44450" marT="0" marB="0" anchor="ctr"/>
                </a:tc>
                <a:tc>
                  <a:txBody>
                    <a:bodyPr/>
                    <a:lstStyle/>
                    <a:p>
                      <a:pPr>
                        <a:spcAft>
                          <a:spcPts val="0"/>
                        </a:spcAft>
                      </a:pPr>
                      <a:r>
                        <a:rPr lang="en-US" sz="1400" dirty="0">
                          <a:effectLst/>
                          <a:latin typeface="+mj-lt"/>
                        </a:rPr>
                        <a:t> </a:t>
                      </a:r>
                      <a:endParaRPr lang="en-US" sz="1400" dirty="0">
                        <a:effectLst/>
                        <a:latin typeface="+mj-lt"/>
                        <a:ea typeface="Calibri" panose="020F0502020204030204" pitchFamily="34" charset="0"/>
                        <a:cs typeface="Times New Roman" panose="02020603050405020304" pitchFamily="18" charset="0"/>
                      </a:endParaRPr>
                    </a:p>
                  </a:txBody>
                  <a:tcPr marL="44450" marR="44450" marT="0" marB="0" anchor="ctr"/>
                </a:tc>
                <a:tc>
                  <a:txBody>
                    <a:bodyPr/>
                    <a:lstStyle/>
                    <a:p>
                      <a:pPr>
                        <a:spcAft>
                          <a:spcPts val="0"/>
                        </a:spcAft>
                      </a:pPr>
                      <a:r>
                        <a:rPr lang="en-US" sz="1400" dirty="0">
                          <a:effectLst/>
                          <a:latin typeface="+mj-lt"/>
                        </a:rPr>
                        <a:t>Semantic red</a:t>
                      </a:r>
                      <a:endParaRPr lang="en-US" sz="1400" dirty="0">
                        <a:effectLst/>
                        <a:latin typeface="+mj-lt"/>
                        <a:ea typeface="Calibri" panose="020F0502020204030204" pitchFamily="34" charset="0"/>
                        <a:cs typeface="Times New Roman" panose="02020603050405020304" pitchFamily="18" charset="0"/>
                      </a:endParaRPr>
                    </a:p>
                  </a:txBody>
                  <a:tcPr marL="44450" marR="44450" marT="0" marB="0" anchor="ctr"/>
                </a:tc>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lang="en-US" sz="1400" kern="1200" dirty="0">
                          <a:solidFill>
                            <a:schemeClr val="tx1"/>
                          </a:solidFill>
                          <a:effectLst/>
                          <a:latin typeface="+mn-lt"/>
                          <a:ea typeface="Calibri" panose="020F0502020204030204" pitchFamily="34" charset="0"/>
                          <a:cs typeface="Times New Roman" panose="02020603050405020304" pitchFamily="18" charset="0"/>
                        </a:rPr>
                        <a:t>Emphasize diagram elements</a:t>
                      </a:r>
                    </a:p>
                  </a:txBody>
                  <a:tcPr marL="44450" marR="44450" marT="0" marB="0" anchor="ctr"/>
                </a:tc>
                <a:tc>
                  <a:txBody>
                    <a:bodyPr/>
                    <a:lstStyle/>
                    <a:p>
                      <a:pPr>
                        <a:spcAft>
                          <a:spcPts val="0"/>
                        </a:spcAft>
                      </a:pPr>
                      <a:r>
                        <a:rPr lang="en-US" sz="1400" dirty="0">
                          <a:effectLst/>
                          <a:latin typeface="+mj-lt"/>
                        </a:rPr>
                        <a:t>SemanticNegative</a:t>
                      </a:r>
                      <a:endParaRPr lang="en-US" sz="1400" dirty="0">
                        <a:effectLst/>
                        <a:latin typeface="+mj-lt"/>
                        <a:ea typeface="Calibri" panose="020F0502020204030204" pitchFamily="34" charset="0"/>
                        <a:cs typeface="Times New Roman" panose="02020603050405020304" pitchFamily="18" charset="0"/>
                      </a:endParaRPr>
                    </a:p>
                  </a:txBody>
                  <a:tcPr marL="44450" marR="44450" marT="0" marB="0" anchor="ctr"/>
                </a:tc>
                <a:extLst>
                  <a:ext uri="{0D108BD9-81ED-4DB2-BD59-A6C34878D82A}">
                    <a16:rowId xmlns:a16="http://schemas.microsoft.com/office/drawing/2014/main" val="649644523"/>
                  </a:ext>
                </a:extLst>
              </a:tr>
            </a:tbl>
          </a:graphicData>
        </a:graphic>
      </p:graphicFrame>
      <p:sp>
        <p:nvSpPr>
          <p:cNvPr id="13" name="Rectangle 12"/>
          <p:cNvSpPr/>
          <p:nvPr/>
        </p:nvSpPr>
        <p:spPr>
          <a:xfrm>
            <a:off x="1921123" y="1335561"/>
            <a:ext cx="10153128" cy="276999"/>
          </a:xfrm>
          <a:prstGeom prst="rect">
            <a:avLst/>
          </a:prstGeom>
        </p:spPr>
        <p:txBody>
          <a:bodyPr wrap="square">
            <a:spAutoFit/>
          </a:bodyPr>
          <a:lstStyle/>
          <a:p>
            <a:r>
              <a:rPr lang="en-US" sz="1200" dirty="0"/>
              <a:t>* SAP Business Technology Platform Solution Diagrams are based on a selected subset of SAP Fiori Design Colors (Quartz Light), </a:t>
            </a:r>
            <a:r>
              <a:rPr lang="en-US" sz="1200" dirty="0">
                <a:hlinkClick r:id="rId3"/>
              </a:rPr>
              <a:t>see more …</a:t>
            </a:r>
            <a:endParaRPr lang="en-US" sz="1200" dirty="0"/>
          </a:p>
        </p:txBody>
      </p:sp>
      <p:sp>
        <p:nvSpPr>
          <p:cNvPr id="15" name="Oval 14"/>
          <p:cNvSpPr/>
          <p:nvPr/>
        </p:nvSpPr>
        <p:spPr bwMode="gray">
          <a:xfrm>
            <a:off x="4096931" y="5944785"/>
            <a:ext cx="324000" cy="324000"/>
          </a:xfrm>
          <a:prstGeom prst="ellipse">
            <a:avLst/>
          </a:prstGeom>
          <a:solidFill>
            <a:srgbClr val="BB0000"/>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7" name="Oval 16"/>
          <p:cNvSpPr/>
          <p:nvPr/>
        </p:nvSpPr>
        <p:spPr bwMode="gray">
          <a:xfrm>
            <a:off x="4096931" y="5152651"/>
            <a:ext cx="324000" cy="324000"/>
          </a:xfrm>
          <a:prstGeom prst="ellipse">
            <a:avLst/>
          </a:prstGeom>
          <a:solidFill>
            <a:srgbClr val="107E3E"/>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9" name="Oval 18"/>
          <p:cNvSpPr/>
          <p:nvPr/>
        </p:nvSpPr>
        <p:spPr bwMode="gray">
          <a:xfrm>
            <a:off x="4096931" y="3385711"/>
            <a:ext cx="324000" cy="324000"/>
          </a:xfrm>
          <a:prstGeom prst="ellipse">
            <a:avLst/>
          </a:prstGeom>
          <a:solidFill>
            <a:srgbClr val="7F7F7F"/>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0" name="Oval 19"/>
          <p:cNvSpPr/>
          <p:nvPr/>
        </p:nvSpPr>
        <p:spPr bwMode="gray">
          <a:xfrm>
            <a:off x="4096931" y="2963363"/>
            <a:ext cx="324000" cy="324000"/>
          </a:xfrm>
          <a:prstGeom prst="ellipse">
            <a:avLst/>
          </a:prstGeom>
          <a:solidFill>
            <a:srgbClr val="053B70"/>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1" name="Oval 20"/>
          <p:cNvSpPr/>
          <p:nvPr/>
        </p:nvSpPr>
        <p:spPr bwMode="gray">
          <a:xfrm>
            <a:off x="4096931" y="2541015"/>
            <a:ext cx="324000" cy="324000"/>
          </a:xfrm>
          <a:prstGeom prst="ellipse">
            <a:avLst/>
          </a:prstGeom>
          <a:solidFill>
            <a:srgbClr val="074D92"/>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2" name="Oval 21"/>
          <p:cNvSpPr/>
          <p:nvPr/>
        </p:nvSpPr>
        <p:spPr bwMode="gray">
          <a:xfrm>
            <a:off x="4096931" y="2118667"/>
            <a:ext cx="324000" cy="324000"/>
          </a:xfrm>
          <a:prstGeom prst="ellipse">
            <a:avLst/>
          </a:prstGeom>
          <a:solidFill>
            <a:srgbClr val="0A6ED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3" name="Oval 22"/>
          <p:cNvSpPr/>
          <p:nvPr/>
        </p:nvSpPr>
        <p:spPr bwMode="gray">
          <a:xfrm>
            <a:off x="4096931" y="3862741"/>
            <a:ext cx="324000" cy="324000"/>
          </a:xfrm>
          <a:prstGeom prst="ellipse">
            <a:avLst/>
          </a:prstGeom>
          <a:solidFill>
            <a:schemeClr val="tx1">
              <a:lumMod val="65000"/>
              <a:lumOff val="35000"/>
            </a:scheme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4" name="Oval 13">
            <a:extLst>
              <a:ext uri="{FF2B5EF4-FFF2-40B4-BE49-F238E27FC236}">
                <a16:creationId xmlns:a16="http://schemas.microsoft.com/office/drawing/2014/main" id="{516D94A1-F6D6-41C4-A0CA-BA91003A92D1}"/>
              </a:ext>
            </a:extLst>
          </p:cNvPr>
          <p:cNvSpPr/>
          <p:nvPr/>
        </p:nvSpPr>
        <p:spPr bwMode="gray">
          <a:xfrm>
            <a:off x="4096931" y="4756584"/>
            <a:ext cx="324000" cy="324000"/>
          </a:xfrm>
          <a:prstGeom prst="ellipse">
            <a:avLst/>
          </a:prstGeom>
          <a:solidFill>
            <a:srgbClr val="C0399F"/>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4" name="Oval 23">
            <a:extLst>
              <a:ext uri="{FF2B5EF4-FFF2-40B4-BE49-F238E27FC236}">
                <a16:creationId xmlns:a16="http://schemas.microsoft.com/office/drawing/2014/main" id="{075C4751-3108-4DE9-84D7-0A03E9F66421}"/>
              </a:ext>
            </a:extLst>
          </p:cNvPr>
          <p:cNvSpPr/>
          <p:nvPr/>
        </p:nvSpPr>
        <p:spPr bwMode="gray">
          <a:xfrm>
            <a:off x="4096931" y="4360517"/>
            <a:ext cx="324000" cy="324000"/>
          </a:xfrm>
          <a:prstGeom prst="ellipse">
            <a:avLst/>
          </a:prstGeom>
          <a:solidFill>
            <a:srgbClr val="0F828F"/>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6" name="Oval 25">
            <a:extLst>
              <a:ext uri="{FF2B5EF4-FFF2-40B4-BE49-F238E27FC236}">
                <a16:creationId xmlns:a16="http://schemas.microsoft.com/office/drawing/2014/main" id="{965B4425-D542-417E-9534-28068F117778}"/>
              </a:ext>
            </a:extLst>
          </p:cNvPr>
          <p:cNvSpPr/>
          <p:nvPr/>
        </p:nvSpPr>
        <p:spPr bwMode="gray">
          <a:xfrm>
            <a:off x="4096931" y="5548718"/>
            <a:ext cx="324000" cy="324000"/>
          </a:xfrm>
          <a:prstGeom prst="ellipse">
            <a:avLst/>
          </a:prstGeom>
          <a:solidFill>
            <a:srgbClr val="E9730C"/>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27945814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504001" y="504000"/>
            <a:ext cx="11186476" cy="738664"/>
          </a:xfrm>
        </p:spPr>
        <p:txBody>
          <a:bodyPr/>
          <a:lstStyle/>
          <a:p>
            <a:r>
              <a:rPr lang="en-US" dirty="0"/>
              <a:t>SAP Business Technology Platform Solution Diagrams &amp; Icons</a:t>
            </a:r>
            <a:br>
              <a:rPr lang="en-US" dirty="0"/>
            </a:br>
            <a:r>
              <a:rPr lang="en-US" b="0" dirty="0"/>
              <a:t>MS PowerPoint Elements: Areas (white background style)</a:t>
            </a:r>
            <a:endParaRPr lang="en-US" b="0" dirty="0">
              <a:solidFill>
                <a:srgbClr val="0A6ED1"/>
              </a:solidFill>
            </a:endParaRPr>
          </a:p>
        </p:txBody>
      </p:sp>
      <p:sp>
        <p:nvSpPr>
          <p:cNvPr id="9" name="Rechteck 9"/>
          <p:cNvSpPr/>
          <p:nvPr/>
        </p:nvSpPr>
        <p:spPr>
          <a:xfrm>
            <a:off x="481013" y="1626590"/>
            <a:ext cx="7848822" cy="4729760"/>
          </a:xfrm>
          <a:prstGeom prst="rect">
            <a:avLst/>
          </a:prstGeom>
          <a:noFill/>
          <a:ln w="19050" cap="rnd">
            <a:solidFill>
              <a:srgbClr val="0A6ED1"/>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0" rtlCol="0" anchor="t" anchorCtr="0"/>
          <a:lstStyle/>
          <a:p>
            <a:pPr fontAlgn="base">
              <a:spcBef>
                <a:spcPts val="600"/>
              </a:spcBef>
              <a:spcAft>
                <a:spcPct val="0"/>
              </a:spcAft>
              <a:buClr>
                <a:srgbClr val="F0AB00"/>
              </a:buClr>
              <a:buSzPct val="80000"/>
            </a:pPr>
            <a:r>
              <a:rPr lang="en-US" sz="1200" b="1" kern="0" dirty="0">
                <a:solidFill>
                  <a:schemeClr val="tx1">
                    <a:lumMod val="65000"/>
                    <a:lumOff val="35000"/>
                  </a:schemeClr>
                </a:solidFill>
                <a:latin typeface="+mj-lt"/>
                <a:ea typeface="BentonSans" charset="0"/>
                <a:cs typeface="BentonSans" charset="0"/>
              </a:rPr>
              <a:t>SAP Business Technology Platform, Area L0  </a:t>
            </a:r>
          </a:p>
          <a:p>
            <a:pPr fontAlgn="base">
              <a:spcBef>
                <a:spcPts val="600"/>
              </a:spcBef>
              <a:spcAft>
                <a:spcPct val="0"/>
              </a:spcAft>
              <a:buClr>
                <a:srgbClr val="F0AB00"/>
              </a:buClr>
              <a:buSzPct val="80000"/>
            </a:pPr>
            <a:r>
              <a:rPr lang="en-US" sz="1200" b="1" kern="0" dirty="0">
                <a:solidFill>
                  <a:schemeClr val="tx1">
                    <a:lumMod val="65000"/>
                    <a:lumOff val="35000"/>
                  </a:schemeClr>
                </a:solidFill>
                <a:latin typeface="+mj-lt"/>
                <a:ea typeface="BentonSans" charset="0"/>
                <a:cs typeface="BentonSans" charset="0"/>
              </a:rPr>
              <a:t> </a:t>
            </a:r>
            <a:r>
              <a:rPr lang="en-US" sz="1200" kern="0" dirty="0">
                <a:solidFill>
                  <a:schemeClr val="tx1">
                    <a:lumMod val="65000"/>
                    <a:lumOff val="35000"/>
                  </a:schemeClr>
                </a:solidFill>
                <a:latin typeface="+mj-lt"/>
                <a:ea typeface="BentonSans" charset="0"/>
                <a:cs typeface="BentonSans" charset="0"/>
              </a:rPr>
              <a:t>L0-blue RGB(10/110/209)</a:t>
            </a:r>
          </a:p>
        </p:txBody>
      </p:sp>
      <p:sp>
        <p:nvSpPr>
          <p:cNvPr id="11" name="Rechteck 9"/>
          <p:cNvSpPr/>
          <p:nvPr/>
        </p:nvSpPr>
        <p:spPr>
          <a:xfrm>
            <a:off x="2965242" y="2663323"/>
            <a:ext cx="1957546" cy="3488412"/>
          </a:xfrm>
          <a:prstGeom prst="rect">
            <a:avLst/>
          </a:prstGeom>
          <a:noFill/>
          <a:ln w="19050" cap="rnd">
            <a:solidFill>
              <a:srgbClr val="074D9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lstStyle/>
          <a:p>
            <a:r>
              <a:rPr lang="en-US" sz="1200" b="1" dirty="0">
                <a:solidFill>
                  <a:schemeClr val="tx1">
                    <a:lumMod val="65000"/>
                    <a:lumOff val="35000"/>
                  </a:schemeClr>
                </a:solidFill>
              </a:rPr>
              <a:t>Area L2, dotted line</a:t>
            </a:r>
          </a:p>
          <a:p>
            <a:r>
              <a:rPr lang="en-US" sz="1200" dirty="0">
                <a:solidFill>
                  <a:schemeClr val="tx1">
                    <a:lumMod val="65000"/>
                    <a:lumOff val="35000"/>
                  </a:schemeClr>
                </a:solidFill>
              </a:rPr>
              <a:t>L1-blue: RGB((7/77/146)</a:t>
            </a:r>
          </a:p>
          <a:p>
            <a:endParaRPr lang="en-US" sz="1200" b="1" dirty="0">
              <a:solidFill>
                <a:schemeClr val="tx1">
                  <a:lumMod val="65000"/>
                  <a:lumOff val="35000"/>
                </a:schemeClr>
              </a:solidFill>
            </a:endParaRPr>
          </a:p>
        </p:txBody>
      </p:sp>
      <p:sp>
        <p:nvSpPr>
          <p:cNvPr id="12" name="Rechteck 9"/>
          <p:cNvSpPr/>
          <p:nvPr/>
        </p:nvSpPr>
        <p:spPr>
          <a:xfrm>
            <a:off x="698296" y="2673493"/>
            <a:ext cx="2123121" cy="3478242"/>
          </a:xfrm>
          <a:prstGeom prst="rect">
            <a:avLst/>
          </a:prstGeom>
          <a:noFill/>
          <a:ln w="19050" cap="rnd">
            <a:solidFill>
              <a:srgbClr val="074D92"/>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lstStyle/>
          <a:p>
            <a:r>
              <a:rPr lang="en-US" sz="1200" b="1" dirty="0">
                <a:solidFill>
                  <a:schemeClr val="tx1">
                    <a:lumMod val="65000"/>
                    <a:lumOff val="35000"/>
                  </a:schemeClr>
                </a:solidFill>
              </a:rPr>
              <a:t>Area L1</a:t>
            </a:r>
          </a:p>
          <a:p>
            <a:r>
              <a:rPr lang="en-US" sz="1200" dirty="0">
                <a:solidFill>
                  <a:schemeClr val="tx1">
                    <a:lumMod val="65000"/>
                    <a:lumOff val="35000"/>
                  </a:schemeClr>
                </a:solidFill>
              </a:rPr>
              <a:t>L1-blue: RGB(7/77/146)</a:t>
            </a:r>
          </a:p>
          <a:p>
            <a:endParaRPr lang="en-US" sz="1200" b="1" dirty="0">
              <a:solidFill>
                <a:schemeClr val="tx1">
                  <a:lumMod val="65000"/>
                  <a:lumOff val="35000"/>
                </a:schemeClr>
              </a:solidFill>
            </a:endParaRPr>
          </a:p>
        </p:txBody>
      </p:sp>
      <p:sp>
        <p:nvSpPr>
          <p:cNvPr id="13" name="Rechteck 9"/>
          <p:cNvSpPr/>
          <p:nvPr/>
        </p:nvSpPr>
        <p:spPr>
          <a:xfrm>
            <a:off x="844937" y="4318091"/>
            <a:ext cx="1800199" cy="1618899"/>
          </a:xfrm>
          <a:prstGeom prst="rect">
            <a:avLst/>
          </a:prstGeom>
          <a:noFill/>
          <a:ln w="19050" cap="rnd">
            <a:solidFill>
              <a:srgbClr val="053B70"/>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lstStyle/>
          <a:p>
            <a:r>
              <a:rPr lang="en-US" sz="1200" b="1" dirty="0">
                <a:solidFill>
                  <a:schemeClr val="tx1">
                    <a:lumMod val="65000"/>
                    <a:lumOff val="35000"/>
                  </a:schemeClr>
                </a:solidFill>
              </a:rPr>
              <a:t>Area L2</a:t>
            </a:r>
          </a:p>
          <a:p>
            <a:r>
              <a:rPr lang="en-US" sz="1200" dirty="0">
                <a:solidFill>
                  <a:schemeClr val="tx1">
                    <a:lumMod val="65000"/>
                    <a:lumOff val="35000"/>
                  </a:schemeClr>
                </a:solidFill>
              </a:rPr>
              <a:t>L2-blue: RGB(5/59/112)</a:t>
            </a:r>
          </a:p>
        </p:txBody>
      </p:sp>
      <p:sp>
        <p:nvSpPr>
          <p:cNvPr id="15" name="Rechteck 9"/>
          <p:cNvSpPr/>
          <p:nvPr/>
        </p:nvSpPr>
        <p:spPr>
          <a:xfrm>
            <a:off x="8767050" y="1629722"/>
            <a:ext cx="2923427" cy="4726628"/>
          </a:xfrm>
          <a:prstGeom prst="rect">
            <a:avLst/>
          </a:prstGeom>
          <a:noFill/>
          <a:ln w="19050" cap="rnd">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lstStyle/>
          <a:p>
            <a:r>
              <a:rPr lang="en-US" sz="1200" b="1" dirty="0">
                <a:solidFill>
                  <a:schemeClr val="tx1">
                    <a:lumMod val="65000"/>
                    <a:lumOff val="35000"/>
                  </a:schemeClr>
                </a:solidFill>
              </a:rPr>
              <a:t>Non-SAP-BTP Area</a:t>
            </a:r>
            <a:br>
              <a:rPr lang="en-US" sz="1200" b="1" dirty="0">
                <a:solidFill>
                  <a:schemeClr val="tx1">
                    <a:lumMod val="65000"/>
                    <a:lumOff val="35000"/>
                  </a:schemeClr>
                </a:solidFill>
              </a:rPr>
            </a:br>
            <a:r>
              <a:rPr lang="en-US" sz="1200" dirty="0">
                <a:solidFill>
                  <a:schemeClr val="tx1">
                    <a:lumMod val="65000"/>
                    <a:lumOff val="35000"/>
                  </a:schemeClr>
                </a:solidFill>
              </a:rPr>
              <a:t>Flex Grey: SAP Theme Palette Color „Black, Text 1, Lighter 35%“</a:t>
            </a:r>
          </a:p>
          <a:p>
            <a:endParaRPr lang="en-US" sz="1200" b="1" i="1" dirty="0">
              <a:solidFill>
                <a:schemeClr val="tx1">
                  <a:lumMod val="65000"/>
                  <a:lumOff val="35000"/>
                </a:schemeClr>
              </a:solidFill>
            </a:endParaRPr>
          </a:p>
          <a:p>
            <a:endParaRPr lang="en-US" sz="1200" b="1" i="1" dirty="0">
              <a:solidFill>
                <a:srgbClr val="1A9898"/>
              </a:solidFill>
            </a:endParaRPr>
          </a:p>
          <a:p>
            <a:endParaRPr lang="en-US" sz="1200" b="1" i="1" dirty="0">
              <a:solidFill>
                <a:srgbClr val="1A9898"/>
              </a:solidFill>
            </a:endParaRPr>
          </a:p>
          <a:p>
            <a:r>
              <a:rPr lang="en-US" sz="1200" b="1" i="1" dirty="0">
                <a:solidFill>
                  <a:srgbClr val="0F828F"/>
                </a:solidFill>
              </a:rPr>
              <a:t>NOTE:</a:t>
            </a:r>
            <a:r>
              <a:rPr lang="en-US" sz="1200" i="1" dirty="0">
                <a:solidFill>
                  <a:srgbClr val="0F828F"/>
                </a:solidFill>
              </a:rPr>
              <a:t> automatically becomes </a:t>
            </a:r>
            <a:r>
              <a:rPr lang="en-US" sz="1200" b="1" i="1" dirty="0">
                <a:solidFill>
                  <a:srgbClr val="0F828F"/>
                </a:solidFill>
              </a:rPr>
              <a:t>white</a:t>
            </a:r>
            <a:r>
              <a:rPr lang="en-US" sz="1200" i="1" dirty="0">
                <a:solidFill>
                  <a:srgbClr val="0F828F"/>
                </a:solidFill>
              </a:rPr>
              <a:t> on </a:t>
            </a:r>
            <a:br>
              <a:rPr lang="en-US" sz="1200" i="1" dirty="0">
                <a:solidFill>
                  <a:srgbClr val="0F828F"/>
                </a:solidFill>
              </a:rPr>
            </a:br>
            <a:r>
              <a:rPr lang="en-US" sz="1200" i="1" dirty="0">
                <a:solidFill>
                  <a:srgbClr val="0F828F"/>
                </a:solidFill>
              </a:rPr>
              <a:t>black background slides</a:t>
            </a:r>
          </a:p>
        </p:txBody>
      </p:sp>
      <p:sp>
        <p:nvSpPr>
          <p:cNvPr id="16" name="Rechteck 9"/>
          <p:cNvSpPr/>
          <p:nvPr/>
        </p:nvSpPr>
        <p:spPr>
          <a:xfrm>
            <a:off x="8975161" y="3542134"/>
            <a:ext cx="2523026" cy="2609601"/>
          </a:xfrm>
          <a:prstGeom prst="rect">
            <a:avLst/>
          </a:prstGeom>
          <a:noFill/>
          <a:ln w="19050" cap="rnd">
            <a:solidFill>
              <a:schemeClr val="tx1">
                <a:lumMod val="65000"/>
                <a:lumOff val="3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lstStyle/>
          <a:p>
            <a:r>
              <a:rPr lang="en-US" sz="1200" b="1" dirty="0">
                <a:solidFill>
                  <a:schemeClr val="tx1">
                    <a:lumMod val="65000"/>
                    <a:lumOff val="35000"/>
                  </a:schemeClr>
                </a:solidFill>
              </a:rPr>
              <a:t>Non-SAP-BTP Area,</a:t>
            </a:r>
          </a:p>
          <a:p>
            <a:r>
              <a:rPr lang="en-US" sz="1200" dirty="0">
                <a:solidFill>
                  <a:schemeClr val="tx1">
                    <a:lumMod val="65000"/>
                    <a:lumOff val="35000"/>
                  </a:schemeClr>
                </a:solidFill>
              </a:rPr>
              <a:t>dotted line</a:t>
            </a:r>
          </a:p>
          <a:p>
            <a:endParaRPr lang="en-US" sz="1200" dirty="0">
              <a:solidFill>
                <a:schemeClr val="tx1">
                  <a:lumMod val="65000"/>
                  <a:lumOff val="35000"/>
                </a:schemeClr>
              </a:solidFill>
            </a:endParaRPr>
          </a:p>
          <a:p>
            <a:r>
              <a:rPr lang="en-US" sz="1200" dirty="0">
                <a:solidFill>
                  <a:schemeClr val="tx1">
                    <a:lumMod val="65000"/>
                    <a:lumOff val="35000"/>
                  </a:schemeClr>
                </a:solidFill>
              </a:rPr>
              <a:t>Flex Grey: SAP Theme Palette Color „Black, Text 1, Lighter 35%“</a:t>
            </a:r>
          </a:p>
          <a:p>
            <a:br>
              <a:rPr lang="en-US" sz="1200" b="1" dirty="0">
                <a:solidFill>
                  <a:schemeClr val="tx1">
                    <a:lumMod val="65000"/>
                    <a:lumOff val="35000"/>
                  </a:schemeClr>
                </a:solidFill>
              </a:rPr>
            </a:br>
            <a:endParaRPr lang="en-US" sz="1200" dirty="0">
              <a:solidFill>
                <a:schemeClr val="tx1">
                  <a:lumMod val="65000"/>
                  <a:lumOff val="35000"/>
                </a:schemeClr>
              </a:solidFill>
            </a:endParaRPr>
          </a:p>
        </p:txBody>
      </p:sp>
      <p:sp>
        <p:nvSpPr>
          <p:cNvPr id="17" name="Rechteck 9"/>
          <p:cNvSpPr/>
          <p:nvPr/>
        </p:nvSpPr>
        <p:spPr>
          <a:xfrm>
            <a:off x="3163289" y="4318091"/>
            <a:ext cx="1568662" cy="1618899"/>
          </a:xfrm>
          <a:prstGeom prst="rect">
            <a:avLst/>
          </a:prstGeom>
          <a:noFill/>
          <a:ln w="19050" cap="rnd">
            <a:solidFill>
              <a:srgbClr val="053B7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lstStyle/>
          <a:p>
            <a:r>
              <a:rPr lang="en-US" sz="1200" b="1" dirty="0">
                <a:solidFill>
                  <a:schemeClr val="tx1">
                    <a:lumMod val="65000"/>
                    <a:lumOff val="35000"/>
                  </a:schemeClr>
                </a:solidFill>
              </a:rPr>
              <a:t>Area L2, dotted line</a:t>
            </a:r>
          </a:p>
          <a:p>
            <a:r>
              <a:rPr lang="en-US" sz="1200" dirty="0">
                <a:solidFill>
                  <a:schemeClr val="tx1">
                    <a:lumMod val="65000"/>
                    <a:lumOff val="35000"/>
                  </a:schemeClr>
                </a:solidFill>
              </a:rPr>
              <a:t>L2-blue: RGB(5/59/112)</a:t>
            </a:r>
          </a:p>
          <a:p>
            <a:endParaRPr lang="en-US" sz="1200" b="1" dirty="0">
              <a:solidFill>
                <a:schemeClr val="tx1">
                  <a:lumMod val="65000"/>
                  <a:lumOff val="35000"/>
                </a:schemeClr>
              </a:solidFill>
            </a:endParaRPr>
          </a:p>
        </p:txBody>
      </p:sp>
      <p:sp>
        <p:nvSpPr>
          <p:cNvPr id="18" name="Oval 17"/>
          <p:cNvSpPr/>
          <p:nvPr/>
        </p:nvSpPr>
        <p:spPr bwMode="gray">
          <a:xfrm>
            <a:off x="592937" y="2240896"/>
            <a:ext cx="252000" cy="252000"/>
          </a:xfrm>
          <a:prstGeom prst="ellipse">
            <a:avLst/>
          </a:prstGeom>
          <a:solidFill>
            <a:srgbClr val="0A6ED1"/>
          </a:solidFill>
          <a:ln w="6350" algn="ctr">
            <a:no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endParaRPr lang="en-US" sz="1800" kern="0" dirty="0">
              <a:ea typeface="Arial Unicode MS" pitchFamily="34" charset="-128"/>
              <a:cs typeface="Arial Unicode MS" pitchFamily="34" charset="-128"/>
            </a:endParaRPr>
          </a:p>
        </p:txBody>
      </p:sp>
      <p:sp>
        <p:nvSpPr>
          <p:cNvPr id="26" name="Oval 25"/>
          <p:cNvSpPr/>
          <p:nvPr/>
        </p:nvSpPr>
        <p:spPr bwMode="gray">
          <a:xfrm>
            <a:off x="768995" y="3173346"/>
            <a:ext cx="252000" cy="252000"/>
          </a:xfrm>
          <a:prstGeom prst="ellipse">
            <a:avLst/>
          </a:prstGeom>
          <a:solidFill>
            <a:srgbClr val="074D92"/>
          </a:solidFill>
          <a:ln w="6350" algn="ctr">
            <a:no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endParaRPr lang="en-US" sz="1800" kern="0" dirty="0">
              <a:ea typeface="Arial Unicode MS" pitchFamily="34" charset="-128"/>
              <a:cs typeface="Arial Unicode MS" pitchFamily="34" charset="-128"/>
            </a:endParaRPr>
          </a:p>
        </p:txBody>
      </p:sp>
      <p:sp>
        <p:nvSpPr>
          <p:cNvPr id="27" name="Oval 26"/>
          <p:cNvSpPr/>
          <p:nvPr/>
        </p:nvSpPr>
        <p:spPr bwMode="gray">
          <a:xfrm>
            <a:off x="921632" y="4975337"/>
            <a:ext cx="252000" cy="252000"/>
          </a:xfrm>
          <a:prstGeom prst="ellipse">
            <a:avLst/>
          </a:prstGeom>
          <a:solidFill>
            <a:srgbClr val="053B70"/>
          </a:solidFill>
          <a:ln w="6350" algn="ctr">
            <a:no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endParaRPr lang="en-US" sz="1800" kern="0" dirty="0">
              <a:ea typeface="Arial Unicode MS" pitchFamily="34" charset="-128"/>
              <a:cs typeface="Arial Unicode MS" pitchFamily="34" charset="-128"/>
            </a:endParaRPr>
          </a:p>
        </p:txBody>
      </p:sp>
      <p:sp>
        <p:nvSpPr>
          <p:cNvPr id="28" name="Oval 27"/>
          <p:cNvSpPr/>
          <p:nvPr/>
        </p:nvSpPr>
        <p:spPr bwMode="gray">
          <a:xfrm>
            <a:off x="5167235" y="3173346"/>
            <a:ext cx="252000" cy="252000"/>
          </a:xfrm>
          <a:prstGeom prst="ellipse">
            <a:avLst/>
          </a:prstGeom>
          <a:solidFill>
            <a:srgbClr val="0F828F"/>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32" name="Rechteck 9"/>
          <p:cNvSpPr/>
          <p:nvPr/>
        </p:nvSpPr>
        <p:spPr>
          <a:xfrm>
            <a:off x="5093120" y="2673493"/>
            <a:ext cx="3020691" cy="1618899"/>
          </a:xfrm>
          <a:prstGeom prst="rect">
            <a:avLst/>
          </a:prstGeom>
          <a:noFill/>
          <a:ln w="19050" cap="rnd">
            <a:solidFill>
              <a:srgbClr val="0F828F"/>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lstStyle/>
          <a:p>
            <a:r>
              <a:rPr lang="en-US" sz="1200" b="1" dirty="0">
                <a:solidFill>
                  <a:schemeClr val="tx1">
                    <a:lumMod val="65000"/>
                    <a:lumOff val="35000"/>
                  </a:schemeClr>
                </a:solidFill>
              </a:rPr>
              <a:t>Primary Emphasize Area aqua</a:t>
            </a:r>
          </a:p>
          <a:p>
            <a:r>
              <a:rPr lang="en-US" sz="1200" dirty="0">
                <a:solidFill>
                  <a:schemeClr val="tx1">
                    <a:lumMod val="65000"/>
                    <a:lumOff val="35000"/>
                  </a:schemeClr>
                </a:solidFill>
              </a:rPr>
              <a:t>Aqua: RGB(15/130/143)</a:t>
            </a:r>
          </a:p>
        </p:txBody>
      </p:sp>
      <p:sp>
        <p:nvSpPr>
          <p:cNvPr id="33" name="Rechteck 9"/>
          <p:cNvSpPr/>
          <p:nvPr/>
        </p:nvSpPr>
        <p:spPr>
          <a:xfrm>
            <a:off x="5093120" y="4473301"/>
            <a:ext cx="3020691" cy="1682359"/>
          </a:xfrm>
          <a:prstGeom prst="rect">
            <a:avLst/>
          </a:prstGeom>
          <a:noFill/>
          <a:ln w="19050" cap="rnd">
            <a:solidFill>
              <a:srgbClr val="AB218E"/>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lstStyle/>
          <a:p>
            <a:r>
              <a:rPr lang="en-US" sz="1200" b="1" dirty="0">
                <a:solidFill>
                  <a:schemeClr val="tx1">
                    <a:lumMod val="65000"/>
                    <a:lumOff val="35000"/>
                  </a:schemeClr>
                </a:solidFill>
              </a:rPr>
              <a:t>Secondary Emphasize Area purple</a:t>
            </a:r>
            <a:endParaRPr lang="en-US" sz="1200" dirty="0">
              <a:solidFill>
                <a:schemeClr val="tx1">
                  <a:lumMod val="65000"/>
                  <a:lumOff val="35000"/>
                </a:schemeClr>
              </a:solidFill>
            </a:endParaRPr>
          </a:p>
          <a:p>
            <a:r>
              <a:rPr lang="en-US" sz="1200" dirty="0">
                <a:solidFill>
                  <a:schemeClr val="tx1">
                    <a:lumMod val="65000"/>
                    <a:lumOff val="35000"/>
                  </a:schemeClr>
                </a:solidFill>
              </a:rPr>
              <a:t>Purple: RGB(192/57/159)</a:t>
            </a:r>
          </a:p>
          <a:p>
            <a:endParaRPr lang="en-US" sz="1200" dirty="0">
              <a:solidFill>
                <a:schemeClr val="tx1">
                  <a:lumMod val="65000"/>
                  <a:lumOff val="35000"/>
                </a:schemeClr>
              </a:solidFill>
            </a:endParaRPr>
          </a:p>
        </p:txBody>
      </p:sp>
      <p:sp>
        <p:nvSpPr>
          <p:cNvPr id="35" name="Oval 34"/>
          <p:cNvSpPr/>
          <p:nvPr/>
        </p:nvSpPr>
        <p:spPr bwMode="gray">
          <a:xfrm>
            <a:off x="5167235" y="4975337"/>
            <a:ext cx="252000" cy="252000"/>
          </a:xfrm>
          <a:prstGeom prst="ellipse">
            <a:avLst/>
          </a:prstGeom>
          <a:solidFill>
            <a:srgbClr val="C0399F"/>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36" name="Rechteck 9"/>
          <p:cNvSpPr/>
          <p:nvPr/>
        </p:nvSpPr>
        <p:spPr>
          <a:xfrm>
            <a:off x="5306265" y="5355125"/>
            <a:ext cx="2591522" cy="557747"/>
          </a:xfrm>
          <a:prstGeom prst="rect">
            <a:avLst/>
          </a:prstGeom>
          <a:noFill/>
          <a:ln w="19050" cap="rnd">
            <a:solidFill>
              <a:srgbClr val="C0399F"/>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lstStyle/>
          <a:p>
            <a:r>
              <a:rPr lang="en-US" sz="1200" b="1" dirty="0">
                <a:solidFill>
                  <a:schemeClr val="tx1">
                    <a:lumMod val="65000"/>
                    <a:lumOff val="35000"/>
                  </a:schemeClr>
                </a:solidFill>
              </a:rPr>
              <a:t>Emphasize Area purple, </a:t>
            </a:r>
            <a:br>
              <a:rPr lang="en-US" sz="1200" b="1" dirty="0">
                <a:solidFill>
                  <a:schemeClr val="tx1">
                    <a:lumMod val="65000"/>
                    <a:lumOff val="35000"/>
                  </a:schemeClr>
                </a:solidFill>
              </a:rPr>
            </a:br>
            <a:r>
              <a:rPr lang="en-US" sz="1200" dirty="0">
                <a:solidFill>
                  <a:schemeClr val="tx1">
                    <a:lumMod val="65000"/>
                    <a:lumOff val="35000"/>
                  </a:schemeClr>
                </a:solidFill>
              </a:rPr>
              <a:t>dotted line</a:t>
            </a:r>
          </a:p>
        </p:txBody>
      </p:sp>
      <p:sp>
        <p:nvSpPr>
          <p:cNvPr id="37" name="Rechteck 9"/>
          <p:cNvSpPr/>
          <p:nvPr/>
        </p:nvSpPr>
        <p:spPr>
          <a:xfrm>
            <a:off x="5306265" y="3542134"/>
            <a:ext cx="2591522" cy="575113"/>
          </a:xfrm>
          <a:prstGeom prst="rect">
            <a:avLst/>
          </a:prstGeom>
          <a:noFill/>
          <a:ln w="19050" cap="rnd">
            <a:solidFill>
              <a:srgbClr val="0F828F"/>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lstStyle/>
          <a:p>
            <a:r>
              <a:rPr lang="en-US" sz="1200" b="1" dirty="0">
                <a:solidFill>
                  <a:schemeClr val="tx1">
                    <a:lumMod val="65000"/>
                    <a:lumOff val="35000"/>
                  </a:schemeClr>
                </a:solidFill>
              </a:rPr>
              <a:t>Emphasize Area aqua,</a:t>
            </a:r>
            <a:br>
              <a:rPr lang="en-US" sz="1200" b="1" dirty="0">
                <a:solidFill>
                  <a:schemeClr val="tx1">
                    <a:lumMod val="65000"/>
                    <a:lumOff val="35000"/>
                  </a:schemeClr>
                </a:solidFill>
              </a:rPr>
            </a:br>
            <a:r>
              <a:rPr lang="en-US" sz="1200" dirty="0">
                <a:solidFill>
                  <a:schemeClr val="tx1">
                    <a:lumMod val="65000"/>
                    <a:lumOff val="35000"/>
                  </a:schemeClr>
                </a:solidFill>
              </a:rPr>
              <a:t>dotted line</a:t>
            </a:r>
          </a:p>
        </p:txBody>
      </p:sp>
      <p:sp>
        <p:nvSpPr>
          <p:cNvPr id="39" name="Oval 38"/>
          <p:cNvSpPr/>
          <p:nvPr/>
        </p:nvSpPr>
        <p:spPr bwMode="gray">
          <a:xfrm>
            <a:off x="8849161" y="2366896"/>
            <a:ext cx="252000" cy="252000"/>
          </a:xfrm>
          <a:prstGeom prst="ellipse">
            <a:avLst/>
          </a:prstGeom>
          <a:solidFill>
            <a:schemeClr val="tx1">
              <a:lumMod val="65000"/>
              <a:lumOff val="35000"/>
            </a:scheme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40" name="Oval 39"/>
          <p:cNvSpPr/>
          <p:nvPr/>
        </p:nvSpPr>
        <p:spPr bwMode="gray">
          <a:xfrm>
            <a:off x="3037289" y="3173346"/>
            <a:ext cx="252000" cy="252000"/>
          </a:xfrm>
          <a:prstGeom prst="ellipse">
            <a:avLst/>
          </a:prstGeom>
          <a:solidFill>
            <a:srgbClr val="074D92"/>
          </a:solidFill>
          <a:ln w="6350" algn="ctr">
            <a:no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endParaRPr lang="en-US" sz="1800" kern="0" dirty="0">
              <a:ea typeface="Arial Unicode MS" pitchFamily="34" charset="-128"/>
              <a:cs typeface="Arial Unicode MS" pitchFamily="34" charset="-128"/>
            </a:endParaRPr>
          </a:p>
        </p:txBody>
      </p:sp>
      <p:sp>
        <p:nvSpPr>
          <p:cNvPr id="41" name="Oval 40"/>
          <p:cNvSpPr/>
          <p:nvPr/>
        </p:nvSpPr>
        <p:spPr bwMode="gray">
          <a:xfrm>
            <a:off x="3253299" y="4975337"/>
            <a:ext cx="252000" cy="252000"/>
          </a:xfrm>
          <a:prstGeom prst="ellipse">
            <a:avLst/>
          </a:prstGeom>
          <a:solidFill>
            <a:srgbClr val="053B70"/>
          </a:solidFill>
          <a:ln w="6350" algn="ctr">
            <a:no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endParaRPr lang="en-US" sz="1800" kern="0" dirty="0">
              <a:ea typeface="Arial Unicode MS" pitchFamily="34" charset="-128"/>
              <a:cs typeface="Arial Unicode MS" pitchFamily="34" charset="-128"/>
            </a:endParaRPr>
          </a:p>
        </p:txBody>
      </p:sp>
    </p:spTree>
    <p:extLst>
      <p:ext uri="{BB962C8B-B14F-4D97-AF65-F5344CB8AC3E}">
        <p14:creationId xmlns:p14="http://schemas.microsoft.com/office/powerpoint/2010/main" val="8118780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504001" y="504000"/>
            <a:ext cx="11186476" cy="738664"/>
          </a:xfrm>
        </p:spPr>
        <p:txBody>
          <a:bodyPr/>
          <a:lstStyle/>
          <a:p>
            <a:r>
              <a:rPr lang="en-US" dirty="0"/>
              <a:t>SAP Business Technology Platform Solution Diagrams &amp; Icons</a:t>
            </a:r>
            <a:br>
              <a:rPr lang="en-US" dirty="0"/>
            </a:br>
            <a:r>
              <a:rPr lang="en-US" b="0" dirty="0"/>
              <a:t>MS PowerPoint Elements: Areas (white background style)</a:t>
            </a:r>
            <a:endParaRPr lang="en-US" b="0" dirty="0">
              <a:solidFill>
                <a:srgbClr val="0A6ED1"/>
              </a:solidFill>
            </a:endParaRPr>
          </a:p>
        </p:txBody>
      </p:sp>
      <p:sp>
        <p:nvSpPr>
          <p:cNvPr id="9" name="Rechteck 9"/>
          <p:cNvSpPr/>
          <p:nvPr/>
        </p:nvSpPr>
        <p:spPr>
          <a:xfrm>
            <a:off x="481013" y="1626590"/>
            <a:ext cx="7848822" cy="4729760"/>
          </a:xfrm>
          <a:prstGeom prst="rect">
            <a:avLst/>
          </a:prstGeom>
          <a:noFill/>
          <a:ln w="19050" cap="rnd">
            <a:solidFill>
              <a:srgbClr val="0A6ED1"/>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0" rtlCol="0" anchor="t" anchorCtr="0"/>
          <a:lstStyle/>
          <a:p>
            <a:pPr fontAlgn="base">
              <a:spcBef>
                <a:spcPts val="600"/>
              </a:spcBef>
              <a:spcAft>
                <a:spcPct val="0"/>
              </a:spcAft>
              <a:buClr>
                <a:srgbClr val="F0AB00"/>
              </a:buClr>
              <a:buSzPct val="80000"/>
            </a:pPr>
            <a:r>
              <a:rPr lang="en-US" sz="1200" b="1" kern="0" dirty="0">
                <a:solidFill>
                  <a:schemeClr val="tx1">
                    <a:lumMod val="65000"/>
                    <a:lumOff val="35000"/>
                  </a:schemeClr>
                </a:solidFill>
                <a:latin typeface="+mj-lt"/>
                <a:ea typeface="BentonSans" charset="0"/>
                <a:cs typeface="BentonSans" charset="0"/>
              </a:rPr>
              <a:t>SAP Business Technology Platform, Area L0  </a:t>
            </a:r>
          </a:p>
          <a:p>
            <a:pPr fontAlgn="base">
              <a:spcBef>
                <a:spcPts val="600"/>
              </a:spcBef>
              <a:spcAft>
                <a:spcPct val="0"/>
              </a:spcAft>
              <a:buClr>
                <a:srgbClr val="F0AB00"/>
              </a:buClr>
              <a:buSzPct val="80000"/>
            </a:pPr>
            <a:r>
              <a:rPr lang="en-US" sz="1200" b="1" kern="0" dirty="0">
                <a:solidFill>
                  <a:schemeClr val="tx1">
                    <a:lumMod val="65000"/>
                    <a:lumOff val="35000"/>
                  </a:schemeClr>
                </a:solidFill>
                <a:latin typeface="+mj-lt"/>
                <a:ea typeface="BentonSans" charset="0"/>
                <a:cs typeface="BentonSans" charset="0"/>
              </a:rPr>
              <a:t> </a:t>
            </a:r>
            <a:r>
              <a:rPr lang="en-US" sz="1200" kern="0" dirty="0">
                <a:solidFill>
                  <a:schemeClr val="tx1">
                    <a:lumMod val="65000"/>
                    <a:lumOff val="35000"/>
                  </a:schemeClr>
                </a:solidFill>
                <a:latin typeface="+mj-lt"/>
                <a:ea typeface="BentonSans" charset="0"/>
                <a:cs typeface="BentonSans" charset="0"/>
              </a:rPr>
              <a:t>L0-blue RGB(10/110/209)</a:t>
            </a:r>
          </a:p>
        </p:txBody>
      </p:sp>
      <p:sp>
        <p:nvSpPr>
          <p:cNvPr id="11" name="Rechteck 9"/>
          <p:cNvSpPr/>
          <p:nvPr/>
        </p:nvSpPr>
        <p:spPr>
          <a:xfrm>
            <a:off x="2965242" y="2663323"/>
            <a:ext cx="1957546" cy="3488412"/>
          </a:xfrm>
          <a:prstGeom prst="rect">
            <a:avLst/>
          </a:prstGeom>
          <a:noFill/>
          <a:ln w="19050" cap="rnd">
            <a:solidFill>
              <a:srgbClr val="074D9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lstStyle/>
          <a:p>
            <a:r>
              <a:rPr lang="en-US" sz="1200" b="1" dirty="0">
                <a:solidFill>
                  <a:schemeClr val="tx1">
                    <a:lumMod val="65000"/>
                    <a:lumOff val="35000"/>
                  </a:schemeClr>
                </a:solidFill>
              </a:rPr>
              <a:t>Area L2, dotted line</a:t>
            </a:r>
          </a:p>
          <a:p>
            <a:r>
              <a:rPr lang="en-US" sz="1200" dirty="0">
                <a:solidFill>
                  <a:schemeClr val="tx1">
                    <a:lumMod val="65000"/>
                    <a:lumOff val="35000"/>
                  </a:schemeClr>
                </a:solidFill>
              </a:rPr>
              <a:t>L1-blue: RGB((7/77/146)</a:t>
            </a:r>
          </a:p>
          <a:p>
            <a:endParaRPr lang="en-US" sz="1200" b="1" dirty="0">
              <a:solidFill>
                <a:schemeClr val="tx1">
                  <a:lumMod val="65000"/>
                  <a:lumOff val="35000"/>
                </a:schemeClr>
              </a:solidFill>
            </a:endParaRPr>
          </a:p>
        </p:txBody>
      </p:sp>
      <p:sp>
        <p:nvSpPr>
          <p:cNvPr id="12" name="Rechteck 9"/>
          <p:cNvSpPr/>
          <p:nvPr/>
        </p:nvSpPr>
        <p:spPr>
          <a:xfrm>
            <a:off x="698296" y="2673493"/>
            <a:ext cx="2123121" cy="3478242"/>
          </a:xfrm>
          <a:prstGeom prst="rect">
            <a:avLst/>
          </a:prstGeom>
          <a:noFill/>
          <a:ln w="19050" cap="rnd">
            <a:solidFill>
              <a:srgbClr val="074D92"/>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lstStyle/>
          <a:p>
            <a:r>
              <a:rPr lang="en-US" sz="1200" b="1" dirty="0">
                <a:solidFill>
                  <a:schemeClr val="tx1">
                    <a:lumMod val="65000"/>
                    <a:lumOff val="35000"/>
                  </a:schemeClr>
                </a:solidFill>
              </a:rPr>
              <a:t>Area L1</a:t>
            </a:r>
          </a:p>
          <a:p>
            <a:r>
              <a:rPr lang="en-US" sz="1200" dirty="0">
                <a:solidFill>
                  <a:schemeClr val="tx1">
                    <a:lumMod val="65000"/>
                    <a:lumOff val="35000"/>
                  </a:schemeClr>
                </a:solidFill>
              </a:rPr>
              <a:t>L1-blue: RGB(7/77/146)</a:t>
            </a:r>
          </a:p>
          <a:p>
            <a:endParaRPr lang="en-US" sz="1200" b="1" dirty="0">
              <a:solidFill>
                <a:schemeClr val="tx1">
                  <a:lumMod val="65000"/>
                  <a:lumOff val="35000"/>
                </a:schemeClr>
              </a:solidFill>
            </a:endParaRPr>
          </a:p>
        </p:txBody>
      </p:sp>
      <p:sp>
        <p:nvSpPr>
          <p:cNvPr id="13" name="Rechteck 9"/>
          <p:cNvSpPr/>
          <p:nvPr/>
        </p:nvSpPr>
        <p:spPr>
          <a:xfrm>
            <a:off x="844937" y="4318091"/>
            <a:ext cx="1800199" cy="1618899"/>
          </a:xfrm>
          <a:prstGeom prst="rect">
            <a:avLst/>
          </a:prstGeom>
          <a:noFill/>
          <a:ln w="19050" cap="rnd">
            <a:solidFill>
              <a:srgbClr val="053B70"/>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lstStyle/>
          <a:p>
            <a:r>
              <a:rPr lang="en-US" sz="1200" b="1" dirty="0">
                <a:solidFill>
                  <a:schemeClr val="tx1">
                    <a:lumMod val="65000"/>
                    <a:lumOff val="35000"/>
                  </a:schemeClr>
                </a:solidFill>
              </a:rPr>
              <a:t>Area L2</a:t>
            </a:r>
          </a:p>
          <a:p>
            <a:r>
              <a:rPr lang="en-US" sz="1200" dirty="0">
                <a:solidFill>
                  <a:schemeClr val="tx1">
                    <a:lumMod val="65000"/>
                    <a:lumOff val="35000"/>
                  </a:schemeClr>
                </a:solidFill>
              </a:rPr>
              <a:t>L2-blue: RGB(5/59/112)</a:t>
            </a:r>
          </a:p>
        </p:txBody>
      </p:sp>
      <p:sp>
        <p:nvSpPr>
          <p:cNvPr id="15" name="Rechteck 9"/>
          <p:cNvSpPr/>
          <p:nvPr/>
        </p:nvSpPr>
        <p:spPr>
          <a:xfrm>
            <a:off x="8767050" y="1629722"/>
            <a:ext cx="2923427" cy="4726628"/>
          </a:xfrm>
          <a:prstGeom prst="rect">
            <a:avLst/>
          </a:prstGeom>
          <a:noFill/>
          <a:ln w="19050" cap="rnd">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lstStyle/>
          <a:p>
            <a:r>
              <a:rPr lang="en-US" sz="1200" b="1" dirty="0">
                <a:solidFill>
                  <a:schemeClr val="tx1">
                    <a:lumMod val="65000"/>
                    <a:lumOff val="35000"/>
                  </a:schemeClr>
                </a:solidFill>
              </a:rPr>
              <a:t>Non-SAP-BTP Area</a:t>
            </a:r>
            <a:br>
              <a:rPr lang="en-US" sz="1200" b="1" dirty="0">
                <a:solidFill>
                  <a:schemeClr val="tx1">
                    <a:lumMod val="65000"/>
                    <a:lumOff val="35000"/>
                  </a:schemeClr>
                </a:solidFill>
              </a:rPr>
            </a:br>
            <a:r>
              <a:rPr lang="en-US" sz="1200" dirty="0">
                <a:solidFill>
                  <a:schemeClr val="tx1">
                    <a:lumMod val="65000"/>
                    <a:lumOff val="35000"/>
                  </a:schemeClr>
                </a:solidFill>
              </a:rPr>
              <a:t>Flex Grey: SAP Theme Palette Color „Black, Text 1, Lighter 35%“</a:t>
            </a:r>
          </a:p>
          <a:p>
            <a:endParaRPr lang="en-US" sz="1200" b="1" i="1" dirty="0">
              <a:solidFill>
                <a:schemeClr val="tx1">
                  <a:lumMod val="65000"/>
                  <a:lumOff val="35000"/>
                </a:schemeClr>
              </a:solidFill>
            </a:endParaRPr>
          </a:p>
          <a:p>
            <a:endParaRPr lang="en-US" sz="1200" b="1" i="1" dirty="0">
              <a:solidFill>
                <a:srgbClr val="1A9898"/>
              </a:solidFill>
            </a:endParaRPr>
          </a:p>
          <a:p>
            <a:endParaRPr lang="en-US" sz="1200" b="1" i="1" dirty="0">
              <a:solidFill>
                <a:srgbClr val="1A9898"/>
              </a:solidFill>
            </a:endParaRPr>
          </a:p>
          <a:p>
            <a:r>
              <a:rPr lang="en-US" sz="1200" b="1" i="1" dirty="0">
                <a:solidFill>
                  <a:srgbClr val="0F828F"/>
                </a:solidFill>
              </a:rPr>
              <a:t>NOTE:</a:t>
            </a:r>
            <a:r>
              <a:rPr lang="en-US" sz="1200" i="1" dirty="0">
                <a:solidFill>
                  <a:srgbClr val="0F828F"/>
                </a:solidFill>
              </a:rPr>
              <a:t> automatically becomes </a:t>
            </a:r>
            <a:r>
              <a:rPr lang="en-US" sz="1200" b="1" i="1" dirty="0">
                <a:solidFill>
                  <a:srgbClr val="0F828F"/>
                </a:solidFill>
              </a:rPr>
              <a:t>white</a:t>
            </a:r>
            <a:r>
              <a:rPr lang="en-US" sz="1200" i="1" dirty="0">
                <a:solidFill>
                  <a:srgbClr val="0F828F"/>
                </a:solidFill>
              </a:rPr>
              <a:t> on </a:t>
            </a:r>
            <a:br>
              <a:rPr lang="en-US" sz="1200" i="1" dirty="0">
                <a:solidFill>
                  <a:srgbClr val="0F828F"/>
                </a:solidFill>
              </a:rPr>
            </a:br>
            <a:r>
              <a:rPr lang="en-US" sz="1200" i="1" dirty="0">
                <a:solidFill>
                  <a:srgbClr val="0F828F"/>
                </a:solidFill>
              </a:rPr>
              <a:t>black background slides</a:t>
            </a:r>
          </a:p>
        </p:txBody>
      </p:sp>
      <p:sp>
        <p:nvSpPr>
          <p:cNvPr id="16" name="Rechteck 9"/>
          <p:cNvSpPr/>
          <p:nvPr/>
        </p:nvSpPr>
        <p:spPr>
          <a:xfrm>
            <a:off x="8975161" y="3542134"/>
            <a:ext cx="2523026" cy="2609601"/>
          </a:xfrm>
          <a:prstGeom prst="rect">
            <a:avLst/>
          </a:prstGeom>
          <a:noFill/>
          <a:ln w="19050" cap="rnd">
            <a:solidFill>
              <a:schemeClr val="tx1">
                <a:lumMod val="65000"/>
                <a:lumOff val="3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lstStyle/>
          <a:p>
            <a:r>
              <a:rPr lang="en-US" sz="1200" b="1" dirty="0">
                <a:solidFill>
                  <a:schemeClr val="tx1">
                    <a:lumMod val="65000"/>
                    <a:lumOff val="35000"/>
                  </a:schemeClr>
                </a:solidFill>
              </a:rPr>
              <a:t>Non-SAP-BTP Area,</a:t>
            </a:r>
          </a:p>
          <a:p>
            <a:r>
              <a:rPr lang="en-US" sz="1200" dirty="0">
                <a:solidFill>
                  <a:schemeClr val="tx1">
                    <a:lumMod val="65000"/>
                    <a:lumOff val="35000"/>
                  </a:schemeClr>
                </a:solidFill>
              </a:rPr>
              <a:t>dotted line</a:t>
            </a:r>
          </a:p>
          <a:p>
            <a:endParaRPr lang="en-US" sz="1200" dirty="0">
              <a:solidFill>
                <a:schemeClr val="tx1">
                  <a:lumMod val="65000"/>
                  <a:lumOff val="35000"/>
                </a:schemeClr>
              </a:solidFill>
            </a:endParaRPr>
          </a:p>
          <a:p>
            <a:r>
              <a:rPr lang="en-US" sz="1200" dirty="0">
                <a:solidFill>
                  <a:schemeClr val="tx1">
                    <a:lumMod val="65000"/>
                    <a:lumOff val="35000"/>
                  </a:schemeClr>
                </a:solidFill>
              </a:rPr>
              <a:t>Flex Grey: SAP Theme Palette Color „Black, Text 1, Lighter 35%“</a:t>
            </a:r>
          </a:p>
          <a:p>
            <a:br>
              <a:rPr lang="en-US" sz="1200" b="1" dirty="0">
                <a:solidFill>
                  <a:schemeClr val="tx1">
                    <a:lumMod val="65000"/>
                    <a:lumOff val="35000"/>
                  </a:schemeClr>
                </a:solidFill>
              </a:rPr>
            </a:br>
            <a:endParaRPr lang="en-US" sz="1200" dirty="0">
              <a:solidFill>
                <a:schemeClr val="tx1">
                  <a:lumMod val="65000"/>
                  <a:lumOff val="35000"/>
                </a:schemeClr>
              </a:solidFill>
            </a:endParaRPr>
          </a:p>
        </p:txBody>
      </p:sp>
      <p:sp>
        <p:nvSpPr>
          <p:cNvPr id="17" name="Rechteck 9"/>
          <p:cNvSpPr/>
          <p:nvPr/>
        </p:nvSpPr>
        <p:spPr>
          <a:xfrm>
            <a:off x="3163289" y="4318091"/>
            <a:ext cx="1568662" cy="1618899"/>
          </a:xfrm>
          <a:prstGeom prst="rect">
            <a:avLst/>
          </a:prstGeom>
          <a:noFill/>
          <a:ln w="19050" cap="rnd">
            <a:solidFill>
              <a:srgbClr val="053B7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lstStyle/>
          <a:p>
            <a:r>
              <a:rPr lang="en-US" sz="1200" b="1" dirty="0">
                <a:solidFill>
                  <a:schemeClr val="tx1">
                    <a:lumMod val="65000"/>
                    <a:lumOff val="35000"/>
                  </a:schemeClr>
                </a:solidFill>
              </a:rPr>
              <a:t>Area L2, dotted line</a:t>
            </a:r>
          </a:p>
          <a:p>
            <a:r>
              <a:rPr lang="en-US" sz="1200" dirty="0">
                <a:solidFill>
                  <a:schemeClr val="tx1">
                    <a:lumMod val="65000"/>
                    <a:lumOff val="35000"/>
                  </a:schemeClr>
                </a:solidFill>
              </a:rPr>
              <a:t>L2-blue: RGB(5/59/112)</a:t>
            </a:r>
          </a:p>
          <a:p>
            <a:endParaRPr lang="en-US" sz="1200" b="1" dirty="0">
              <a:solidFill>
                <a:schemeClr val="tx1">
                  <a:lumMod val="65000"/>
                  <a:lumOff val="35000"/>
                </a:schemeClr>
              </a:solidFill>
            </a:endParaRPr>
          </a:p>
        </p:txBody>
      </p:sp>
      <p:sp>
        <p:nvSpPr>
          <p:cNvPr id="18" name="Oval 17"/>
          <p:cNvSpPr/>
          <p:nvPr/>
        </p:nvSpPr>
        <p:spPr bwMode="gray">
          <a:xfrm>
            <a:off x="592937" y="2240896"/>
            <a:ext cx="252000" cy="252000"/>
          </a:xfrm>
          <a:prstGeom prst="ellipse">
            <a:avLst/>
          </a:prstGeom>
          <a:solidFill>
            <a:srgbClr val="0A6ED1"/>
          </a:solidFill>
          <a:ln w="6350" algn="ctr">
            <a:no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endParaRPr lang="en-US" sz="1800" kern="0" dirty="0">
              <a:ea typeface="Arial Unicode MS" pitchFamily="34" charset="-128"/>
              <a:cs typeface="Arial Unicode MS" pitchFamily="34" charset="-128"/>
            </a:endParaRPr>
          </a:p>
        </p:txBody>
      </p:sp>
      <p:sp>
        <p:nvSpPr>
          <p:cNvPr id="26" name="Oval 25"/>
          <p:cNvSpPr/>
          <p:nvPr/>
        </p:nvSpPr>
        <p:spPr bwMode="gray">
          <a:xfrm>
            <a:off x="768995" y="3173346"/>
            <a:ext cx="252000" cy="252000"/>
          </a:xfrm>
          <a:prstGeom prst="ellipse">
            <a:avLst/>
          </a:prstGeom>
          <a:solidFill>
            <a:srgbClr val="074D92"/>
          </a:solidFill>
          <a:ln w="6350" algn="ctr">
            <a:no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endParaRPr lang="en-US" sz="1800" kern="0" dirty="0">
              <a:ea typeface="Arial Unicode MS" pitchFamily="34" charset="-128"/>
              <a:cs typeface="Arial Unicode MS" pitchFamily="34" charset="-128"/>
            </a:endParaRPr>
          </a:p>
        </p:txBody>
      </p:sp>
      <p:sp>
        <p:nvSpPr>
          <p:cNvPr id="27" name="Oval 26"/>
          <p:cNvSpPr/>
          <p:nvPr/>
        </p:nvSpPr>
        <p:spPr bwMode="gray">
          <a:xfrm>
            <a:off x="921632" y="4975337"/>
            <a:ext cx="252000" cy="252000"/>
          </a:xfrm>
          <a:prstGeom prst="ellipse">
            <a:avLst/>
          </a:prstGeom>
          <a:solidFill>
            <a:srgbClr val="053B70"/>
          </a:solidFill>
          <a:ln w="6350" algn="ctr">
            <a:no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endParaRPr lang="en-US" sz="1800" kern="0" dirty="0">
              <a:ea typeface="Arial Unicode MS" pitchFamily="34" charset="-128"/>
              <a:cs typeface="Arial Unicode MS" pitchFamily="34" charset="-128"/>
            </a:endParaRPr>
          </a:p>
        </p:txBody>
      </p:sp>
      <p:sp>
        <p:nvSpPr>
          <p:cNvPr id="28" name="Oval 27"/>
          <p:cNvSpPr/>
          <p:nvPr/>
        </p:nvSpPr>
        <p:spPr bwMode="gray">
          <a:xfrm>
            <a:off x="5167235" y="3173346"/>
            <a:ext cx="252000" cy="252000"/>
          </a:xfrm>
          <a:prstGeom prst="ellipse">
            <a:avLst/>
          </a:prstGeom>
          <a:solidFill>
            <a:srgbClr val="0F828F"/>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32" name="Rechteck 9"/>
          <p:cNvSpPr/>
          <p:nvPr/>
        </p:nvSpPr>
        <p:spPr>
          <a:xfrm>
            <a:off x="5093120" y="2673493"/>
            <a:ext cx="3020691" cy="1618899"/>
          </a:xfrm>
          <a:prstGeom prst="rect">
            <a:avLst/>
          </a:prstGeom>
          <a:noFill/>
          <a:ln w="19050" cap="rnd">
            <a:solidFill>
              <a:srgbClr val="0F828F"/>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lstStyle/>
          <a:p>
            <a:r>
              <a:rPr lang="en-US" sz="1200" b="1" dirty="0">
                <a:solidFill>
                  <a:schemeClr val="tx1">
                    <a:lumMod val="65000"/>
                    <a:lumOff val="35000"/>
                  </a:schemeClr>
                </a:solidFill>
              </a:rPr>
              <a:t>Primary Emphasize Area aqua</a:t>
            </a:r>
          </a:p>
          <a:p>
            <a:r>
              <a:rPr lang="en-US" sz="1200" dirty="0">
                <a:solidFill>
                  <a:schemeClr val="tx1">
                    <a:lumMod val="65000"/>
                    <a:lumOff val="35000"/>
                  </a:schemeClr>
                </a:solidFill>
              </a:rPr>
              <a:t>Aqua: RGB(15/130/143)</a:t>
            </a:r>
          </a:p>
        </p:txBody>
      </p:sp>
      <p:sp>
        <p:nvSpPr>
          <p:cNvPr id="33" name="Rechteck 9"/>
          <p:cNvSpPr/>
          <p:nvPr/>
        </p:nvSpPr>
        <p:spPr>
          <a:xfrm>
            <a:off x="5093120" y="4473301"/>
            <a:ext cx="3020691" cy="1682359"/>
          </a:xfrm>
          <a:prstGeom prst="rect">
            <a:avLst/>
          </a:prstGeom>
          <a:noFill/>
          <a:ln w="19050" cap="rnd">
            <a:solidFill>
              <a:srgbClr val="AB218E"/>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lstStyle/>
          <a:p>
            <a:r>
              <a:rPr lang="en-US" sz="1200" b="1" dirty="0">
                <a:solidFill>
                  <a:schemeClr val="tx1">
                    <a:lumMod val="65000"/>
                    <a:lumOff val="35000"/>
                  </a:schemeClr>
                </a:solidFill>
              </a:rPr>
              <a:t>Secondary Emphasize Area purple</a:t>
            </a:r>
            <a:endParaRPr lang="en-US" sz="1200" dirty="0">
              <a:solidFill>
                <a:schemeClr val="tx1">
                  <a:lumMod val="65000"/>
                  <a:lumOff val="35000"/>
                </a:schemeClr>
              </a:solidFill>
            </a:endParaRPr>
          </a:p>
          <a:p>
            <a:r>
              <a:rPr lang="en-US" sz="1200" dirty="0">
                <a:solidFill>
                  <a:schemeClr val="tx1">
                    <a:lumMod val="65000"/>
                    <a:lumOff val="35000"/>
                  </a:schemeClr>
                </a:solidFill>
              </a:rPr>
              <a:t>Purple: RGB(192/57/159)</a:t>
            </a:r>
          </a:p>
          <a:p>
            <a:endParaRPr lang="en-US" sz="1200" dirty="0">
              <a:solidFill>
                <a:schemeClr val="tx1">
                  <a:lumMod val="65000"/>
                  <a:lumOff val="35000"/>
                </a:schemeClr>
              </a:solidFill>
            </a:endParaRPr>
          </a:p>
        </p:txBody>
      </p:sp>
      <p:sp>
        <p:nvSpPr>
          <p:cNvPr id="35" name="Oval 34"/>
          <p:cNvSpPr/>
          <p:nvPr/>
        </p:nvSpPr>
        <p:spPr bwMode="gray">
          <a:xfrm>
            <a:off x="5167235" y="4975337"/>
            <a:ext cx="252000" cy="252000"/>
          </a:xfrm>
          <a:prstGeom prst="ellipse">
            <a:avLst/>
          </a:prstGeom>
          <a:solidFill>
            <a:srgbClr val="C0399F"/>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36" name="Rechteck 9"/>
          <p:cNvSpPr/>
          <p:nvPr/>
        </p:nvSpPr>
        <p:spPr>
          <a:xfrm>
            <a:off x="5306265" y="5355125"/>
            <a:ext cx="2591522" cy="557747"/>
          </a:xfrm>
          <a:prstGeom prst="rect">
            <a:avLst/>
          </a:prstGeom>
          <a:noFill/>
          <a:ln w="19050" cap="rnd">
            <a:solidFill>
              <a:srgbClr val="C0399F"/>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lstStyle/>
          <a:p>
            <a:r>
              <a:rPr lang="en-US" sz="1200" b="1" dirty="0">
                <a:solidFill>
                  <a:schemeClr val="tx1">
                    <a:lumMod val="65000"/>
                    <a:lumOff val="35000"/>
                  </a:schemeClr>
                </a:solidFill>
              </a:rPr>
              <a:t>Emphasize Area purple, </a:t>
            </a:r>
            <a:br>
              <a:rPr lang="en-US" sz="1200" b="1" dirty="0">
                <a:solidFill>
                  <a:schemeClr val="tx1">
                    <a:lumMod val="65000"/>
                    <a:lumOff val="35000"/>
                  </a:schemeClr>
                </a:solidFill>
              </a:rPr>
            </a:br>
            <a:r>
              <a:rPr lang="en-US" sz="1200" dirty="0">
                <a:solidFill>
                  <a:schemeClr val="tx1">
                    <a:lumMod val="65000"/>
                    <a:lumOff val="35000"/>
                  </a:schemeClr>
                </a:solidFill>
              </a:rPr>
              <a:t>dotted line</a:t>
            </a:r>
          </a:p>
        </p:txBody>
      </p:sp>
      <p:sp>
        <p:nvSpPr>
          <p:cNvPr id="37" name="Rechteck 9"/>
          <p:cNvSpPr/>
          <p:nvPr/>
        </p:nvSpPr>
        <p:spPr>
          <a:xfrm>
            <a:off x="5306265" y="3542134"/>
            <a:ext cx="2591522" cy="575113"/>
          </a:xfrm>
          <a:prstGeom prst="rect">
            <a:avLst/>
          </a:prstGeom>
          <a:noFill/>
          <a:ln w="19050" cap="rnd">
            <a:solidFill>
              <a:srgbClr val="0F828F"/>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lstStyle/>
          <a:p>
            <a:r>
              <a:rPr lang="en-US" sz="1200" b="1" dirty="0">
                <a:solidFill>
                  <a:schemeClr val="tx1">
                    <a:lumMod val="65000"/>
                    <a:lumOff val="35000"/>
                  </a:schemeClr>
                </a:solidFill>
              </a:rPr>
              <a:t>Emphasize Area aqua,</a:t>
            </a:r>
            <a:br>
              <a:rPr lang="en-US" sz="1200" b="1" dirty="0">
                <a:solidFill>
                  <a:schemeClr val="tx1">
                    <a:lumMod val="65000"/>
                    <a:lumOff val="35000"/>
                  </a:schemeClr>
                </a:solidFill>
              </a:rPr>
            </a:br>
            <a:r>
              <a:rPr lang="en-US" sz="1200" dirty="0">
                <a:solidFill>
                  <a:schemeClr val="tx1">
                    <a:lumMod val="65000"/>
                    <a:lumOff val="35000"/>
                  </a:schemeClr>
                </a:solidFill>
              </a:rPr>
              <a:t>dotted line</a:t>
            </a:r>
          </a:p>
        </p:txBody>
      </p:sp>
      <p:sp>
        <p:nvSpPr>
          <p:cNvPr id="39" name="Oval 38"/>
          <p:cNvSpPr/>
          <p:nvPr/>
        </p:nvSpPr>
        <p:spPr bwMode="gray">
          <a:xfrm>
            <a:off x="8849161" y="2366896"/>
            <a:ext cx="252000" cy="252000"/>
          </a:xfrm>
          <a:prstGeom prst="ellipse">
            <a:avLst/>
          </a:prstGeom>
          <a:solidFill>
            <a:schemeClr val="tx1">
              <a:lumMod val="65000"/>
              <a:lumOff val="35000"/>
            </a:scheme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40" name="Oval 39"/>
          <p:cNvSpPr/>
          <p:nvPr/>
        </p:nvSpPr>
        <p:spPr bwMode="gray">
          <a:xfrm>
            <a:off x="3037289" y="3173346"/>
            <a:ext cx="252000" cy="252000"/>
          </a:xfrm>
          <a:prstGeom prst="ellipse">
            <a:avLst/>
          </a:prstGeom>
          <a:solidFill>
            <a:srgbClr val="074D92"/>
          </a:solidFill>
          <a:ln w="6350" algn="ctr">
            <a:no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endParaRPr lang="en-US" sz="1800" kern="0" dirty="0">
              <a:ea typeface="Arial Unicode MS" pitchFamily="34" charset="-128"/>
              <a:cs typeface="Arial Unicode MS" pitchFamily="34" charset="-128"/>
            </a:endParaRPr>
          </a:p>
        </p:txBody>
      </p:sp>
      <p:sp>
        <p:nvSpPr>
          <p:cNvPr id="41" name="Oval 40"/>
          <p:cNvSpPr/>
          <p:nvPr/>
        </p:nvSpPr>
        <p:spPr bwMode="gray">
          <a:xfrm>
            <a:off x="3253299" y="4975337"/>
            <a:ext cx="252000" cy="252000"/>
          </a:xfrm>
          <a:prstGeom prst="ellipse">
            <a:avLst/>
          </a:prstGeom>
          <a:solidFill>
            <a:srgbClr val="053B70"/>
          </a:solidFill>
          <a:ln w="6350" algn="ctr">
            <a:no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endParaRPr lang="en-US" sz="1800" kern="0" dirty="0">
              <a:ea typeface="Arial Unicode MS" pitchFamily="34" charset="-128"/>
              <a:cs typeface="Arial Unicode MS" pitchFamily="34" charset="-128"/>
            </a:endParaRPr>
          </a:p>
        </p:txBody>
      </p:sp>
    </p:spTree>
    <p:extLst>
      <p:ext uri="{BB962C8B-B14F-4D97-AF65-F5344CB8AC3E}">
        <p14:creationId xmlns:p14="http://schemas.microsoft.com/office/powerpoint/2010/main" val="5640223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504001" y="504000"/>
            <a:ext cx="11186476" cy="738664"/>
          </a:xfrm>
        </p:spPr>
        <p:txBody>
          <a:bodyPr/>
          <a:lstStyle/>
          <a:p>
            <a:r>
              <a:rPr lang="en-US" dirty="0"/>
              <a:t>SAP Business Technology Platform Solution Diagrams &amp; Icons</a:t>
            </a:r>
            <a:br>
              <a:rPr lang="en-US" dirty="0"/>
            </a:br>
            <a:r>
              <a:rPr lang="en-US" b="0" dirty="0"/>
              <a:t>MS PowerPoint Elements: Cardinality Markers</a:t>
            </a:r>
          </a:p>
        </p:txBody>
      </p:sp>
      <p:sp>
        <p:nvSpPr>
          <p:cNvPr id="9" name="Rechteck 9"/>
          <p:cNvSpPr/>
          <p:nvPr/>
        </p:nvSpPr>
        <p:spPr>
          <a:xfrm>
            <a:off x="479292" y="1651990"/>
            <a:ext cx="2749225" cy="1470074"/>
          </a:xfrm>
          <a:prstGeom prst="rect">
            <a:avLst/>
          </a:prstGeom>
          <a:noFill/>
          <a:ln w="19050" cap="rnd">
            <a:solidFill>
              <a:srgbClr val="0A6ED1"/>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0" rtlCol="0" anchor="t" anchorCtr="0"/>
          <a:lstStyle/>
          <a:p>
            <a:pPr fontAlgn="base">
              <a:spcBef>
                <a:spcPts val="600"/>
              </a:spcBef>
              <a:spcAft>
                <a:spcPct val="0"/>
              </a:spcAft>
              <a:buClr>
                <a:srgbClr val="F0AB00"/>
              </a:buClr>
              <a:buSzPct val="80000"/>
            </a:pPr>
            <a:r>
              <a:rPr lang="en-US" sz="1200" b="1" kern="0" dirty="0">
                <a:solidFill>
                  <a:schemeClr val="tx1">
                    <a:lumMod val="65000"/>
                    <a:lumOff val="35000"/>
                  </a:schemeClr>
                </a:solidFill>
                <a:latin typeface="+mj-lt"/>
                <a:ea typeface="BentonSans" charset="0"/>
                <a:cs typeface="BentonSans" charset="0"/>
              </a:rPr>
              <a:t>SAP Business Technology Platform, Area L0 ,  </a:t>
            </a:r>
            <a:br>
              <a:rPr lang="en-US" sz="1200" b="1" kern="0" dirty="0">
                <a:solidFill>
                  <a:schemeClr val="tx1">
                    <a:lumMod val="65000"/>
                    <a:lumOff val="35000"/>
                  </a:schemeClr>
                </a:solidFill>
                <a:latin typeface="+mj-lt"/>
                <a:ea typeface="BentonSans" charset="0"/>
                <a:cs typeface="BentonSans" charset="0"/>
              </a:rPr>
            </a:br>
            <a:r>
              <a:rPr lang="en-US" sz="1200" b="1" kern="0" dirty="0">
                <a:solidFill>
                  <a:schemeClr val="tx1">
                    <a:lumMod val="65000"/>
                    <a:lumOff val="35000"/>
                  </a:schemeClr>
                </a:solidFill>
                <a:ea typeface="BentonSans" charset="0"/>
                <a:cs typeface="BentonSans" charset="0"/>
              </a:rPr>
              <a:t> </a:t>
            </a:r>
            <a:r>
              <a:rPr lang="en-US" sz="1200" kern="0" dirty="0">
                <a:solidFill>
                  <a:schemeClr val="tx1">
                    <a:lumMod val="65000"/>
                    <a:lumOff val="35000"/>
                  </a:schemeClr>
                </a:solidFill>
                <a:ea typeface="BentonSans" charset="0"/>
                <a:cs typeface="BentonSans" charset="0"/>
              </a:rPr>
              <a:t>L0-blue RGB(10/110/209)</a:t>
            </a:r>
          </a:p>
        </p:txBody>
      </p:sp>
      <p:sp>
        <p:nvSpPr>
          <p:cNvPr id="12" name="Rechteck 9"/>
          <p:cNvSpPr/>
          <p:nvPr/>
        </p:nvSpPr>
        <p:spPr>
          <a:xfrm>
            <a:off x="4635875" y="1645262"/>
            <a:ext cx="2748082" cy="1480080"/>
          </a:xfrm>
          <a:prstGeom prst="rect">
            <a:avLst/>
          </a:prstGeom>
          <a:noFill/>
          <a:ln w="19050" cap="rnd">
            <a:solidFill>
              <a:srgbClr val="074D92"/>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lstStyle/>
          <a:p>
            <a:r>
              <a:rPr lang="en-US" sz="1200" b="1" kern="0" dirty="0">
                <a:solidFill>
                  <a:schemeClr val="tx1">
                    <a:lumMod val="65000"/>
                    <a:lumOff val="35000"/>
                  </a:schemeClr>
                </a:solidFill>
                <a:latin typeface="+mj-lt"/>
                <a:ea typeface="BentonSans" charset="0"/>
                <a:cs typeface="BentonSans" charset="0"/>
              </a:rPr>
              <a:t>SAP Business Technology Platform, </a:t>
            </a:r>
            <a:r>
              <a:rPr lang="en-US" sz="1200" b="1" dirty="0">
                <a:solidFill>
                  <a:schemeClr val="tx1">
                    <a:lumMod val="65000"/>
                    <a:lumOff val="35000"/>
                  </a:schemeClr>
                </a:solidFill>
                <a:latin typeface="+mj-lt"/>
              </a:rPr>
              <a:t>Area L1 </a:t>
            </a:r>
            <a:br>
              <a:rPr lang="en-US" sz="1200" b="1" dirty="0">
                <a:solidFill>
                  <a:schemeClr val="tx1">
                    <a:lumMod val="65000"/>
                    <a:lumOff val="35000"/>
                  </a:schemeClr>
                </a:solidFill>
                <a:latin typeface="+mj-lt"/>
              </a:rPr>
            </a:br>
            <a:r>
              <a:rPr lang="en-US" sz="1200" dirty="0">
                <a:solidFill>
                  <a:schemeClr val="tx1">
                    <a:lumMod val="65000"/>
                    <a:lumOff val="35000"/>
                  </a:schemeClr>
                </a:solidFill>
              </a:rPr>
              <a:t>L1-blue: RGB(7/77/146)</a:t>
            </a:r>
          </a:p>
          <a:p>
            <a:endParaRPr lang="en-US" sz="1200" b="1" dirty="0">
              <a:solidFill>
                <a:schemeClr val="tx1">
                  <a:lumMod val="65000"/>
                  <a:lumOff val="35000"/>
                </a:schemeClr>
              </a:solidFill>
            </a:endParaRPr>
          </a:p>
        </p:txBody>
      </p:sp>
      <p:sp>
        <p:nvSpPr>
          <p:cNvPr id="13" name="Rechteck 9"/>
          <p:cNvSpPr/>
          <p:nvPr/>
        </p:nvSpPr>
        <p:spPr>
          <a:xfrm>
            <a:off x="8394240" y="1640378"/>
            <a:ext cx="2743908" cy="1487341"/>
          </a:xfrm>
          <a:prstGeom prst="rect">
            <a:avLst/>
          </a:prstGeom>
          <a:noFill/>
          <a:ln w="19050" cap="rnd">
            <a:solidFill>
              <a:srgbClr val="053B70"/>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lstStyle/>
          <a:p>
            <a:r>
              <a:rPr lang="en-US" sz="1200" b="1" kern="0" dirty="0">
                <a:solidFill>
                  <a:schemeClr val="tx1">
                    <a:lumMod val="65000"/>
                    <a:lumOff val="35000"/>
                  </a:schemeClr>
                </a:solidFill>
                <a:latin typeface="+mj-lt"/>
                <a:ea typeface="BentonSans" charset="0"/>
                <a:cs typeface="BentonSans" charset="0"/>
              </a:rPr>
              <a:t>SAP Business Technology Platform </a:t>
            </a:r>
            <a:r>
              <a:rPr lang="en-US" sz="1200" b="1" dirty="0">
                <a:solidFill>
                  <a:schemeClr val="tx1">
                    <a:lumMod val="65000"/>
                    <a:lumOff val="35000"/>
                  </a:schemeClr>
                </a:solidFill>
                <a:latin typeface="+mj-lt"/>
              </a:rPr>
              <a:t>Area L2</a:t>
            </a:r>
            <a:br>
              <a:rPr lang="en-US" sz="1200" b="1" dirty="0">
                <a:solidFill>
                  <a:schemeClr val="tx1">
                    <a:lumMod val="65000"/>
                    <a:lumOff val="35000"/>
                  </a:schemeClr>
                </a:solidFill>
                <a:latin typeface="+mj-lt"/>
              </a:rPr>
            </a:br>
            <a:r>
              <a:rPr lang="en-US" sz="1200" dirty="0">
                <a:solidFill>
                  <a:schemeClr val="tx1">
                    <a:lumMod val="65000"/>
                    <a:lumOff val="35000"/>
                  </a:schemeClr>
                </a:solidFill>
              </a:rPr>
              <a:t>L2-blue: RGB(5/59/112)</a:t>
            </a:r>
          </a:p>
          <a:p>
            <a:endParaRPr lang="en-US" sz="1200" dirty="0">
              <a:solidFill>
                <a:schemeClr val="tx1">
                  <a:lumMod val="65000"/>
                  <a:lumOff val="35000"/>
                </a:schemeClr>
              </a:solidFill>
              <a:latin typeface="+mj-lt"/>
            </a:endParaRPr>
          </a:p>
        </p:txBody>
      </p:sp>
      <p:sp>
        <p:nvSpPr>
          <p:cNvPr id="15" name="Rechteck 9"/>
          <p:cNvSpPr/>
          <p:nvPr/>
        </p:nvSpPr>
        <p:spPr>
          <a:xfrm>
            <a:off x="8394240" y="4362632"/>
            <a:ext cx="2743908" cy="1512961"/>
          </a:xfrm>
          <a:prstGeom prst="rect">
            <a:avLst/>
          </a:prstGeom>
          <a:noFill/>
          <a:ln w="19050" cap="rnd">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lstStyle/>
          <a:p>
            <a:r>
              <a:rPr lang="en-US" sz="1200" b="1" dirty="0">
                <a:solidFill>
                  <a:schemeClr val="tx1">
                    <a:lumMod val="65000"/>
                    <a:lumOff val="35000"/>
                  </a:schemeClr>
                </a:solidFill>
                <a:latin typeface="+mj-lt"/>
              </a:rPr>
              <a:t>Non-SAP-BTP Area</a:t>
            </a:r>
            <a:br>
              <a:rPr lang="en-US" sz="1200" b="1" dirty="0">
                <a:solidFill>
                  <a:schemeClr val="tx1">
                    <a:lumMod val="65000"/>
                    <a:lumOff val="35000"/>
                  </a:schemeClr>
                </a:solidFill>
                <a:latin typeface="+mj-lt"/>
              </a:rPr>
            </a:br>
            <a:r>
              <a:rPr lang="en-US" sz="1200" dirty="0">
                <a:solidFill>
                  <a:schemeClr val="tx1">
                    <a:lumMod val="65000"/>
                    <a:lumOff val="35000"/>
                  </a:schemeClr>
                </a:solidFill>
                <a:latin typeface="+mj-lt"/>
              </a:rPr>
              <a:t>Flex Grey: SAP Theme Palette Color „Black, Text 1, Lighter 35%“</a:t>
            </a:r>
          </a:p>
          <a:p>
            <a:endParaRPr lang="en-US" sz="1200" b="1" i="1" dirty="0">
              <a:solidFill>
                <a:srgbClr val="1A9898"/>
              </a:solidFill>
            </a:endParaRPr>
          </a:p>
          <a:p>
            <a:endParaRPr lang="en-US" sz="1200" b="1" i="1" dirty="0">
              <a:solidFill>
                <a:srgbClr val="1A9898"/>
              </a:solidFill>
            </a:endParaRPr>
          </a:p>
          <a:p>
            <a:endParaRPr lang="en-US" sz="1200" b="1" i="1" dirty="0">
              <a:solidFill>
                <a:srgbClr val="1A9898"/>
              </a:solidFill>
            </a:endParaRPr>
          </a:p>
        </p:txBody>
      </p:sp>
      <p:sp>
        <p:nvSpPr>
          <p:cNvPr id="18" name="Oval 17"/>
          <p:cNvSpPr/>
          <p:nvPr/>
        </p:nvSpPr>
        <p:spPr bwMode="gray">
          <a:xfrm>
            <a:off x="548018" y="2268822"/>
            <a:ext cx="252000" cy="252000"/>
          </a:xfrm>
          <a:prstGeom prst="ellipse">
            <a:avLst/>
          </a:prstGeom>
          <a:solidFill>
            <a:srgbClr val="0A6ED1"/>
          </a:solidFill>
          <a:ln w="6350" algn="ctr">
            <a:no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endParaRPr lang="en-US" sz="1800" kern="0" dirty="0">
              <a:ea typeface="Arial Unicode MS" pitchFamily="34" charset="-128"/>
            </a:endParaRPr>
          </a:p>
        </p:txBody>
      </p:sp>
      <p:sp>
        <p:nvSpPr>
          <p:cNvPr id="26" name="Oval 25"/>
          <p:cNvSpPr/>
          <p:nvPr/>
        </p:nvSpPr>
        <p:spPr bwMode="gray">
          <a:xfrm>
            <a:off x="4800296" y="2268822"/>
            <a:ext cx="252000" cy="252000"/>
          </a:xfrm>
          <a:prstGeom prst="ellipse">
            <a:avLst/>
          </a:prstGeom>
          <a:solidFill>
            <a:srgbClr val="074D92"/>
          </a:solidFill>
          <a:ln w="6350" algn="ctr">
            <a:no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endParaRPr lang="en-US" sz="1800" kern="0" dirty="0">
              <a:ea typeface="Arial Unicode MS" pitchFamily="34" charset="-128"/>
            </a:endParaRPr>
          </a:p>
        </p:txBody>
      </p:sp>
      <p:sp>
        <p:nvSpPr>
          <p:cNvPr id="27" name="Oval 26"/>
          <p:cNvSpPr/>
          <p:nvPr/>
        </p:nvSpPr>
        <p:spPr bwMode="gray">
          <a:xfrm>
            <a:off x="8596745" y="2268822"/>
            <a:ext cx="252000" cy="252000"/>
          </a:xfrm>
          <a:prstGeom prst="ellipse">
            <a:avLst/>
          </a:prstGeom>
          <a:solidFill>
            <a:srgbClr val="053B70"/>
          </a:solidFill>
          <a:ln w="6350" algn="ctr">
            <a:no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endParaRPr lang="en-US" sz="1800" kern="0" dirty="0">
              <a:ea typeface="Arial Unicode MS" pitchFamily="34" charset="-128"/>
            </a:endParaRPr>
          </a:p>
        </p:txBody>
      </p:sp>
      <p:sp>
        <p:nvSpPr>
          <p:cNvPr id="28" name="Oval 27"/>
          <p:cNvSpPr/>
          <p:nvPr/>
        </p:nvSpPr>
        <p:spPr bwMode="gray">
          <a:xfrm>
            <a:off x="4809815" y="5051546"/>
            <a:ext cx="252000" cy="252000"/>
          </a:xfrm>
          <a:prstGeom prst="ellipse">
            <a:avLst/>
          </a:prstGeom>
          <a:solidFill>
            <a:srgbClr val="0F828F"/>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32" name="Rechteck 9"/>
          <p:cNvSpPr/>
          <p:nvPr/>
        </p:nvSpPr>
        <p:spPr>
          <a:xfrm>
            <a:off x="4635874" y="4394142"/>
            <a:ext cx="2748082" cy="1466104"/>
          </a:xfrm>
          <a:prstGeom prst="rect">
            <a:avLst/>
          </a:prstGeom>
          <a:noFill/>
          <a:ln w="19050" cap="rnd">
            <a:solidFill>
              <a:srgbClr val="0F828F"/>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lstStyle/>
          <a:p>
            <a:r>
              <a:rPr lang="en-US" sz="1200" b="1" dirty="0">
                <a:solidFill>
                  <a:schemeClr val="tx1">
                    <a:lumMod val="65000"/>
                    <a:lumOff val="35000"/>
                  </a:schemeClr>
                </a:solidFill>
                <a:latin typeface="+mj-lt"/>
              </a:rPr>
              <a:t>Primary Emphasize Area aqua </a:t>
            </a:r>
            <a:br>
              <a:rPr lang="en-US" sz="1200" b="1" dirty="0">
                <a:solidFill>
                  <a:schemeClr val="tx1">
                    <a:lumMod val="65000"/>
                    <a:lumOff val="35000"/>
                  </a:schemeClr>
                </a:solidFill>
                <a:latin typeface="+mj-lt"/>
              </a:rPr>
            </a:br>
            <a:r>
              <a:rPr lang="en-US" sz="1200" dirty="0" err="1">
                <a:solidFill>
                  <a:schemeClr val="tx1">
                    <a:lumMod val="65000"/>
                    <a:lumOff val="35000"/>
                  </a:schemeClr>
                </a:solidFill>
              </a:rPr>
              <a:t>Aqua</a:t>
            </a:r>
            <a:r>
              <a:rPr lang="en-US" sz="1200" dirty="0">
                <a:solidFill>
                  <a:schemeClr val="tx1">
                    <a:lumMod val="65000"/>
                    <a:lumOff val="35000"/>
                  </a:schemeClr>
                </a:solidFill>
              </a:rPr>
              <a:t>: RGB(15/130/143)</a:t>
            </a:r>
          </a:p>
          <a:p>
            <a:endParaRPr lang="en-US" sz="1200" dirty="0">
              <a:solidFill>
                <a:schemeClr val="tx1">
                  <a:lumMod val="65000"/>
                  <a:lumOff val="35000"/>
                </a:schemeClr>
              </a:solidFill>
              <a:latin typeface="+mj-lt"/>
            </a:endParaRPr>
          </a:p>
        </p:txBody>
      </p:sp>
      <p:sp>
        <p:nvSpPr>
          <p:cNvPr id="33" name="Rechteck 9"/>
          <p:cNvSpPr/>
          <p:nvPr/>
        </p:nvSpPr>
        <p:spPr>
          <a:xfrm>
            <a:off x="479292" y="4391473"/>
            <a:ext cx="2746940" cy="1470074"/>
          </a:xfrm>
          <a:prstGeom prst="rect">
            <a:avLst/>
          </a:prstGeom>
          <a:noFill/>
          <a:ln w="19050" cap="rnd">
            <a:solidFill>
              <a:srgbClr val="C0399F"/>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lstStyle/>
          <a:p>
            <a:r>
              <a:rPr lang="en-US" sz="1200" b="1" dirty="0">
                <a:solidFill>
                  <a:schemeClr val="tx1">
                    <a:lumMod val="65000"/>
                    <a:lumOff val="35000"/>
                  </a:schemeClr>
                </a:solidFill>
                <a:latin typeface="+mj-lt"/>
              </a:rPr>
              <a:t>Secondary Emphasize Area purple</a:t>
            </a:r>
            <a:endParaRPr lang="en-US" sz="1200" dirty="0">
              <a:solidFill>
                <a:schemeClr val="tx1">
                  <a:lumMod val="65000"/>
                  <a:lumOff val="35000"/>
                </a:schemeClr>
              </a:solidFill>
              <a:latin typeface="+mj-lt"/>
            </a:endParaRPr>
          </a:p>
          <a:p>
            <a:r>
              <a:rPr lang="en-US" sz="1200" dirty="0">
                <a:solidFill>
                  <a:schemeClr val="tx1">
                    <a:lumMod val="65000"/>
                    <a:lumOff val="35000"/>
                  </a:schemeClr>
                </a:solidFill>
              </a:rPr>
              <a:t>Purple: RGB(192/57/159)</a:t>
            </a:r>
          </a:p>
        </p:txBody>
      </p:sp>
      <p:sp>
        <p:nvSpPr>
          <p:cNvPr id="35" name="Oval 34"/>
          <p:cNvSpPr/>
          <p:nvPr/>
        </p:nvSpPr>
        <p:spPr bwMode="gray">
          <a:xfrm>
            <a:off x="548018" y="5051546"/>
            <a:ext cx="252000" cy="252000"/>
          </a:xfrm>
          <a:prstGeom prst="ellipse">
            <a:avLst/>
          </a:prstGeom>
          <a:solidFill>
            <a:srgbClr val="C0399F"/>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39" name="Oval 38"/>
          <p:cNvSpPr/>
          <p:nvPr/>
        </p:nvSpPr>
        <p:spPr bwMode="gray">
          <a:xfrm>
            <a:off x="8541801" y="5051546"/>
            <a:ext cx="252000" cy="252000"/>
          </a:xfrm>
          <a:prstGeom prst="ellipse">
            <a:avLst/>
          </a:prstGeom>
          <a:solidFill>
            <a:schemeClr val="tx1">
              <a:lumMod val="65000"/>
              <a:lumOff val="35000"/>
            </a:scheme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2" name="Freeform: Shape 21"/>
          <p:cNvSpPr/>
          <p:nvPr/>
        </p:nvSpPr>
        <p:spPr bwMode="gray">
          <a:xfrm rot="16200000" flipH="1" flipV="1">
            <a:off x="1136149" y="1034709"/>
            <a:ext cx="1508917" cy="2773216"/>
          </a:xfrm>
          <a:custGeom>
            <a:avLst/>
            <a:gdLst>
              <a:gd name="connsiteX0" fmla="*/ 0 w 3425371"/>
              <a:gd name="connsiteY0" fmla="*/ 54832 h 961975"/>
              <a:gd name="connsiteX1" fmla="*/ 0 w 3425371"/>
              <a:gd name="connsiteY1" fmla="*/ 54832 h 961975"/>
              <a:gd name="connsiteX2" fmla="*/ 1320800 w 3425371"/>
              <a:gd name="connsiteY2" fmla="*/ 18546 h 961975"/>
              <a:gd name="connsiteX3" fmla="*/ 2111828 w 3425371"/>
              <a:gd name="connsiteY3" fmla="*/ 141918 h 961975"/>
              <a:gd name="connsiteX4" fmla="*/ 2772228 w 3425371"/>
              <a:gd name="connsiteY4" fmla="*/ 236261 h 961975"/>
              <a:gd name="connsiteX5" fmla="*/ 2989942 w 3425371"/>
              <a:gd name="connsiteY5" fmla="*/ 265289 h 961975"/>
              <a:gd name="connsiteX6" fmla="*/ 3200400 w 3425371"/>
              <a:gd name="connsiteY6" fmla="*/ 301575 h 961975"/>
              <a:gd name="connsiteX7" fmla="*/ 3251200 w 3425371"/>
              <a:gd name="connsiteY7" fmla="*/ 308832 h 961975"/>
              <a:gd name="connsiteX8" fmla="*/ 3389085 w 3425371"/>
              <a:gd name="connsiteY8" fmla="*/ 323346 h 961975"/>
              <a:gd name="connsiteX9" fmla="*/ 3425371 w 3425371"/>
              <a:gd name="connsiteY9" fmla="*/ 330604 h 961975"/>
              <a:gd name="connsiteX10" fmla="*/ 3418114 w 3425371"/>
              <a:gd name="connsiteY10" fmla="*/ 961975 h 961975"/>
              <a:gd name="connsiteX0" fmla="*/ 0 w 3436530"/>
              <a:gd name="connsiteY0" fmla="*/ 54832 h 961975"/>
              <a:gd name="connsiteX1" fmla="*/ 0 w 3436530"/>
              <a:gd name="connsiteY1" fmla="*/ 54832 h 961975"/>
              <a:gd name="connsiteX2" fmla="*/ 1320800 w 3436530"/>
              <a:gd name="connsiteY2" fmla="*/ 18546 h 961975"/>
              <a:gd name="connsiteX3" fmla="*/ 2111828 w 3436530"/>
              <a:gd name="connsiteY3" fmla="*/ 141918 h 961975"/>
              <a:gd name="connsiteX4" fmla="*/ 2772228 w 3436530"/>
              <a:gd name="connsiteY4" fmla="*/ 236261 h 961975"/>
              <a:gd name="connsiteX5" fmla="*/ 2989942 w 3436530"/>
              <a:gd name="connsiteY5" fmla="*/ 265289 h 961975"/>
              <a:gd name="connsiteX6" fmla="*/ 3200400 w 3436530"/>
              <a:gd name="connsiteY6" fmla="*/ 301575 h 961975"/>
              <a:gd name="connsiteX7" fmla="*/ 3251200 w 3436530"/>
              <a:gd name="connsiteY7" fmla="*/ 308832 h 961975"/>
              <a:gd name="connsiteX8" fmla="*/ 3425371 w 3436530"/>
              <a:gd name="connsiteY8" fmla="*/ 330604 h 961975"/>
              <a:gd name="connsiteX9" fmla="*/ 3418114 w 3436530"/>
              <a:gd name="connsiteY9" fmla="*/ 961975 h 961975"/>
              <a:gd name="connsiteX0" fmla="*/ 0 w 3440264"/>
              <a:gd name="connsiteY0" fmla="*/ 54832 h 961975"/>
              <a:gd name="connsiteX1" fmla="*/ 0 w 3440264"/>
              <a:gd name="connsiteY1" fmla="*/ 54832 h 961975"/>
              <a:gd name="connsiteX2" fmla="*/ 1320800 w 3440264"/>
              <a:gd name="connsiteY2" fmla="*/ 18546 h 961975"/>
              <a:gd name="connsiteX3" fmla="*/ 2111828 w 3440264"/>
              <a:gd name="connsiteY3" fmla="*/ 141918 h 961975"/>
              <a:gd name="connsiteX4" fmla="*/ 2772228 w 3440264"/>
              <a:gd name="connsiteY4" fmla="*/ 236261 h 961975"/>
              <a:gd name="connsiteX5" fmla="*/ 2989942 w 3440264"/>
              <a:gd name="connsiteY5" fmla="*/ 265289 h 961975"/>
              <a:gd name="connsiteX6" fmla="*/ 3200400 w 3440264"/>
              <a:gd name="connsiteY6" fmla="*/ 301575 h 961975"/>
              <a:gd name="connsiteX7" fmla="*/ 3425371 w 3440264"/>
              <a:gd name="connsiteY7" fmla="*/ 330604 h 961975"/>
              <a:gd name="connsiteX8" fmla="*/ 3418114 w 3440264"/>
              <a:gd name="connsiteY8" fmla="*/ 961975 h 961975"/>
              <a:gd name="connsiteX0" fmla="*/ 0 w 3455802"/>
              <a:gd name="connsiteY0" fmla="*/ 54832 h 961975"/>
              <a:gd name="connsiteX1" fmla="*/ 0 w 3455802"/>
              <a:gd name="connsiteY1" fmla="*/ 54832 h 961975"/>
              <a:gd name="connsiteX2" fmla="*/ 1320800 w 3455802"/>
              <a:gd name="connsiteY2" fmla="*/ 18546 h 961975"/>
              <a:gd name="connsiteX3" fmla="*/ 2111828 w 3455802"/>
              <a:gd name="connsiteY3" fmla="*/ 141918 h 961975"/>
              <a:gd name="connsiteX4" fmla="*/ 2772228 w 3455802"/>
              <a:gd name="connsiteY4" fmla="*/ 236261 h 961975"/>
              <a:gd name="connsiteX5" fmla="*/ 2989942 w 3455802"/>
              <a:gd name="connsiteY5" fmla="*/ 265289 h 961975"/>
              <a:gd name="connsiteX6" fmla="*/ 3425371 w 3455802"/>
              <a:gd name="connsiteY6" fmla="*/ 330604 h 961975"/>
              <a:gd name="connsiteX7" fmla="*/ 3418114 w 3455802"/>
              <a:gd name="connsiteY7" fmla="*/ 961975 h 961975"/>
              <a:gd name="connsiteX0" fmla="*/ 0 w 3471910"/>
              <a:gd name="connsiteY0" fmla="*/ 54832 h 961975"/>
              <a:gd name="connsiteX1" fmla="*/ 0 w 3471910"/>
              <a:gd name="connsiteY1" fmla="*/ 54832 h 961975"/>
              <a:gd name="connsiteX2" fmla="*/ 1320800 w 3471910"/>
              <a:gd name="connsiteY2" fmla="*/ 18546 h 961975"/>
              <a:gd name="connsiteX3" fmla="*/ 2111828 w 3471910"/>
              <a:gd name="connsiteY3" fmla="*/ 141918 h 961975"/>
              <a:gd name="connsiteX4" fmla="*/ 2772228 w 3471910"/>
              <a:gd name="connsiteY4" fmla="*/ 236261 h 961975"/>
              <a:gd name="connsiteX5" fmla="*/ 3425371 w 3471910"/>
              <a:gd name="connsiteY5" fmla="*/ 330604 h 961975"/>
              <a:gd name="connsiteX6" fmla="*/ 3418114 w 3471910"/>
              <a:gd name="connsiteY6" fmla="*/ 961975 h 961975"/>
              <a:gd name="connsiteX0" fmla="*/ 0 w 3471910"/>
              <a:gd name="connsiteY0" fmla="*/ 54832 h 961975"/>
              <a:gd name="connsiteX1" fmla="*/ 0 w 3471910"/>
              <a:gd name="connsiteY1" fmla="*/ 54832 h 961975"/>
              <a:gd name="connsiteX2" fmla="*/ 1320800 w 3471910"/>
              <a:gd name="connsiteY2" fmla="*/ 18546 h 961975"/>
              <a:gd name="connsiteX3" fmla="*/ 2111828 w 3471910"/>
              <a:gd name="connsiteY3" fmla="*/ 141918 h 961975"/>
              <a:gd name="connsiteX4" fmla="*/ 3425371 w 3471910"/>
              <a:gd name="connsiteY4" fmla="*/ 330604 h 961975"/>
              <a:gd name="connsiteX5" fmla="*/ 3418114 w 3471910"/>
              <a:gd name="connsiteY5" fmla="*/ 961975 h 961975"/>
              <a:gd name="connsiteX0" fmla="*/ 0 w 3579395"/>
              <a:gd name="connsiteY0" fmla="*/ 53172 h 960315"/>
              <a:gd name="connsiteX1" fmla="*/ 0 w 3579395"/>
              <a:gd name="connsiteY1" fmla="*/ 53172 h 960315"/>
              <a:gd name="connsiteX2" fmla="*/ 1320800 w 3579395"/>
              <a:gd name="connsiteY2" fmla="*/ 16886 h 960315"/>
              <a:gd name="connsiteX3" fmla="*/ 3425371 w 3579395"/>
              <a:gd name="connsiteY3" fmla="*/ 328944 h 960315"/>
              <a:gd name="connsiteX4" fmla="*/ 3418114 w 3579395"/>
              <a:gd name="connsiteY4" fmla="*/ 960315 h 960315"/>
              <a:gd name="connsiteX0" fmla="*/ 0 w 3677228"/>
              <a:gd name="connsiteY0" fmla="*/ 0 h 907143"/>
              <a:gd name="connsiteX1" fmla="*/ 0 w 3677228"/>
              <a:gd name="connsiteY1" fmla="*/ 0 h 907143"/>
              <a:gd name="connsiteX2" fmla="*/ 3425371 w 3677228"/>
              <a:gd name="connsiteY2" fmla="*/ 275772 h 907143"/>
              <a:gd name="connsiteX3" fmla="*/ 3418114 w 3677228"/>
              <a:gd name="connsiteY3" fmla="*/ 907143 h 907143"/>
              <a:gd name="connsiteX0" fmla="*/ 0 w 3677228"/>
              <a:gd name="connsiteY0" fmla="*/ 0 h 907143"/>
              <a:gd name="connsiteX1" fmla="*/ 0 w 3677228"/>
              <a:gd name="connsiteY1" fmla="*/ 0 h 907143"/>
              <a:gd name="connsiteX2" fmla="*/ 3425371 w 3677228"/>
              <a:gd name="connsiteY2" fmla="*/ 275772 h 907143"/>
              <a:gd name="connsiteX3" fmla="*/ 3418114 w 3677228"/>
              <a:gd name="connsiteY3" fmla="*/ 907143 h 907143"/>
              <a:gd name="connsiteX0" fmla="*/ 0 w 3425371"/>
              <a:gd name="connsiteY0" fmla="*/ 0 h 907143"/>
              <a:gd name="connsiteX1" fmla="*/ 0 w 3425371"/>
              <a:gd name="connsiteY1" fmla="*/ 0 h 907143"/>
              <a:gd name="connsiteX2" fmla="*/ 3425371 w 3425371"/>
              <a:gd name="connsiteY2" fmla="*/ 275772 h 907143"/>
              <a:gd name="connsiteX3" fmla="*/ 3418114 w 3425371"/>
              <a:gd name="connsiteY3" fmla="*/ 907143 h 907143"/>
              <a:gd name="connsiteX0" fmla="*/ 70757 w 3496128"/>
              <a:gd name="connsiteY0" fmla="*/ 114300 h 1021443"/>
              <a:gd name="connsiteX1" fmla="*/ 0 w 3496128"/>
              <a:gd name="connsiteY1" fmla="*/ 0 h 1021443"/>
              <a:gd name="connsiteX2" fmla="*/ 3496128 w 3496128"/>
              <a:gd name="connsiteY2" fmla="*/ 390072 h 1021443"/>
              <a:gd name="connsiteX3" fmla="*/ 3488871 w 3496128"/>
              <a:gd name="connsiteY3" fmla="*/ 1021443 h 1021443"/>
              <a:gd name="connsiteX0" fmla="*/ 321926 w 3880647"/>
              <a:gd name="connsiteY0" fmla="*/ 122535 h 1029678"/>
              <a:gd name="connsiteX1" fmla="*/ 251169 w 3880647"/>
              <a:gd name="connsiteY1" fmla="*/ 8235 h 1029678"/>
              <a:gd name="connsiteX2" fmla="*/ 3880647 w 3880647"/>
              <a:gd name="connsiteY2" fmla="*/ 9143 h 1029678"/>
              <a:gd name="connsiteX3" fmla="*/ 3740040 w 3880647"/>
              <a:gd name="connsiteY3" fmla="*/ 1029678 h 1029678"/>
              <a:gd name="connsiteX0" fmla="*/ 321926 w 3880647"/>
              <a:gd name="connsiteY0" fmla="*/ 122535 h 1035121"/>
              <a:gd name="connsiteX1" fmla="*/ 251169 w 3880647"/>
              <a:gd name="connsiteY1" fmla="*/ 8235 h 1035121"/>
              <a:gd name="connsiteX2" fmla="*/ 3880647 w 3880647"/>
              <a:gd name="connsiteY2" fmla="*/ 9143 h 1035121"/>
              <a:gd name="connsiteX3" fmla="*/ 3865225 w 3880647"/>
              <a:gd name="connsiteY3" fmla="*/ 1035121 h 1035121"/>
              <a:gd name="connsiteX0" fmla="*/ 321926 w 3880647"/>
              <a:gd name="connsiteY0" fmla="*/ 122535 h 1035121"/>
              <a:gd name="connsiteX1" fmla="*/ 251169 w 3880647"/>
              <a:gd name="connsiteY1" fmla="*/ 8235 h 1035121"/>
              <a:gd name="connsiteX2" fmla="*/ 3880647 w 3880647"/>
              <a:gd name="connsiteY2" fmla="*/ 9143 h 1035121"/>
              <a:gd name="connsiteX3" fmla="*/ 3876111 w 3880647"/>
              <a:gd name="connsiteY3" fmla="*/ 1035121 h 1035121"/>
              <a:gd name="connsiteX0" fmla="*/ 0 w 3629478"/>
              <a:gd name="connsiteY0" fmla="*/ 8235 h 1035121"/>
              <a:gd name="connsiteX1" fmla="*/ 3629478 w 3629478"/>
              <a:gd name="connsiteY1" fmla="*/ 9143 h 1035121"/>
              <a:gd name="connsiteX2" fmla="*/ 3624942 w 3629478"/>
              <a:gd name="connsiteY2" fmla="*/ 1035121 h 1035121"/>
              <a:gd name="connsiteX0" fmla="*/ 0 w 3629478"/>
              <a:gd name="connsiteY0" fmla="*/ 0 h 1026886"/>
              <a:gd name="connsiteX1" fmla="*/ 3629478 w 3629478"/>
              <a:gd name="connsiteY1" fmla="*/ 908 h 1026886"/>
              <a:gd name="connsiteX2" fmla="*/ 3624942 w 3629478"/>
              <a:gd name="connsiteY2" fmla="*/ 1026886 h 1026886"/>
            </a:gdLst>
            <a:ahLst/>
            <a:cxnLst>
              <a:cxn ang="0">
                <a:pos x="connsiteX0" y="connsiteY0"/>
              </a:cxn>
              <a:cxn ang="0">
                <a:pos x="connsiteX1" y="connsiteY1"/>
              </a:cxn>
              <a:cxn ang="0">
                <a:pos x="connsiteX2" y="connsiteY2"/>
              </a:cxn>
            </a:cxnLst>
            <a:rect l="l" t="t" r="r" b="b"/>
            <a:pathLst>
              <a:path w="3629478" h="1026886">
                <a:moveTo>
                  <a:pt x="0" y="0"/>
                </a:moveTo>
                <a:lnTo>
                  <a:pt x="3629478" y="908"/>
                </a:lnTo>
                <a:lnTo>
                  <a:pt x="3624942" y="1026886"/>
                </a:lnTo>
              </a:path>
            </a:pathLst>
          </a:custGeom>
          <a:noFill/>
          <a:ln w="15875" cap="rnd">
            <a:solidFill>
              <a:srgbClr val="0A6ED1"/>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0" rtlCol="0" anchor="t" anchorCtr="0"/>
          <a:lstStyle/>
          <a:p>
            <a:pPr fontAlgn="base">
              <a:spcBef>
                <a:spcPts val="600"/>
              </a:spcBef>
              <a:spcAft>
                <a:spcPct val="0"/>
              </a:spcAft>
              <a:buClr>
                <a:srgbClr val="F0AB00"/>
              </a:buClr>
              <a:buSzPct val="80000"/>
            </a:pPr>
            <a:endParaRPr lang="en-US" sz="1200" b="1" kern="0" dirty="0">
              <a:solidFill>
                <a:schemeClr val="tx1">
                  <a:lumMod val="65000"/>
                  <a:lumOff val="35000"/>
                </a:schemeClr>
              </a:solidFill>
              <a:latin typeface="BentonSans" charset="0"/>
              <a:ea typeface="BentonSans" charset="0"/>
              <a:cs typeface="BentonSans" charset="0"/>
            </a:endParaRPr>
          </a:p>
        </p:txBody>
      </p:sp>
      <p:sp>
        <p:nvSpPr>
          <p:cNvPr id="24" name="Freeform: Shape 23"/>
          <p:cNvSpPr/>
          <p:nvPr/>
        </p:nvSpPr>
        <p:spPr bwMode="gray">
          <a:xfrm rot="16200000" flipH="1" flipV="1">
            <a:off x="1153928" y="3787184"/>
            <a:ext cx="1473359" cy="2773216"/>
          </a:xfrm>
          <a:custGeom>
            <a:avLst/>
            <a:gdLst>
              <a:gd name="connsiteX0" fmla="*/ 0 w 3425371"/>
              <a:gd name="connsiteY0" fmla="*/ 54832 h 961975"/>
              <a:gd name="connsiteX1" fmla="*/ 0 w 3425371"/>
              <a:gd name="connsiteY1" fmla="*/ 54832 h 961975"/>
              <a:gd name="connsiteX2" fmla="*/ 1320800 w 3425371"/>
              <a:gd name="connsiteY2" fmla="*/ 18546 h 961975"/>
              <a:gd name="connsiteX3" fmla="*/ 2111828 w 3425371"/>
              <a:gd name="connsiteY3" fmla="*/ 141918 h 961975"/>
              <a:gd name="connsiteX4" fmla="*/ 2772228 w 3425371"/>
              <a:gd name="connsiteY4" fmla="*/ 236261 h 961975"/>
              <a:gd name="connsiteX5" fmla="*/ 2989942 w 3425371"/>
              <a:gd name="connsiteY5" fmla="*/ 265289 h 961975"/>
              <a:gd name="connsiteX6" fmla="*/ 3200400 w 3425371"/>
              <a:gd name="connsiteY6" fmla="*/ 301575 h 961975"/>
              <a:gd name="connsiteX7" fmla="*/ 3251200 w 3425371"/>
              <a:gd name="connsiteY7" fmla="*/ 308832 h 961975"/>
              <a:gd name="connsiteX8" fmla="*/ 3389085 w 3425371"/>
              <a:gd name="connsiteY8" fmla="*/ 323346 h 961975"/>
              <a:gd name="connsiteX9" fmla="*/ 3425371 w 3425371"/>
              <a:gd name="connsiteY9" fmla="*/ 330604 h 961975"/>
              <a:gd name="connsiteX10" fmla="*/ 3418114 w 3425371"/>
              <a:gd name="connsiteY10" fmla="*/ 961975 h 961975"/>
              <a:gd name="connsiteX0" fmla="*/ 0 w 3436530"/>
              <a:gd name="connsiteY0" fmla="*/ 54832 h 961975"/>
              <a:gd name="connsiteX1" fmla="*/ 0 w 3436530"/>
              <a:gd name="connsiteY1" fmla="*/ 54832 h 961975"/>
              <a:gd name="connsiteX2" fmla="*/ 1320800 w 3436530"/>
              <a:gd name="connsiteY2" fmla="*/ 18546 h 961975"/>
              <a:gd name="connsiteX3" fmla="*/ 2111828 w 3436530"/>
              <a:gd name="connsiteY3" fmla="*/ 141918 h 961975"/>
              <a:gd name="connsiteX4" fmla="*/ 2772228 w 3436530"/>
              <a:gd name="connsiteY4" fmla="*/ 236261 h 961975"/>
              <a:gd name="connsiteX5" fmla="*/ 2989942 w 3436530"/>
              <a:gd name="connsiteY5" fmla="*/ 265289 h 961975"/>
              <a:gd name="connsiteX6" fmla="*/ 3200400 w 3436530"/>
              <a:gd name="connsiteY6" fmla="*/ 301575 h 961975"/>
              <a:gd name="connsiteX7" fmla="*/ 3251200 w 3436530"/>
              <a:gd name="connsiteY7" fmla="*/ 308832 h 961975"/>
              <a:gd name="connsiteX8" fmla="*/ 3425371 w 3436530"/>
              <a:gd name="connsiteY8" fmla="*/ 330604 h 961975"/>
              <a:gd name="connsiteX9" fmla="*/ 3418114 w 3436530"/>
              <a:gd name="connsiteY9" fmla="*/ 961975 h 961975"/>
              <a:gd name="connsiteX0" fmla="*/ 0 w 3440264"/>
              <a:gd name="connsiteY0" fmla="*/ 54832 h 961975"/>
              <a:gd name="connsiteX1" fmla="*/ 0 w 3440264"/>
              <a:gd name="connsiteY1" fmla="*/ 54832 h 961975"/>
              <a:gd name="connsiteX2" fmla="*/ 1320800 w 3440264"/>
              <a:gd name="connsiteY2" fmla="*/ 18546 h 961975"/>
              <a:gd name="connsiteX3" fmla="*/ 2111828 w 3440264"/>
              <a:gd name="connsiteY3" fmla="*/ 141918 h 961975"/>
              <a:gd name="connsiteX4" fmla="*/ 2772228 w 3440264"/>
              <a:gd name="connsiteY4" fmla="*/ 236261 h 961975"/>
              <a:gd name="connsiteX5" fmla="*/ 2989942 w 3440264"/>
              <a:gd name="connsiteY5" fmla="*/ 265289 h 961975"/>
              <a:gd name="connsiteX6" fmla="*/ 3200400 w 3440264"/>
              <a:gd name="connsiteY6" fmla="*/ 301575 h 961975"/>
              <a:gd name="connsiteX7" fmla="*/ 3425371 w 3440264"/>
              <a:gd name="connsiteY7" fmla="*/ 330604 h 961975"/>
              <a:gd name="connsiteX8" fmla="*/ 3418114 w 3440264"/>
              <a:gd name="connsiteY8" fmla="*/ 961975 h 961975"/>
              <a:gd name="connsiteX0" fmla="*/ 0 w 3455802"/>
              <a:gd name="connsiteY0" fmla="*/ 54832 h 961975"/>
              <a:gd name="connsiteX1" fmla="*/ 0 w 3455802"/>
              <a:gd name="connsiteY1" fmla="*/ 54832 h 961975"/>
              <a:gd name="connsiteX2" fmla="*/ 1320800 w 3455802"/>
              <a:gd name="connsiteY2" fmla="*/ 18546 h 961975"/>
              <a:gd name="connsiteX3" fmla="*/ 2111828 w 3455802"/>
              <a:gd name="connsiteY3" fmla="*/ 141918 h 961975"/>
              <a:gd name="connsiteX4" fmla="*/ 2772228 w 3455802"/>
              <a:gd name="connsiteY4" fmla="*/ 236261 h 961975"/>
              <a:gd name="connsiteX5" fmla="*/ 2989942 w 3455802"/>
              <a:gd name="connsiteY5" fmla="*/ 265289 h 961975"/>
              <a:gd name="connsiteX6" fmla="*/ 3425371 w 3455802"/>
              <a:gd name="connsiteY6" fmla="*/ 330604 h 961975"/>
              <a:gd name="connsiteX7" fmla="*/ 3418114 w 3455802"/>
              <a:gd name="connsiteY7" fmla="*/ 961975 h 961975"/>
              <a:gd name="connsiteX0" fmla="*/ 0 w 3471910"/>
              <a:gd name="connsiteY0" fmla="*/ 54832 h 961975"/>
              <a:gd name="connsiteX1" fmla="*/ 0 w 3471910"/>
              <a:gd name="connsiteY1" fmla="*/ 54832 h 961975"/>
              <a:gd name="connsiteX2" fmla="*/ 1320800 w 3471910"/>
              <a:gd name="connsiteY2" fmla="*/ 18546 h 961975"/>
              <a:gd name="connsiteX3" fmla="*/ 2111828 w 3471910"/>
              <a:gd name="connsiteY3" fmla="*/ 141918 h 961975"/>
              <a:gd name="connsiteX4" fmla="*/ 2772228 w 3471910"/>
              <a:gd name="connsiteY4" fmla="*/ 236261 h 961975"/>
              <a:gd name="connsiteX5" fmla="*/ 3425371 w 3471910"/>
              <a:gd name="connsiteY5" fmla="*/ 330604 h 961975"/>
              <a:gd name="connsiteX6" fmla="*/ 3418114 w 3471910"/>
              <a:gd name="connsiteY6" fmla="*/ 961975 h 961975"/>
              <a:gd name="connsiteX0" fmla="*/ 0 w 3471910"/>
              <a:gd name="connsiteY0" fmla="*/ 54832 h 961975"/>
              <a:gd name="connsiteX1" fmla="*/ 0 w 3471910"/>
              <a:gd name="connsiteY1" fmla="*/ 54832 h 961975"/>
              <a:gd name="connsiteX2" fmla="*/ 1320800 w 3471910"/>
              <a:gd name="connsiteY2" fmla="*/ 18546 h 961975"/>
              <a:gd name="connsiteX3" fmla="*/ 2111828 w 3471910"/>
              <a:gd name="connsiteY3" fmla="*/ 141918 h 961975"/>
              <a:gd name="connsiteX4" fmla="*/ 3425371 w 3471910"/>
              <a:gd name="connsiteY4" fmla="*/ 330604 h 961975"/>
              <a:gd name="connsiteX5" fmla="*/ 3418114 w 3471910"/>
              <a:gd name="connsiteY5" fmla="*/ 961975 h 961975"/>
              <a:gd name="connsiteX0" fmla="*/ 0 w 3579395"/>
              <a:gd name="connsiteY0" fmla="*/ 53172 h 960315"/>
              <a:gd name="connsiteX1" fmla="*/ 0 w 3579395"/>
              <a:gd name="connsiteY1" fmla="*/ 53172 h 960315"/>
              <a:gd name="connsiteX2" fmla="*/ 1320800 w 3579395"/>
              <a:gd name="connsiteY2" fmla="*/ 16886 h 960315"/>
              <a:gd name="connsiteX3" fmla="*/ 3425371 w 3579395"/>
              <a:gd name="connsiteY3" fmla="*/ 328944 h 960315"/>
              <a:gd name="connsiteX4" fmla="*/ 3418114 w 3579395"/>
              <a:gd name="connsiteY4" fmla="*/ 960315 h 960315"/>
              <a:gd name="connsiteX0" fmla="*/ 0 w 3677228"/>
              <a:gd name="connsiteY0" fmla="*/ 0 h 907143"/>
              <a:gd name="connsiteX1" fmla="*/ 0 w 3677228"/>
              <a:gd name="connsiteY1" fmla="*/ 0 h 907143"/>
              <a:gd name="connsiteX2" fmla="*/ 3425371 w 3677228"/>
              <a:gd name="connsiteY2" fmla="*/ 275772 h 907143"/>
              <a:gd name="connsiteX3" fmla="*/ 3418114 w 3677228"/>
              <a:gd name="connsiteY3" fmla="*/ 907143 h 907143"/>
              <a:gd name="connsiteX0" fmla="*/ 0 w 3677228"/>
              <a:gd name="connsiteY0" fmla="*/ 0 h 907143"/>
              <a:gd name="connsiteX1" fmla="*/ 0 w 3677228"/>
              <a:gd name="connsiteY1" fmla="*/ 0 h 907143"/>
              <a:gd name="connsiteX2" fmla="*/ 3425371 w 3677228"/>
              <a:gd name="connsiteY2" fmla="*/ 275772 h 907143"/>
              <a:gd name="connsiteX3" fmla="*/ 3418114 w 3677228"/>
              <a:gd name="connsiteY3" fmla="*/ 907143 h 907143"/>
              <a:gd name="connsiteX0" fmla="*/ 0 w 3425371"/>
              <a:gd name="connsiteY0" fmla="*/ 0 h 907143"/>
              <a:gd name="connsiteX1" fmla="*/ 0 w 3425371"/>
              <a:gd name="connsiteY1" fmla="*/ 0 h 907143"/>
              <a:gd name="connsiteX2" fmla="*/ 3425371 w 3425371"/>
              <a:gd name="connsiteY2" fmla="*/ 275772 h 907143"/>
              <a:gd name="connsiteX3" fmla="*/ 3418114 w 3425371"/>
              <a:gd name="connsiteY3" fmla="*/ 907143 h 907143"/>
              <a:gd name="connsiteX0" fmla="*/ 70757 w 3496128"/>
              <a:gd name="connsiteY0" fmla="*/ 114300 h 1021443"/>
              <a:gd name="connsiteX1" fmla="*/ 0 w 3496128"/>
              <a:gd name="connsiteY1" fmla="*/ 0 h 1021443"/>
              <a:gd name="connsiteX2" fmla="*/ 3496128 w 3496128"/>
              <a:gd name="connsiteY2" fmla="*/ 390072 h 1021443"/>
              <a:gd name="connsiteX3" fmla="*/ 3488871 w 3496128"/>
              <a:gd name="connsiteY3" fmla="*/ 1021443 h 1021443"/>
              <a:gd name="connsiteX0" fmla="*/ 321926 w 3880647"/>
              <a:gd name="connsiteY0" fmla="*/ 122535 h 1029678"/>
              <a:gd name="connsiteX1" fmla="*/ 251169 w 3880647"/>
              <a:gd name="connsiteY1" fmla="*/ 8235 h 1029678"/>
              <a:gd name="connsiteX2" fmla="*/ 3880647 w 3880647"/>
              <a:gd name="connsiteY2" fmla="*/ 9143 h 1029678"/>
              <a:gd name="connsiteX3" fmla="*/ 3740040 w 3880647"/>
              <a:gd name="connsiteY3" fmla="*/ 1029678 h 1029678"/>
              <a:gd name="connsiteX0" fmla="*/ 321926 w 3880647"/>
              <a:gd name="connsiteY0" fmla="*/ 122535 h 1035121"/>
              <a:gd name="connsiteX1" fmla="*/ 251169 w 3880647"/>
              <a:gd name="connsiteY1" fmla="*/ 8235 h 1035121"/>
              <a:gd name="connsiteX2" fmla="*/ 3880647 w 3880647"/>
              <a:gd name="connsiteY2" fmla="*/ 9143 h 1035121"/>
              <a:gd name="connsiteX3" fmla="*/ 3865225 w 3880647"/>
              <a:gd name="connsiteY3" fmla="*/ 1035121 h 1035121"/>
              <a:gd name="connsiteX0" fmla="*/ 321926 w 3880647"/>
              <a:gd name="connsiteY0" fmla="*/ 122535 h 1035121"/>
              <a:gd name="connsiteX1" fmla="*/ 251169 w 3880647"/>
              <a:gd name="connsiteY1" fmla="*/ 8235 h 1035121"/>
              <a:gd name="connsiteX2" fmla="*/ 3880647 w 3880647"/>
              <a:gd name="connsiteY2" fmla="*/ 9143 h 1035121"/>
              <a:gd name="connsiteX3" fmla="*/ 3876111 w 3880647"/>
              <a:gd name="connsiteY3" fmla="*/ 1035121 h 1035121"/>
              <a:gd name="connsiteX0" fmla="*/ 0 w 3629478"/>
              <a:gd name="connsiteY0" fmla="*/ 8235 h 1035121"/>
              <a:gd name="connsiteX1" fmla="*/ 3629478 w 3629478"/>
              <a:gd name="connsiteY1" fmla="*/ 9143 h 1035121"/>
              <a:gd name="connsiteX2" fmla="*/ 3624942 w 3629478"/>
              <a:gd name="connsiteY2" fmla="*/ 1035121 h 1035121"/>
              <a:gd name="connsiteX0" fmla="*/ 0 w 3629478"/>
              <a:gd name="connsiteY0" fmla="*/ 0 h 1026886"/>
              <a:gd name="connsiteX1" fmla="*/ 3629478 w 3629478"/>
              <a:gd name="connsiteY1" fmla="*/ 908 h 1026886"/>
              <a:gd name="connsiteX2" fmla="*/ 3624942 w 3629478"/>
              <a:gd name="connsiteY2" fmla="*/ 1026886 h 1026886"/>
            </a:gdLst>
            <a:ahLst/>
            <a:cxnLst>
              <a:cxn ang="0">
                <a:pos x="connsiteX0" y="connsiteY0"/>
              </a:cxn>
              <a:cxn ang="0">
                <a:pos x="connsiteX1" y="connsiteY1"/>
              </a:cxn>
              <a:cxn ang="0">
                <a:pos x="connsiteX2" y="connsiteY2"/>
              </a:cxn>
            </a:cxnLst>
            <a:rect l="l" t="t" r="r" b="b"/>
            <a:pathLst>
              <a:path w="3629478" h="1026886">
                <a:moveTo>
                  <a:pt x="0" y="0"/>
                </a:moveTo>
                <a:lnTo>
                  <a:pt x="3629478" y="908"/>
                </a:lnTo>
                <a:lnTo>
                  <a:pt x="3624942" y="1026886"/>
                </a:lnTo>
              </a:path>
            </a:pathLst>
          </a:custGeom>
          <a:noFill/>
          <a:ln w="15875" cap="rnd">
            <a:solidFill>
              <a:srgbClr val="C0399F"/>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lstStyle/>
          <a:p>
            <a:endParaRPr lang="en-US" sz="1200" b="1" dirty="0">
              <a:solidFill>
                <a:schemeClr val="tx1">
                  <a:lumMod val="65000"/>
                  <a:lumOff val="35000"/>
                </a:schemeClr>
              </a:solidFill>
            </a:endParaRPr>
          </a:p>
        </p:txBody>
      </p:sp>
      <p:sp>
        <p:nvSpPr>
          <p:cNvPr id="25" name="Freeform: Shape 24"/>
          <p:cNvSpPr/>
          <p:nvPr/>
        </p:nvSpPr>
        <p:spPr bwMode="gray">
          <a:xfrm rot="16200000" flipH="1" flipV="1">
            <a:off x="5313214" y="3787185"/>
            <a:ext cx="1473359" cy="2773216"/>
          </a:xfrm>
          <a:custGeom>
            <a:avLst/>
            <a:gdLst>
              <a:gd name="connsiteX0" fmla="*/ 0 w 3425371"/>
              <a:gd name="connsiteY0" fmla="*/ 54832 h 961975"/>
              <a:gd name="connsiteX1" fmla="*/ 0 w 3425371"/>
              <a:gd name="connsiteY1" fmla="*/ 54832 h 961975"/>
              <a:gd name="connsiteX2" fmla="*/ 1320800 w 3425371"/>
              <a:gd name="connsiteY2" fmla="*/ 18546 h 961975"/>
              <a:gd name="connsiteX3" fmla="*/ 2111828 w 3425371"/>
              <a:gd name="connsiteY3" fmla="*/ 141918 h 961975"/>
              <a:gd name="connsiteX4" fmla="*/ 2772228 w 3425371"/>
              <a:gd name="connsiteY4" fmla="*/ 236261 h 961975"/>
              <a:gd name="connsiteX5" fmla="*/ 2989942 w 3425371"/>
              <a:gd name="connsiteY5" fmla="*/ 265289 h 961975"/>
              <a:gd name="connsiteX6" fmla="*/ 3200400 w 3425371"/>
              <a:gd name="connsiteY6" fmla="*/ 301575 h 961975"/>
              <a:gd name="connsiteX7" fmla="*/ 3251200 w 3425371"/>
              <a:gd name="connsiteY7" fmla="*/ 308832 h 961975"/>
              <a:gd name="connsiteX8" fmla="*/ 3389085 w 3425371"/>
              <a:gd name="connsiteY8" fmla="*/ 323346 h 961975"/>
              <a:gd name="connsiteX9" fmla="*/ 3425371 w 3425371"/>
              <a:gd name="connsiteY9" fmla="*/ 330604 h 961975"/>
              <a:gd name="connsiteX10" fmla="*/ 3418114 w 3425371"/>
              <a:gd name="connsiteY10" fmla="*/ 961975 h 961975"/>
              <a:gd name="connsiteX0" fmla="*/ 0 w 3436530"/>
              <a:gd name="connsiteY0" fmla="*/ 54832 h 961975"/>
              <a:gd name="connsiteX1" fmla="*/ 0 w 3436530"/>
              <a:gd name="connsiteY1" fmla="*/ 54832 h 961975"/>
              <a:gd name="connsiteX2" fmla="*/ 1320800 w 3436530"/>
              <a:gd name="connsiteY2" fmla="*/ 18546 h 961975"/>
              <a:gd name="connsiteX3" fmla="*/ 2111828 w 3436530"/>
              <a:gd name="connsiteY3" fmla="*/ 141918 h 961975"/>
              <a:gd name="connsiteX4" fmla="*/ 2772228 w 3436530"/>
              <a:gd name="connsiteY4" fmla="*/ 236261 h 961975"/>
              <a:gd name="connsiteX5" fmla="*/ 2989942 w 3436530"/>
              <a:gd name="connsiteY5" fmla="*/ 265289 h 961975"/>
              <a:gd name="connsiteX6" fmla="*/ 3200400 w 3436530"/>
              <a:gd name="connsiteY6" fmla="*/ 301575 h 961975"/>
              <a:gd name="connsiteX7" fmla="*/ 3251200 w 3436530"/>
              <a:gd name="connsiteY7" fmla="*/ 308832 h 961975"/>
              <a:gd name="connsiteX8" fmla="*/ 3425371 w 3436530"/>
              <a:gd name="connsiteY8" fmla="*/ 330604 h 961975"/>
              <a:gd name="connsiteX9" fmla="*/ 3418114 w 3436530"/>
              <a:gd name="connsiteY9" fmla="*/ 961975 h 961975"/>
              <a:gd name="connsiteX0" fmla="*/ 0 w 3440264"/>
              <a:gd name="connsiteY0" fmla="*/ 54832 h 961975"/>
              <a:gd name="connsiteX1" fmla="*/ 0 w 3440264"/>
              <a:gd name="connsiteY1" fmla="*/ 54832 h 961975"/>
              <a:gd name="connsiteX2" fmla="*/ 1320800 w 3440264"/>
              <a:gd name="connsiteY2" fmla="*/ 18546 h 961975"/>
              <a:gd name="connsiteX3" fmla="*/ 2111828 w 3440264"/>
              <a:gd name="connsiteY3" fmla="*/ 141918 h 961975"/>
              <a:gd name="connsiteX4" fmla="*/ 2772228 w 3440264"/>
              <a:gd name="connsiteY4" fmla="*/ 236261 h 961975"/>
              <a:gd name="connsiteX5" fmla="*/ 2989942 w 3440264"/>
              <a:gd name="connsiteY5" fmla="*/ 265289 h 961975"/>
              <a:gd name="connsiteX6" fmla="*/ 3200400 w 3440264"/>
              <a:gd name="connsiteY6" fmla="*/ 301575 h 961975"/>
              <a:gd name="connsiteX7" fmla="*/ 3425371 w 3440264"/>
              <a:gd name="connsiteY7" fmla="*/ 330604 h 961975"/>
              <a:gd name="connsiteX8" fmla="*/ 3418114 w 3440264"/>
              <a:gd name="connsiteY8" fmla="*/ 961975 h 961975"/>
              <a:gd name="connsiteX0" fmla="*/ 0 w 3455802"/>
              <a:gd name="connsiteY0" fmla="*/ 54832 h 961975"/>
              <a:gd name="connsiteX1" fmla="*/ 0 w 3455802"/>
              <a:gd name="connsiteY1" fmla="*/ 54832 h 961975"/>
              <a:gd name="connsiteX2" fmla="*/ 1320800 w 3455802"/>
              <a:gd name="connsiteY2" fmla="*/ 18546 h 961975"/>
              <a:gd name="connsiteX3" fmla="*/ 2111828 w 3455802"/>
              <a:gd name="connsiteY3" fmla="*/ 141918 h 961975"/>
              <a:gd name="connsiteX4" fmla="*/ 2772228 w 3455802"/>
              <a:gd name="connsiteY4" fmla="*/ 236261 h 961975"/>
              <a:gd name="connsiteX5" fmla="*/ 2989942 w 3455802"/>
              <a:gd name="connsiteY5" fmla="*/ 265289 h 961975"/>
              <a:gd name="connsiteX6" fmla="*/ 3425371 w 3455802"/>
              <a:gd name="connsiteY6" fmla="*/ 330604 h 961975"/>
              <a:gd name="connsiteX7" fmla="*/ 3418114 w 3455802"/>
              <a:gd name="connsiteY7" fmla="*/ 961975 h 961975"/>
              <a:gd name="connsiteX0" fmla="*/ 0 w 3471910"/>
              <a:gd name="connsiteY0" fmla="*/ 54832 h 961975"/>
              <a:gd name="connsiteX1" fmla="*/ 0 w 3471910"/>
              <a:gd name="connsiteY1" fmla="*/ 54832 h 961975"/>
              <a:gd name="connsiteX2" fmla="*/ 1320800 w 3471910"/>
              <a:gd name="connsiteY2" fmla="*/ 18546 h 961975"/>
              <a:gd name="connsiteX3" fmla="*/ 2111828 w 3471910"/>
              <a:gd name="connsiteY3" fmla="*/ 141918 h 961975"/>
              <a:gd name="connsiteX4" fmla="*/ 2772228 w 3471910"/>
              <a:gd name="connsiteY4" fmla="*/ 236261 h 961975"/>
              <a:gd name="connsiteX5" fmla="*/ 3425371 w 3471910"/>
              <a:gd name="connsiteY5" fmla="*/ 330604 h 961975"/>
              <a:gd name="connsiteX6" fmla="*/ 3418114 w 3471910"/>
              <a:gd name="connsiteY6" fmla="*/ 961975 h 961975"/>
              <a:gd name="connsiteX0" fmla="*/ 0 w 3471910"/>
              <a:gd name="connsiteY0" fmla="*/ 54832 h 961975"/>
              <a:gd name="connsiteX1" fmla="*/ 0 w 3471910"/>
              <a:gd name="connsiteY1" fmla="*/ 54832 h 961975"/>
              <a:gd name="connsiteX2" fmla="*/ 1320800 w 3471910"/>
              <a:gd name="connsiteY2" fmla="*/ 18546 h 961975"/>
              <a:gd name="connsiteX3" fmla="*/ 2111828 w 3471910"/>
              <a:gd name="connsiteY3" fmla="*/ 141918 h 961975"/>
              <a:gd name="connsiteX4" fmla="*/ 3425371 w 3471910"/>
              <a:gd name="connsiteY4" fmla="*/ 330604 h 961975"/>
              <a:gd name="connsiteX5" fmla="*/ 3418114 w 3471910"/>
              <a:gd name="connsiteY5" fmla="*/ 961975 h 961975"/>
              <a:gd name="connsiteX0" fmla="*/ 0 w 3579395"/>
              <a:gd name="connsiteY0" fmla="*/ 53172 h 960315"/>
              <a:gd name="connsiteX1" fmla="*/ 0 w 3579395"/>
              <a:gd name="connsiteY1" fmla="*/ 53172 h 960315"/>
              <a:gd name="connsiteX2" fmla="*/ 1320800 w 3579395"/>
              <a:gd name="connsiteY2" fmla="*/ 16886 h 960315"/>
              <a:gd name="connsiteX3" fmla="*/ 3425371 w 3579395"/>
              <a:gd name="connsiteY3" fmla="*/ 328944 h 960315"/>
              <a:gd name="connsiteX4" fmla="*/ 3418114 w 3579395"/>
              <a:gd name="connsiteY4" fmla="*/ 960315 h 960315"/>
              <a:gd name="connsiteX0" fmla="*/ 0 w 3677228"/>
              <a:gd name="connsiteY0" fmla="*/ 0 h 907143"/>
              <a:gd name="connsiteX1" fmla="*/ 0 w 3677228"/>
              <a:gd name="connsiteY1" fmla="*/ 0 h 907143"/>
              <a:gd name="connsiteX2" fmla="*/ 3425371 w 3677228"/>
              <a:gd name="connsiteY2" fmla="*/ 275772 h 907143"/>
              <a:gd name="connsiteX3" fmla="*/ 3418114 w 3677228"/>
              <a:gd name="connsiteY3" fmla="*/ 907143 h 907143"/>
              <a:gd name="connsiteX0" fmla="*/ 0 w 3677228"/>
              <a:gd name="connsiteY0" fmla="*/ 0 h 907143"/>
              <a:gd name="connsiteX1" fmla="*/ 0 w 3677228"/>
              <a:gd name="connsiteY1" fmla="*/ 0 h 907143"/>
              <a:gd name="connsiteX2" fmla="*/ 3425371 w 3677228"/>
              <a:gd name="connsiteY2" fmla="*/ 275772 h 907143"/>
              <a:gd name="connsiteX3" fmla="*/ 3418114 w 3677228"/>
              <a:gd name="connsiteY3" fmla="*/ 907143 h 907143"/>
              <a:gd name="connsiteX0" fmla="*/ 0 w 3425371"/>
              <a:gd name="connsiteY0" fmla="*/ 0 h 907143"/>
              <a:gd name="connsiteX1" fmla="*/ 0 w 3425371"/>
              <a:gd name="connsiteY1" fmla="*/ 0 h 907143"/>
              <a:gd name="connsiteX2" fmla="*/ 3425371 w 3425371"/>
              <a:gd name="connsiteY2" fmla="*/ 275772 h 907143"/>
              <a:gd name="connsiteX3" fmla="*/ 3418114 w 3425371"/>
              <a:gd name="connsiteY3" fmla="*/ 907143 h 907143"/>
              <a:gd name="connsiteX0" fmla="*/ 70757 w 3496128"/>
              <a:gd name="connsiteY0" fmla="*/ 114300 h 1021443"/>
              <a:gd name="connsiteX1" fmla="*/ 0 w 3496128"/>
              <a:gd name="connsiteY1" fmla="*/ 0 h 1021443"/>
              <a:gd name="connsiteX2" fmla="*/ 3496128 w 3496128"/>
              <a:gd name="connsiteY2" fmla="*/ 390072 h 1021443"/>
              <a:gd name="connsiteX3" fmla="*/ 3488871 w 3496128"/>
              <a:gd name="connsiteY3" fmla="*/ 1021443 h 1021443"/>
              <a:gd name="connsiteX0" fmla="*/ 321926 w 3880647"/>
              <a:gd name="connsiteY0" fmla="*/ 122535 h 1029678"/>
              <a:gd name="connsiteX1" fmla="*/ 251169 w 3880647"/>
              <a:gd name="connsiteY1" fmla="*/ 8235 h 1029678"/>
              <a:gd name="connsiteX2" fmla="*/ 3880647 w 3880647"/>
              <a:gd name="connsiteY2" fmla="*/ 9143 h 1029678"/>
              <a:gd name="connsiteX3" fmla="*/ 3740040 w 3880647"/>
              <a:gd name="connsiteY3" fmla="*/ 1029678 h 1029678"/>
              <a:gd name="connsiteX0" fmla="*/ 321926 w 3880647"/>
              <a:gd name="connsiteY0" fmla="*/ 122535 h 1035121"/>
              <a:gd name="connsiteX1" fmla="*/ 251169 w 3880647"/>
              <a:gd name="connsiteY1" fmla="*/ 8235 h 1035121"/>
              <a:gd name="connsiteX2" fmla="*/ 3880647 w 3880647"/>
              <a:gd name="connsiteY2" fmla="*/ 9143 h 1035121"/>
              <a:gd name="connsiteX3" fmla="*/ 3865225 w 3880647"/>
              <a:gd name="connsiteY3" fmla="*/ 1035121 h 1035121"/>
              <a:gd name="connsiteX0" fmla="*/ 321926 w 3880647"/>
              <a:gd name="connsiteY0" fmla="*/ 122535 h 1035121"/>
              <a:gd name="connsiteX1" fmla="*/ 251169 w 3880647"/>
              <a:gd name="connsiteY1" fmla="*/ 8235 h 1035121"/>
              <a:gd name="connsiteX2" fmla="*/ 3880647 w 3880647"/>
              <a:gd name="connsiteY2" fmla="*/ 9143 h 1035121"/>
              <a:gd name="connsiteX3" fmla="*/ 3876111 w 3880647"/>
              <a:gd name="connsiteY3" fmla="*/ 1035121 h 1035121"/>
              <a:gd name="connsiteX0" fmla="*/ 0 w 3629478"/>
              <a:gd name="connsiteY0" fmla="*/ 8235 h 1035121"/>
              <a:gd name="connsiteX1" fmla="*/ 3629478 w 3629478"/>
              <a:gd name="connsiteY1" fmla="*/ 9143 h 1035121"/>
              <a:gd name="connsiteX2" fmla="*/ 3624942 w 3629478"/>
              <a:gd name="connsiteY2" fmla="*/ 1035121 h 1035121"/>
              <a:gd name="connsiteX0" fmla="*/ 0 w 3629478"/>
              <a:gd name="connsiteY0" fmla="*/ 0 h 1026886"/>
              <a:gd name="connsiteX1" fmla="*/ 3629478 w 3629478"/>
              <a:gd name="connsiteY1" fmla="*/ 908 h 1026886"/>
              <a:gd name="connsiteX2" fmla="*/ 3624942 w 3629478"/>
              <a:gd name="connsiteY2" fmla="*/ 1026886 h 1026886"/>
            </a:gdLst>
            <a:ahLst/>
            <a:cxnLst>
              <a:cxn ang="0">
                <a:pos x="connsiteX0" y="connsiteY0"/>
              </a:cxn>
              <a:cxn ang="0">
                <a:pos x="connsiteX1" y="connsiteY1"/>
              </a:cxn>
              <a:cxn ang="0">
                <a:pos x="connsiteX2" y="connsiteY2"/>
              </a:cxn>
            </a:cxnLst>
            <a:rect l="l" t="t" r="r" b="b"/>
            <a:pathLst>
              <a:path w="3629478" h="1026886">
                <a:moveTo>
                  <a:pt x="0" y="0"/>
                </a:moveTo>
                <a:lnTo>
                  <a:pt x="3629478" y="908"/>
                </a:lnTo>
                <a:lnTo>
                  <a:pt x="3624942" y="1026886"/>
                </a:lnTo>
              </a:path>
            </a:pathLst>
          </a:custGeom>
          <a:noFill/>
          <a:ln w="15875" cap="rnd">
            <a:solidFill>
              <a:srgbClr val="0F828F"/>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lstStyle/>
          <a:p>
            <a:endParaRPr lang="en-US" sz="1200" b="1" dirty="0">
              <a:solidFill>
                <a:schemeClr val="tx1">
                  <a:lumMod val="65000"/>
                  <a:lumOff val="35000"/>
                </a:schemeClr>
              </a:solidFill>
            </a:endParaRPr>
          </a:p>
        </p:txBody>
      </p:sp>
      <p:sp>
        <p:nvSpPr>
          <p:cNvPr id="29" name="Freeform: Shape 28"/>
          <p:cNvSpPr/>
          <p:nvPr/>
        </p:nvSpPr>
        <p:spPr bwMode="gray">
          <a:xfrm rot="16200000" flipH="1" flipV="1">
            <a:off x="5306881" y="1054140"/>
            <a:ext cx="1473359" cy="2773216"/>
          </a:xfrm>
          <a:custGeom>
            <a:avLst/>
            <a:gdLst>
              <a:gd name="connsiteX0" fmla="*/ 0 w 3425371"/>
              <a:gd name="connsiteY0" fmla="*/ 54832 h 961975"/>
              <a:gd name="connsiteX1" fmla="*/ 0 w 3425371"/>
              <a:gd name="connsiteY1" fmla="*/ 54832 h 961975"/>
              <a:gd name="connsiteX2" fmla="*/ 1320800 w 3425371"/>
              <a:gd name="connsiteY2" fmla="*/ 18546 h 961975"/>
              <a:gd name="connsiteX3" fmla="*/ 2111828 w 3425371"/>
              <a:gd name="connsiteY3" fmla="*/ 141918 h 961975"/>
              <a:gd name="connsiteX4" fmla="*/ 2772228 w 3425371"/>
              <a:gd name="connsiteY4" fmla="*/ 236261 h 961975"/>
              <a:gd name="connsiteX5" fmla="*/ 2989942 w 3425371"/>
              <a:gd name="connsiteY5" fmla="*/ 265289 h 961975"/>
              <a:gd name="connsiteX6" fmla="*/ 3200400 w 3425371"/>
              <a:gd name="connsiteY6" fmla="*/ 301575 h 961975"/>
              <a:gd name="connsiteX7" fmla="*/ 3251200 w 3425371"/>
              <a:gd name="connsiteY7" fmla="*/ 308832 h 961975"/>
              <a:gd name="connsiteX8" fmla="*/ 3389085 w 3425371"/>
              <a:gd name="connsiteY8" fmla="*/ 323346 h 961975"/>
              <a:gd name="connsiteX9" fmla="*/ 3425371 w 3425371"/>
              <a:gd name="connsiteY9" fmla="*/ 330604 h 961975"/>
              <a:gd name="connsiteX10" fmla="*/ 3418114 w 3425371"/>
              <a:gd name="connsiteY10" fmla="*/ 961975 h 961975"/>
              <a:gd name="connsiteX0" fmla="*/ 0 w 3436530"/>
              <a:gd name="connsiteY0" fmla="*/ 54832 h 961975"/>
              <a:gd name="connsiteX1" fmla="*/ 0 w 3436530"/>
              <a:gd name="connsiteY1" fmla="*/ 54832 h 961975"/>
              <a:gd name="connsiteX2" fmla="*/ 1320800 w 3436530"/>
              <a:gd name="connsiteY2" fmla="*/ 18546 h 961975"/>
              <a:gd name="connsiteX3" fmla="*/ 2111828 w 3436530"/>
              <a:gd name="connsiteY3" fmla="*/ 141918 h 961975"/>
              <a:gd name="connsiteX4" fmla="*/ 2772228 w 3436530"/>
              <a:gd name="connsiteY4" fmla="*/ 236261 h 961975"/>
              <a:gd name="connsiteX5" fmla="*/ 2989942 w 3436530"/>
              <a:gd name="connsiteY5" fmla="*/ 265289 h 961975"/>
              <a:gd name="connsiteX6" fmla="*/ 3200400 w 3436530"/>
              <a:gd name="connsiteY6" fmla="*/ 301575 h 961975"/>
              <a:gd name="connsiteX7" fmla="*/ 3251200 w 3436530"/>
              <a:gd name="connsiteY7" fmla="*/ 308832 h 961975"/>
              <a:gd name="connsiteX8" fmla="*/ 3425371 w 3436530"/>
              <a:gd name="connsiteY8" fmla="*/ 330604 h 961975"/>
              <a:gd name="connsiteX9" fmla="*/ 3418114 w 3436530"/>
              <a:gd name="connsiteY9" fmla="*/ 961975 h 961975"/>
              <a:gd name="connsiteX0" fmla="*/ 0 w 3440264"/>
              <a:gd name="connsiteY0" fmla="*/ 54832 h 961975"/>
              <a:gd name="connsiteX1" fmla="*/ 0 w 3440264"/>
              <a:gd name="connsiteY1" fmla="*/ 54832 h 961975"/>
              <a:gd name="connsiteX2" fmla="*/ 1320800 w 3440264"/>
              <a:gd name="connsiteY2" fmla="*/ 18546 h 961975"/>
              <a:gd name="connsiteX3" fmla="*/ 2111828 w 3440264"/>
              <a:gd name="connsiteY3" fmla="*/ 141918 h 961975"/>
              <a:gd name="connsiteX4" fmla="*/ 2772228 w 3440264"/>
              <a:gd name="connsiteY4" fmla="*/ 236261 h 961975"/>
              <a:gd name="connsiteX5" fmla="*/ 2989942 w 3440264"/>
              <a:gd name="connsiteY5" fmla="*/ 265289 h 961975"/>
              <a:gd name="connsiteX6" fmla="*/ 3200400 w 3440264"/>
              <a:gd name="connsiteY6" fmla="*/ 301575 h 961975"/>
              <a:gd name="connsiteX7" fmla="*/ 3425371 w 3440264"/>
              <a:gd name="connsiteY7" fmla="*/ 330604 h 961975"/>
              <a:gd name="connsiteX8" fmla="*/ 3418114 w 3440264"/>
              <a:gd name="connsiteY8" fmla="*/ 961975 h 961975"/>
              <a:gd name="connsiteX0" fmla="*/ 0 w 3455802"/>
              <a:gd name="connsiteY0" fmla="*/ 54832 h 961975"/>
              <a:gd name="connsiteX1" fmla="*/ 0 w 3455802"/>
              <a:gd name="connsiteY1" fmla="*/ 54832 h 961975"/>
              <a:gd name="connsiteX2" fmla="*/ 1320800 w 3455802"/>
              <a:gd name="connsiteY2" fmla="*/ 18546 h 961975"/>
              <a:gd name="connsiteX3" fmla="*/ 2111828 w 3455802"/>
              <a:gd name="connsiteY3" fmla="*/ 141918 h 961975"/>
              <a:gd name="connsiteX4" fmla="*/ 2772228 w 3455802"/>
              <a:gd name="connsiteY4" fmla="*/ 236261 h 961975"/>
              <a:gd name="connsiteX5" fmla="*/ 2989942 w 3455802"/>
              <a:gd name="connsiteY5" fmla="*/ 265289 h 961975"/>
              <a:gd name="connsiteX6" fmla="*/ 3425371 w 3455802"/>
              <a:gd name="connsiteY6" fmla="*/ 330604 h 961975"/>
              <a:gd name="connsiteX7" fmla="*/ 3418114 w 3455802"/>
              <a:gd name="connsiteY7" fmla="*/ 961975 h 961975"/>
              <a:gd name="connsiteX0" fmla="*/ 0 w 3471910"/>
              <a:gd name="connsiteY0" fmla="*/ 54832 h 961975"/>
              <a:gd name="connsiteX1" fmla="*/ 0 w 3471910"/>
              <a:gd name="connsiteY1" fmla="*/ 54832 h 961975"/>
              <a:gd name="connsiteX2" fmla="*/ 1320800 w 3471910"/>
              <a:gd name="connsiteY2" fmla="*/ 18546 h 961975"/>
              <a:gd name="connsiteX3" fmla="*/ 2111828 w 3471910"/>
              <a:gd name="connsiteY3" fmla="*/ 141918 h 961975"/>
              <a:gd name="connsiteX4" fmla="*/ 2772228 w 3471910"/>
              <a:gd name="connsiteY4" fmla="*/ 236261 h 961975"/>
              <a:gd name="connsiteX5" fmla="*/ 3425371 w 3471910"/>
              <a:gd name="connsiteY5" fmla="*/ 330604 h 961975"/>
              <a:gd name="connsiteX6" fmla="*/ 3418114 w 3471910"/>
              <a:gd name="connsiteY6" fmla="*/ 961975 h 961975"/>
              <a:gd name="connsiteX0" fmla="*/ 0 w 3471910"/>
              <a:gd name="connsiteY0" fmla="*/ 54832 h 961975"/>
              <a:gd name="connsiteX1" fmla="*/ 0 w 3471910"/>
              <a:gd name="connsiteY1" fmla="*/ 54832 h 961975"/>
              <a:gd name="connsiteX2" fmla="*/ 1320800 w 3471910"/>
              <a:gd name="connsiteY2" fmla="*/ 18546 h 961975"/>
              <a:gd name="connsiteX3" fmla="*/ 2111828 w 3471910"/>
              <a:gd name="connsiteY3" fmla="*/ 141918 h 961975"/>
              <a:gd name="connsiteX4" fmla="*/ 3425371 w 3471910"/>
              <a:gd name="connsiteY4" fmla="*/ 330604 h 961975"/>
              <a:gd name="connsiteX5" fmla="*/ 3418114 w 3471910"/>
              <a:gd name="connsiteY5" fmla="*/ 961975 h 961975"/>
              <a:gd name="connsiteX0" fmla="*/ 0 w 3579395"/>
              <a:gd name="connsiteY0" fmla="*/ 53172 h 960315"/>
              <a:gd name="connsiteX1" fmla="*/ 0 w 3579395"/>
              <a:gd name="connsiteY1" fmla="*/ 53172 h 960315"/>
              <a:gd name="connsiteX2" fmla="*/ 1320800 w 3579395"/>
              <a:gd name="connsiteY2" fmla="*/ 16886 h 960315"/>
              <a:gd name="connsiteX3" fmla="*/ 3425371 w 3579395"/>
              <a:gd name="connsiteY3" fmla="*/ 328944 h 960315"/>
              <a:gd name="connsiteX4" fmla="*/ 3418114 w 3579395"/>
              <a:gd name="connsiteY4" fmla="*/ 960315 h 960315"/>
              <a:gd name="connsiteX0" fmla="*/ 0 w 3677228"/>
              <a:gd name="connsiteY0" fmla="*/ 0 h 907143"/>
              <a:gd name="connsiteX1" fmla="*/ 0 w 3677228"/>
              <a:gd name="connsiteY1" fmla="*/ 0 h 907143"/>
              <a:gd name="connsiteX2" fmla="*/ 3425371 w 3677228"/>
              <a:gd name="connsiteY2" fmla="*/ 275772 h 907143"/>
              <a:gd name="connsiteX3" fmla="*/ 3418114 w 3677228"/>
              <a:gd name="connsiteY3" fmla="*/ 907143 h 907143"/>
              <a:gd name="connsiteX0" fmla="*/ 0 w 3677228"/>
              <a:gd name="connsiteY0" fmla="*/ 0 h 907143"/>
              <a:gd name="connsiteX1" fmla="*/ 0 w 3677228"/>
              <a:gd name="connsiteY1" fmla="*/ 0 h 907143"/>
              <a:gd name="connsiteX2" fmla="*/ 3425371 w 3677228"/>
              <a:gd name="connsiteY2" fmla="*/ 275772 h 907143"/>
              <a:gd name="connsiteX3" fmla="*/ 3418114 w 3677228"/>
              <a:gd name="connsiteY3" fmla="*/ 907143 h 907143"/>
              <a:gd name="connsiteX0" fmla="*/ 0 w 3425371"/>
              <a:gd name="connsiteY0" fmla="*/ 0 h 907143"/>
              <a:gd name="connsiteX1" fmla="*/ 0 w 3425371"/>
              <a:gd name="connsiteY1" fmla="*/ 0 h 907143"/>
              <a:gd name="connsiteX2" fmla="*/ 3425371 w 3425371"/>
              <a:gd name="connsiteY2" fmla="*/ 275772 h 907143"/>
              <a:gd name="connsiteX3" fmla="*/ 3418114 w 3425371"/>
              <a:gd name="connsiteY3" fmla="*/ 907143 h 907143"/>
              <a:gd name="connsiteX0" fmla="*/ 70757 w 3496128"/>
              <a:gd name="connsiteY0" fmla="*/ 114300 h 1021443"/>
              <a:gd name="connsiteX1" fmla="*/ 0 w 3496128"/>
              <a:gd name="connsiteY1" fmla="*/ 0 h 1021443"/>
              <a:gd name="connsiteX2" fmla="*/ 3496128 w 3496128"/>
              <a:gd name="connsiteY2" fmla="*/ 390072 h 1021443"/>
              <a:gd name="connsiteX3" fmla="*/ 3488871 w 3496128"/>
              <a:gd name="connsiteY3" fmla="*/ 1021443 h 1021443"/>
              <a:gd name="connsiteX0" fmla="*/ 321926 w 3880647"/>
              <a:gd name="connsiteY0" fmla="*/ 122535 h 1029678"/>
              <a:gd name="connsiteX1" fmla="*/ 251169 w 3880647"/>
              <a:gd name="connsiteY1" fmla="*/ 8235 h 1029678"/>
              <a:gd name="connsiteX2" fmla="*/ 3880647 w 3880647"/>
              <a:gd name="connsiteY2" fmla="*/ 9143 h 1029678"/>
              <a:gd name="connsiteX3" fmla="*/ 3740040 w 3880647"/>
              <a:gd name="connsiteY3" fmla="*/ 1029678 h 1029678"/>
              <a:gd name="connsiteX0" fmla="*/ 321926 w 3880647"/>
              <a:gd name="connsiteY0" fmla="*/ 122535 h 1035121"/>
              <a:gd name="connsiteX1" fmla="*/ 251169 w 3880647"/>
              <a:gd name="connsiteY1" fmla="*/ 8235 h 1035121"/>
              <a:gd name="connsiteX2" fmla="*/ 3880647 w 3880647"/>
              <a:gd name="connsiteY2" fmla="*/ 9143 h 1035121"/>
              <a:gd name="connsiteX3" fmla="*/ 3865225 w 3880647"/>
              <a:gd name="connsiteY3" fmla="*/ 1035121 h 1035121"/>
              <a:gd name="connsiteX0" fmla="*/ 321926 w 3880647"/>
              <a:gd name="connsiteY0" fmla="*/ 122535 h 1035121"/>
              <a:gd name="connsiteX1" fmla="*/ 251169 w 3880647"/>
              <a:gd name="connsiteY1" fmla="*/ 8235 h 1035121"/>
              <a:gd name="connsiteX2" fmla="*/ 3880647 w 3880647"/>
              <a:gd name="connsiteY2" fmla="*/ 9143 h 1035121"/>
              <a:gd name="connsiteX3" fmla="*/ 3876111 w 3880647"/>
              <a:gd name="connsiteY3" fmla="*/ 1035121 h 1035121"/>
              <a:gd name="connsiteX0" fmla="*/ 0 w 3629478"/>
              <a:gd name="connsiteY0" fmla="*/ 8235 h 1035121"/>
              <a:gd name="connsiteX1" fmla="*/ 3629478 w 3629478"/>
              <a:gd name="connsiteY1" fmla="*/ 9143 h 1035121"/>
              <a:gd name="connsiteX2" fmla="*/ 3624942 w 3629478"/>
              <a:gd name="connsiteY2" fmla="*/ 1035121 h 1035121"/>
              <a:gd name="connsiteX0" fmla="*/ 0 w 3629478"/>
              <a:gd name="connsiteY0" fmla="*/ 0 h 1026886"/>
              <a:gd name="connsiteX1" fmla="*/ 3629478 w 3629478"/>
              <a:gd name="connsiteY1" fmla="*/ 908 h 1026886"/>
              <a:gd name="connsiteX2" fmla="*/ 3624942 w 3629478"/>
              <a:gd name="connsiteY2" fmla="*/ 1026886 h 1026886"/>
            </a:gdLst>
            <a:ahLst/>
            <a:cxnLst>
              <a:cxn ang="0">
                <a:pos x="connsiteX0" y="connsiteY0"/>
              </a:cxn>
              <a:cxn ang="0">
                <a:pos x="connsiteX1" y="connsiteY1"/>
              </a:cxn>
              <a:cxn ang="0">
                <a:pos x="connsiteX2" y="connsiteY2"/>
              </a:cxn>
            </a:cxnLst>
            <a:rect l="l" t="t" r="r" b="b"/>
            <a:pathLst>
              <a:path w="3629478" h="1026886">
                <a:moveTo>
                  <a:pt x="0" y="0"/>
                </a:moveTo>
                <a:lnTo>
                  <a:pt x="3629478" y="908"/>
                </a:lnTo>
                <a:lnTo>
                  <a:pt x="3624942" y="1026886"/>
                </a:lnTo>
              </a:path>
            </a:pathLst>
          </a:custGeom>
          <a:noFill/>
          <a:ln w="15875" cap="rnd">
            <a:solidFill>
              <a:srgbClr val="074D92"/>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lstStyle/>
          <a:p>
            <a:endParaRPr lang="en-US" sz="1200" b="1" kern="0" dirty="0">
              <a:solidFill>
                <a:schemeClr val="tx1">
                  <a:lumMod val="65000"/>
                  <a:lumOff val="35000"/>
                </a:schemeClr>
              </a:solidFill>
              <a:latin typeface="BentonSans" charset="0"/>
              <a:ea typeface="BentonSans" charset="0"/>
              <a:cs typeface="BentonSans" charset="0"/>
            </a:endParaRPr>
          </a:p>
        </p:txBody>
      </p:sp>
      <p:sp>
        <p:nvSpPr>
          <p:cNvPr id="30" name="Freeform: Shape 29"/>
          <p:cNvSpPr/>
          <p:nvPr/>
        </p:nvSpPr>
        <p:spPr bwMode="gray">
          <a:xfrm rot="16200000" flipH="1" flipV="1">
            <a:off x="9064333" y="1054140"/>
            <a:ext cx="1473359" cy="2773216"/>
          </a:xfrm>
          <a:custGeom>
            <a:avLst/>
            <a:gdLst>
              <a:gd name="connsiteX0" fmla="*/ 0 w 3425371"/>
              <a:gd name="connsiteY0" fmla="*/ 54832 h 961975"/>
              <a:gd name="connsiteX1" fmla="*/ 0 w 3425371"/>
              <a:gd name="connsiteY1" fmla="*/ 54832 h 961975"/>
              <a:gd name="connsiteX2" fmla="*/ 1320800 w 3425371"/>
              <a:gd name="connsiteY2" fmla="*/ 18546 h 961975"/>
              <a:gd name="connsiteX3" fmla="*/ 2111828 w 3425371"/>
              <a:gd name="connsiteY3" fmla="*/ 141918 h 961975"/>
              <a:gd name="connsiteX4" fmla="*/ 2772228 w 3425371"/>
              <a:gd name="connsiteY4" fmla="*/ 236261 h 961975"/>
              <a:gd name="connsiteX5" fmla="*/ 2989942 w 3425371"/>
              <a:gd name="connsiteY5" fmla="*/ 265289 h 961975"/>
              <a:gd name="connsiteX6" fmla="*/ 3200400 w 3425371"/>
              <a:gd name="connsiteY6" fmla="*/ 301575 h 961975"/>
              <a:gd name="connsiteX7" fmla="*/ 3251200 w 3425371"/>
              <a:gd name="connsiteY7" fmla="*/ 308832 h 961975"/>
              <a:gd name="connsiteX8" fmla="*/ 3389085 w 3425371"/>
              <a:gd name="connsiteY8" fmla="*/ 323346 h 961975"/>
              <a:gd name="connsiteX9" fmla="*/ 3425371 w 3425371"/>
              <a:gd name="connsiteY9" fmla="*/ 330604 h 961975"/>
              <a:gd name="connsiteX10" fmla="*/ 3418114 w 3425371"/>
              <a:gd name="connsiteY10" fmla="*/ 961975 h 961975"/>
              <a:gd name="connsiteX0" fmla="*/ 0 w 3436530"/>
              <a:gd name="connsiteY0" fmla="*/ 54832 h 961975"/>
              <a:gd name="connsiteX1" fmla="*/ 0 w 3436530"/>
              <a:gd name="connsiteY1" fmla="*/ 54832 h 961975"/>
              <a:gd name="connsiteX2" fmla="*/ 1320800 w 3436530"/>
              <a:gd name="connsiteY2" fmla="*/ 18546 h 961975"/>
              <a:gd name="connsiteX3" fmla="*/ 2111828 w 3436530"/>
              <a:gd name="connsiteY3" fmla="*/ 141918 h 961975"/>
              <a:gd name="connsiteX4" fmla="*/ 2772228 w 3436530"/>
              <a:gd name="connsiteY4" fmla="*/ 236261 h 961975"/>
              <a:gd name="connsiteX5" fmla="*/ 2989942 w 3436530"/>
              <a:gd name="connsiteY5" fmla="*/ 265289 h 961975"/>
              <a:gd name="connsiteX6" fmla="*/ 3200400 w 3436530"/>
              <a:gd name="connsiteY6" fmla="*/ 301575 h 961975"/>
              <a:gd name="connsiteX7" fmla="*/ 3251200 w 3436530"/>
              <a:gd name="connsiteY7" fmla="*/ 308832 h 961975"/>
              <a:gd name="connsiteX8" fmla="*/ 3425371 w 3436530"/>
              <a:gd name="connsiteY8" fmla="*/ 330604 h 961975"/>
              <a:gd name="connsiteX9" fmla="*/ 3418114 w 3436530"/>
              <a:gd name="connsiteY9" fmla="*/ 961975 h 961975"/>
              <a:gd name="connsiteX0" fmla="*/ 0 w 3440264"/>
              <a:gd name="connsiteY0" fmla="*/ 54832 h 961975"/>
              <a:gd name="connsiteX1" fmla="*/ 0 w 3440264"/>
              <a:gd name="connsiteY1" fmla="*/ 54832 h 961975"/>
              <a:gd name="connsiteX2" fmla="*/ 1320800 w 3440264"/>
              <a:gd name="connsiteY2" fmla="*/ 18546 h 961975"/>
              <a:gd name="connsiteX3" fmla="*/ 2111828 w 3440264"/>
              <a:gd name="connsiteY3" fmla="*/ 141918 h 961975"/>
              <a:gd name="connsiteX4" fmla="*/ 2772228 w 3440264"/>
              <a:gd name="connsiteY4" fmla="*/ 236261 h 961975"/>
              <a:gd name="connsiteX5" fmla="*/ 2989942 w 3440264"/>
              <a:gd name="connsiteY5" fmla="*/ 265289 h 961975"/>
              <a:gd name="connsiteX6" fmla="*/ 3200400 w 3440264"/>
              <a:gd name="connsiteY6" fmla="*/ 301575 h 961975"/>
              <a:gd name="connsiteX7" fmla="*/ 3425371 w 3440264"/>
              <a:gd name="connsiteY7" fmla="*/ 330604 h 961975"/>
              <a:gd name="connsiteX8" fmla="*/ 3418114 w 3440264"/>
              <a:gd name="connsiteY8" fmla="*/ 961975 h 961975"/>
              <a:gd name="connsiteX0" fmla="*/ 0 w 3455802"/>
              <a:gd name="connsiteY0" fmla="*/ 54832 h 961975"/>
              <a:gd name="connsiteX1" fmla="*/ 0 w 3455802"/>
              <a:gd name="connsiteY1" fmla="*/ 54832 h 961975"/>
              <a:gd name="connsiteX2" fmla="*/ 1320800 w 3455802"/>
              <a:gd name="connsiteY2" fmla="*/ 18546 h 961975"/>
              <a:gd name="connsiteX3" fmla="*/ 2111828 w 3455802"/>
              <a:gd name="connsiteY3" fmla="*/ 141918 h 961975"/>
              <a:gd name="connsiteX4" fmla="*/ 2772228 w 3455802"/>
              <a:gd name="connsiteY4" fmla="*/ 236261 h 961975"/>
              <a:gd name="connsiteX5" fmla="*/ 2989942 w 3455802"/>
              <a:gd name="connsiteY5" fmla="*/ 265289 h 961975"/>
              <a:gd name="connsiteX6" fmla="*/ 3425371 w 3455802"/>
              <a:gd name="connsiteY6" fmla="*/ 330604 h 961975"/>
              <a:gd name="connsiteX7" fmla="*/ 3418114 w 3455802"/>
              <a:gd name="connsiteY7" fmla="*/ 961975 h 961975"/>
              <a:gd name="connsiteX0" fmla="*/ 0 w 3471910"/>
              <a:gd name="connsiteY0" fmla="*/ 54832 h 961975"/>
              <a:gd name="connsiteX1" fmla="*/ 0 w 3471910"/>
              <a:gd name="connsiteY1" fmla="*/ 54832 h 961975"/>
              <a:gd name="connsiteX2" fmla="*/ 1320800 w 3471910"/>
              <a:gd name="connsiteY2" fmla="*/ 18546 h 961975"/>
              <a:gd name="connsiteX3" fmla="*/ 2111828 w 3471910"/>
              <a:gd name="connsiteY3" fmla="*/ 141918 h 961975"/>
              <a:gd name="connsiteX4" fmla="*/ 2772228 w 3471910"/>
              <a:gd name="connsiteY4" fmla="*/ 236261 h 961975"/>
              <a:gd name="connsiteX5" fmla="*/ 3425371 w 3471910"/>
              <a:gd name="connsiteY5" fmla="*/ 330604 h 961975"/>
              <a:gd name="connsiteX6" fmla="*/ 3418114 w 3471910"/>
              <a:gd name="connsiteY6" fmla="*/ 961975 h 961975"/>
              <a:gd name="connsiteX0" fmla="*/ 0 w 3471910"/>
              <a:gd name="connsiteY0" fmla="*/ 54832 h 961975"/>
              <a:gd name="connsiteX1" fmla="*/ 0 w 3471910"/>
              <a:gd name="connsiteY1" fmla="*/ 54832 h 961975"/>
              <a:gd name="connsiteX2" fmla="*/ 1320800 w 3471910"/>
              <a:gd name="connsiteY2" fmla="*/ 18546 h 961975"/>
              <a:gd name="connsiteX3" fmla="*/ 2111828 w 3471910"/>
              <a:gd name="connsiteY3" fmla="*/ 141918 h 961975"/>
              <a:gd name="connsiteX4" fmla="*/ 3425371 w 3471910"/>
              <a:gd name="connsiteY4" fmla="*/ 330604 h 961975"/>
              <a:gd name="connsiteX5" fmla="*/ 3418114 w 3471910"/>
              <a:gd name="connsiteY5" fmla="*/ 961975 h 961975"/>
              <a:gd name="connsiteX0" fmla="*/ 0 w 3579395"/>
              <a:gd name="connsiteY0" fmla="*/ 53172 h 960315"/>
              <a:gd name="connsiteX1" fmla="*/ 0 w 3579395"/>
              <a:gd name="connsiteY1" fmla="*/ 53172 h 960315"/>
              <a:gd name="connsiteX2" fmla="*/ 1320800 w 3579395"/>
              <a:gd name="connsiteY2" fmla="*/ 16886 h 960315"/>
              <a:gd name="connsiteX3" fmla="*/ 3425371 w 3579395"/>
              <a:gd name="connsiteY3" fmla="*/ 328944 h 960315"/>
              <a:gd name="connsiteX4" fmla="*/ 3418114 w 3579395"/>
              <a:gd name="connsiteY4" fmla="*/ 960315 h 960315"/>
              <a:gd name="connsiteX0" fmla="*/ 0 w 3677228"/>
              <a:gd name="connsiteY0" fmla="*/ 0 h 907143"/>
              <a:gd name="connsiteX1" fmla="*/ 0 w 3677228"/>
              <a:gd name="connsiteY1" fmla="*/ 0 h 907143"/>
              <a:gd name="connsiteX2" fmla="*/ 3425371 w 3677228"/>
              <a:gd name="connsiteY2" fmla="*/ 275772 h 907143"/>
              <a:gd name="connsiteX3" fmla="*/ 3418114 w 3677228"/>
              <a:gd name="connsiteY3" fmla="*/ 907143 h 907143"/>
              <a:gd name="connsiteX0" fmla="*/ 0 w 3677228"/>
              <a:gd name="connsiteY0" fmla="*/ 0 h 907143"/>
              <a:gd name="connsiteX1" fmla="*/ 0 w 3677228"/>
              <a:gd name="connsiteY1" fmla="*/ 0 h 907143"/>
              <a:gd name="connsiteX2" fmla="*/ 3425371 w 3677228"/>
              <a:gd name="connsiteY2" fmla="*/ 275772 h 907143"/>
              <a:gd name="connsiteX3" fmla="*/ 3418114 w 3677228"/>
              <a:gd name="connsiteY3" fmla="*/ 907143 h 907143"/>
              <a:gd name="connsiteX0" fmla="*/ 0 w 3425371"/>
              <a:gd name="connsiteY0" fmla="*/ 0 h 907143"/>
              <a:gd name="connsiteX1" fmla="*/ 0 w 3425371"/>
              <a:gd name="connsiteY1" fmla="*/ 0 h 907143"/>
              <a:gd name="connsiteX2" fmla="*/ 3425371 w 3425371"/>
              <a:gd name="connsiteY2" fmla="*/ 275772 h 907143"/>
              <a:gd name="connsiteX3" fmla="*/ 3418114 w 3425371"/>
              <a:gd name="connsiteY3" fmla="*/ 907143 h 907143"/>
              <a:gd name="connsiteX0" fmla="*/ 70757 w 3496128"/>
              <a:gd name="connsiteY0" fmla="*/ 114300 h 1021443"/>
              <a:gd name="connsiteX1" fmla="*/ 0 w 3496128"/>
              <a:gd name="connsiteY1" fmla="*/ 0 h 1021443"/>
              <a:gd name="connsiteX2" fmla="*/ 3496128 w 3496128"/>
              <a:gd name="connsiteY2" fmla="*/ 390072 h 1021443"/>
              <a:gd name="connsiteX3" fmla="*/ 3488871 w 3496128"/>
              <a:gd name="connsiteY3" fmla="*/ 1021443 h 1021443"/>
              <a:gd name="connsiteX0" fmla="*/ 321926 w 3880647"/>
              <a:gd name="connsiteY0" fmla="*/ 122535 h 1029678"/>
              <a:gd name="connsiteX1" fmla="*/ 251169 w 3880647"/>
              <a:gd name="connsiteY1" fmla="*/ 8235 h 1029678"/>
              <a:gd name="connsiteX2" fmla="*/ 3880647 w 3880647"/>
              <a:gd name="connsiteY2" fmla="*/ 9143 h 1029678"/>
              <a:gd name="connsiteX3" fmla="*/ 3740040 w 3880647"/>
              <a:gd name="connsiteY3" fmla="*/ 1029678 h 1029678"/>
              <a:gd name="connsiteX0" fmla="*/ 321926 w 3880647"/>
              <a:gd name="connsiteY0" fmla="*/ 122535 h 1035121"/>
              <a:gd name="connsiteX1" fmla="*/ 251169 w 3880647"/>
              <a:gd name="connsiteY1" fmla="*/ 8235 h 1035121"/>
              <a:gd name="connsiteX2" fmla="*/ 3880647 w 3880647"/>
              <a:gd name="connsiteY2" fmla="*/ 9143 h 1035121"/>
              <a:gd name="connsiteX3" fmla="*/ 3865225 w 3880647"/>
              <a:gd name="connsiteY3" fmla="*/ 1035121 h 1035121"/>
              <a:gd name="connsiteX0" fmla="*/ 321926 w 3880647"/>
              <a:gd name="connsiteY0" fmla="*/ 122535 h 1035121"/>
              <a:gd name="connsiteX1" fmla="*/ 251169 w 3880647"/>
              <a:gd name="connsiteY1" fmla="*/ 8235 h 1035121"/>
              <a:gd name="connsiteX2" fmla="*/ 3880647 w 3880647"/>
              <a:gd name="connsiteY2" fmla="*/ 9143 h 1035121"/>
              <a:gd name="connsiteX3" fmla="*/ 3876111 w 3880647"/>
              <a:gd name="connsiteY3" fmla="*/ 1035121 h 1035121"/>
              <a:gd name="connsiteX0" fmla="*/ 0 w 3629478"/>
              <a:gd name="connsiteY0" fmla="*/ 8235 h 1035121"/>
              <a:gd name="connsiteX1" fmla="*/ 3629478 w 3629478"/>
              <a:gd name="connsiteY1" fmla="*/ 9143 h 1035121"/>
              <a:gd name="connsiteX2" fmla="*/ 3624942 w 3629478"/>
              <a:gd name="connsiteY2" fmla="*/ 1035121 h 1035121"/>
              <a:gd name="connsiteX0" fmla="*/ 0 w 3629478"/>
              <a:gd name="connsiteY0" fmla="*/ 0 h 1026886"/>
              <a:gd name="connsiteX1" fmla="*/ 3629478 w 3629478"/>
              <a:gd name="connsiteY1" fmla="*/ 908 h 1026886"/>
              <a:gd name="connsiteX2" fmla="*/ 3624942 w 3629478"/>
              <a:gd name="connsiteY2" fmla="*/ 1026886 h 1026886"/>
            </a:gdLst>
            <a:ahLst/>
            <a:cxnLst>
              <a:cxn ang="0">
                <a:pos x="connsiteX0" y="connsiteY0"/>
              </a:cxn>
              <a:cxn ang="0">
                <a:pos x="connsiteX1" y="connsiteY1"/>
              </a:cxn>
              <a:cxn ang="0">
                <a:pos x="connsiteX2" y="connsiteY2"/>
              </a:cxn>
            </a:cxnLst>
            <a:rect l="l" t="t" r="r" b="b"/>
            <a:pathLst>
              <a:path w="3629478" h="1026886">
                <a:moveTo>
                  <a:pt x="0" y="0"/>
                </a:moveTo>
                <a:lnTo>
                  <a:pt x="3629478" y="908"/>
                </a:lnTo>
                <a:lnTo>
                  <a:pt x="3624942" y="1026886"/>
                </a:lnTo>
              </a:path>
            </a:pathLst>
          </a:custGeom>
          <a:noFill/>
          <a:ln w="15875" cap="rnd">
            <a:solidFill>
              <a:srgbClr val="053B70"/>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lstStyle/>
          <a:p>
            <a:endParaRPr lang="en-US" sz="1200" b="1" kern="0" dirty="0">
              <a:solidFill>
                <a:schemeClr val="tx1">
                  <a:lumMod val="65000"/>
                  <a:lumOff val="35000"/>
                </a:schemeClr>
              </a:solidFill>
              <a:latin typeface="BentonSans" charset="0"/>
              <a:ea typeface="BentonSans" charset="0"/>
              <a:cs typeface="BentonSans" charset="0"/>
            </a:endParaRPr>
          </a:p>
        </p:txBody>
      </p:sp>
      <p:sp>
        <p:nvSpPr>
          <p:cNvPr id="31" name="Freeform: Shape 30"/>
          <p:cNvSpPr/>
          <p:nvPr/>
        </p:nvSpPr>
        <p:spPr bwMode="gray">
          <a:xfrm rot="16200000" flipH="1" flipV="1">
            <a:off x="9039028" y="3766852"/>
            <a:ext cx="1523969" cy="2773216"/>
          </a:xfrm>
          <a:custGeom>
            <a:avLst/>
            <a:gdLst>
              <a:gd name="connsiteX0" fmla="*/ 0 w 3425371"/>
              <a:gd name="connsiteY0" fmla="*/ 54832 h 961975"/>
              <a:gd name="connsiteX1" fmla="*/ 0 w 3425371"/>
              <a:gd name="connsiteY1" fmla="*/ 54832 h 961975"/>
              <a:gd name="connsiteX2" fmla="*/ 1320800 w 3425371"/>
              <a:gd name="connsiteY2" fmla="*/ 18546 h 961975"/>
              <a:gd name="connsiteX3" fmla="*/ 2111828 w 3425371"/>
              <a:gd name="connsiteY3" fmla="*/ 141918 h 961975"/>
              <a:gd name="connsiteX4" fmla="*/ 2772228 w 3425371"/>
              <a:gd name="connsiteY4" fmla="*/ 236261 h 961975"/>
              <a:gd name="connsiteX5" fmla="*/ 2989942 w 3425371"/>
              <a:gd name="connsiteY5" fmla="*/ 265289 h 961975"/>
              <a:gd name="connsiteX6" fmla="*/ 3200400 w 3425371"/>
              <a:gd name="connsiteY6" fmla="*/ 301575 h 961975"/>
              <a:gd name="connsiteX7" fmla="*/ 3251200 w 3425371"/>
              <a:gd name="connsiteY7" fmla="*/ 308832 h 961975"/>
              <a:gd name="connsiteX8" fmla="*/ 3389085 w 3425371"/>
              <a:gd name="connsiteY8" fmla="*/ 323346 h 961975"/>
              <a:gd name="connsiteX9" fmla="*/ 3425371 w 3425371"/>
              <a:gd name="connsiteY9" fmla="*/ 330604 h 961975"/>
              <a:gd name="connsiteX10" fmla="*/ 3418114 w 3425371"/>
              <a:gd name="connsiteY10" fmla="*/ 961975 h 961975"/>
              <a:gd name="connsiteX0" fmla="*/ 0 w 3436530"/>
              <a:gd name="connsiteY0" fmla="*/ 54832 h 961975"/>
              <a:gd name="connsiteX1" fmla="*/ 0 w 3436530"/>
              <a:gd name="connsiteY1" fmla="*/ 54832 h 961975"/>
              <a:gd name="connsiteX2" fmla="*/ 1320800 w 3436530"/>
              <a:gd name="connsiteY2" fmla="*/ 18546 h 961975"/>
              <a:gd name="connsiteX3" fmla="*/ 2111828 w 3436530"/>
              <a:gd name="connsiteY3" fmla="*/ 141918 h 961975"/>
              <a:gd name="connsiteX4" fmla="*/ 2772228 w 3436530"/>
              <a:gd name="connsiteY4" fmla="*/ 236261 h 961975"/>
              <a:gd name="connsiteX5" fmla="*/ 2989942 w 3436530"/>
              <a:gd name="connsiteY5" fmla="*/ 265289 h 961975"/>
              <a:gd name="connsiteX6" fmla="*/ 3200400 w 3436530"/>
              <a:gd name="connsiteY6" fmla="*/ 301575 h 961975"/>
              <a:gd name="connsiteX7" fmla="*/ 3251200 w 3436530"/>
              <a:gd name="connsiteY7" fmla="*/ 308832 h 961975"/>
              <a:gd name="connsiteX8" fmla="*/ 3425371 w 3436530"/>
              <a:gd name="connsiteY8" fmla="*/ 330604 h 961975"/>
              <a:gd name="connsiteX9" fmla="*/ 3418114 w 3436530"/>
              <a:gd name="connsiteY9" fmla="*/ 961975 h 961975"/>
              <a:gd name="connsiteX0" fmla="*/ 0 w 3440264"/>
              <a:gd name="connsiteY0" fmla="*/ 54832 h 961975"/>
              <a:gd name="connsiteX1" fmla="*/ 0 w 3440264"/>
              <a:gd name="connsiteY1" fmla="*/ 54832 h 961975"/>
              <a:gd name="connsiteX2" fmla="*/ 1320800 w 3440264"/>
              <a:gd name="connsiteY2" fmla="*/ 18546 h 961975"/>
              <a:gd name="connsiteX3" fmla="*/ 2111828 w 3440264"/>
              <a:gd name="connsiteY3" fmla="*/ 141918 h 961975"/>
              <a:gd name="connsiteX4" fmla="*/ 2772228 w 3440264"/>
              <a:gd name="connsiteY4" fmla="*/ 236261 h 961975"/>
              <a:gd name="connsiteX5" fmla="*/ 2989942 w 3440264"/>
              <a:gd name="connsiteY5" fmla="*/ 265289 h 961975"/>
              <a:gd name="connsiteX6" fmla="*/ 3200400 w 3440264"/>
              <a:gd name="connsiteY6" fmla="*/ 301575 h 961975"/>
              <a:gd name="connsiteX7" fmla="*/ 3425371 w 3440264"/>
              <a:gd name="connsiteY7" fmla="*/ 330604 h 961975"/>
              <a:gd name="connsiteX8" fmla="*/ 3418114 w 3440264"/>
              <a:gd name="connsiteY8" fmla="*/ 961975 h 961975"/>
              <a:gd name="connsiteX0" fmla="*/ 0 w 3455802"/>
              <a:gd name="connsiteY0" fmla="*/ 54832 h 961975"/>
              <a:gd name="connsiteX1" fmla="*/ 0 w 3455802"/>
              <a:gd name="connsiteY1" fmla="*/ 54832 h 961975"/>
              <a:gd name="connsiteX2" fmla="*/ 1320800 w 3455802"/>
              <a:gd name="connsiteY2" fmla="*/ 18546 h 961975"/>
              <a:gd name="connsiteX3" fmla="*/ 2111828 w 3455802"/>
              <a:gd name="connsiteY3" fmla="*/ 141918 h 961975"/>
              <a:gd name="connsiteX4" fmla="*/ 2772228 w 3455802"/>
              <a:gd name="connsiteY4" fmla="*/ 236261 h 961975"/>
              <a:gd name="connsiteX5" fmla="*/ 2989942 w 3455802"/>
              <a:gd name="connsiteY5" fmla="*/ 265289 h 961975"/>
              <a:gd name="connsiteX6" fmla="*/ 3425371 w 3455802"/>
              <a:gd name="connsiteY6" fmla="*/ 330604 h 961975"/>
              <a:gd name="connsiteX7" fmla="*/ 3418114 w 3455802"/>
              <a:gd name="connsiteY7" fmla="*/ 961975 h 961975"/>
              <a:gd name="connsiteX0" fmla="*/ 0 w 3471910"/>
              <a:gd name="connsiteY0" fmla="*/ 54832 h 961975"/>
              <a:gd name="connsiteX1" fmla="*/ 0 w 3471910"/>
              <a:gd name="connsiteY1" fmla="*/ 54832 h 961975"/>
              <a:gd name="connsiteX2" fmla="*/ 1320800 w 3471910"/>
              <a:gd name="connsiteY2" fmla="*/ 18546 h 961975"/>
              <a:gd name="connsiteX3" fmla="*/ 2111828 w 3471910"/>
              <a:gd name="connsiteY3" fmla="*/ 141918 h 961975"/>
              <a:gd name="connsiteX4" fmla="*/ 2772228 w 3471910"/>
              <a:gd name="connsiteY4" fmla="*/ 236261 h 961975"/>
              <a:gd name="connsiteX5" fmla="*/ 3425371 w 3471910"/>
              <a:gd name="connsiteY5" fmla="*/ 330604 h 961975"/>
              <a:gd name="connsiteX6" fmla="*/ 3418114 w 3471910"/>
              <a:gd name="connsiteY6" fmla="*/ 961975 h 961975"/>
              <a:gd name="connsiteX0" fmla="*/ 0 w 3471910"/>
              <a:gd name="connsiteY0" fmla="*/ 54832 h 961975"/>
              <a:gd name="connsiteX1" fmla="*/ 0 w 3471910"/>
              <a:gd name="connsiteY1" fmla="*/ 54832 h 961975"/>
              <a:gd name="connsiteX2" fmla="*/ 1320800 w 3471910"/>
              <a:gd name="connsiteY2" fmla="*/ 18546 h 961975"/>
              <a:gd name="connsiteX3" fmla="*/ 2111828 w 3471910"/>
              <a:gd name="connsiteY3" fmla="*/ 141918 h 961975"/>
              <a:gd name="connsiteX4" fmla="*/ 3425371 w 3471910"/>
              <a:gd name="connsiteY4" fmla="*/ 330604 h 961975"/>
              <a:gd name="connsiteX5" fmla="*/ 3418114 w 3471910"/>
              <a:gd name="connsiteY5" fmla="*/ 961975 h 961975"/>
              <a:gd name="connsiteX0" fmla="*/ 0 w 3579395"/>
              <a:gd name="connsiteY0" fmla="*/ 53172 h 960315"/>
              <a:gd name="connsiteX1" fmla="*/ 0 w 3579395"/>
              <a:gd name="connsiteY1" fmla="*/ 53172 h 960315"/>
              <a:gd name="connsiteX2" fmla="*/ 1320800 w 3579395"/>
              <a:gd name="connsiteY2" fmla="*/ 16886 h 960315"/>
              <a:gd name="connsiteX3" fmla="*/ 3425371 w 3579395"/>
              <a:gd name="connsiteY3" fmla="*/ 328944 h 960315"/>
              <a:gd name="connsiteX4" fmla="*/ 3418114 w 3579395"/>
              <a:gd name="connsiteY4" fmla="*/ 960315 h 960315"/>
              <a:gd name="connsiteX0" fmla="*/ 0 w 3677228"/>
              <a:gd name="connsiteY0" fmla="*/ 0 h 907143"/>
              <a:gd name="connsiteX1" fmla="*/ 0 w 3677228"/>
              <a:gd name="connsiteY1" fmla="*/ 0 h 907143"/>
              <a:gd name="connsiteX2" fmla="*/ 3425371 w 3677228"/>
              <a:gd name="connsiteY2" fmla="*/ 275772 h 907143"/>
              <a:gd name="connsiteX3" fmla="*/ 3418114 w 3677228"/>
              <a:gd name="connsiteY3" fmla="*/ 907143 h 907143"/>
              <a:gd name="connsiteX0" fmla="*/ 0 w 3677228"/>
              <a:gd name="connsiteY0" fmla="*/ 0 h 907143"/>
              <a:gd name="connsiteX1" fmla="*/ 0 w 3677228"/>
              <a:gd name="connsiteY1" fmla="*/ 0 h 907143"/>
              <a:gd name="connsiteX2" fmla="*/ 3425371 w 3677228"/>
              <a:gd name="connsiteY2" fmla="*/ 275772 h 907143"/>
              <a:gd name="connsiteX3" fmla="*/ 3418114 w 3677228"/>
              <a:gd name="connsiteY3" fmla="*/ 907143 h 907143"/>
              <a:gd name="connsiteX0" fmla="*/ 0 w 3425371"/>
              <a:gd name="connsiteY0" fmla="*/ 0 h 907143"/>
              <a:gd name="connsiteX1" fmla="*/ 0 w 3425371"/>
              <a:gd name="connsiteY1" fmla="*/ 0 h 907143"/>
              <a:gd name="connsiteX2" fmla="*/ 3425371 w 3425371"/>
              <a:gd name="connsiteY2" fmla="*/ 275772 h 907143"/>
              <a:gd name="connsiteX3" fmla="*/ 3418114 w 3425371"/>
              <a:gd name="connsiteY3" fmla="*/ 907143 h 907143"/>
              <a:gd name="connsiteX0" fmla="*/ 70757 w 3496128"/>
              <a:gd name="connsiteY0" fmla="*/ 114300 h 1021443"/>
              <a:gd name="connsiteX1" fmla="*/ 0 w 3496128"/>
              <a:gd name="connsiteY1" fmla="*/ 0 h 1021443"/>
              <a:gd name="connsiteX2" fmla="*/ 3496128 w 3496128"/>
              <a:gd name="connsiteY2" fmla="*/ 390072 h 1021443"/>
              <a:gd name="connsiteX3" fmla="*/ 3488871 w 3496128"/>
              <a:gd name="connsiteY3" fmla="*/ 1021443 h 1021443"/>
              <a:gd name="connsiteX0" fmla="*/ 321926 w 3880647"/>
              <a:gd name="connsiteY0" fmla="*/ 122535 h 1029678"/>
              <a:gd name="connsiteX1" fmla="*/ 251169 w 3880647"/>
              <a:gd name="connsiteY1" fmla="*/ 8235 h 1029678"/>
              <a:gd name="connsiteX2" fmla="*/ 3880647 w 3880647"/>
              <a:gd name="connsiteY2" fmla="*/ 9143 h 1029678"/>
              <a:gd name="connsiteX3" fmla="*/ 3740040 w 3880647"/>
              <a:gd name="connsiteY3" fmla="*/ 1029678 h 1029678"/>
              <a:gd name="connsiteX0" fmla="*/ 321926 w 3880647"/>
              <a:gd name="connsiteY0" fmla="*/ 122535 h 1035121"/>
              <a:gd name="connsiteX1" fmla="*/ 251169 w 3880647"/>
              <a:gd name="connsiteY1" fmla="*/ 8235 h 1035121"/>
              <a:gd name="connsiteX2" fmla="*/ 3880647 w 3880647"/>
              <a:gd name="connsiteY2" fmla="*/ 9143 h 1035121"/>
              <a:gd name="connsiteX3" fmla="*/ 3865225 w 3880647"/>
              <a:gd name="connsiteY3" fmla="*/ 1035121 h 1035121"/>
              <a:gd name="connsiteX0" fmla="*/ 321926 w 3880647"/>
              <a:gd name="connsiteY0" fmla="*/ 122535 h 1035121"/>
              <a:gd name="connsiteX1" fmla="*/ 251169 w 3880647"/>
              <a:gd name="connsiteY1" fmla="*/ 8235 h 1035121"/>
              <a:gd name="connsiteX2" fmla="*/ 3880647 w 3880647"/>
              <a:gd name="connsiteY2" fmla="*/ 9143 h 1035121"/>
              <a:gd name="connsiteX3" fmla="*/ 3876111 w 3880647"/>
              <a:gd name="connsiteY3" fmla="*/ 1035121 h 1035121"/>
              <a:gd name="connsiteX0" fmla="*/ 0 w 3629478"/>
              <a:gd name="connsiteY0" fmla="*/ 8235 h 1035121"/>
              <a:gd name="connsiteX1" fmla="*/ 3629478 w 3629478"/>
              <a:gd name="connsiteY1" fmla="*/ 9143 h 1035121"/>
              <a:gd name="connsiteX2" fmla="*/ 3624942 w 3629478"/>
              <a:gd name="connsiteY2" fmla="*/ 1035121 h 1035121"/>
              <a:gd name="connsiteX0" fmla="*/ 0 w 3629478"/>
              <a:gd name="connsiteY0" fmla="*/ 0 h 1026886"/>
              <a:gd name="connsiteX1" fmla="*/ 3629478 w 3629478"/>
              <a:gd name="connsiteY1" fmla="*/ 908 h 1026886"/>
              <a:gd name="connsiteX2" fmla="*/ 3624942 w 3629478"/>
              <a:gd name="connsiteY2" fmla="*/ 1026886 h 1026886"/>
            </a:gdLst>
            <a:ahLst/>
            <a:cxnLst>
              <a:cxn ang="0">
                <a:pos x="connsiteX0" y="connsiteY0"/>
              </a:cxn>
              <a:cxn ang="0">
                <a:pos x="connsiteX1" y="connsiteY1"/>
              </a:cxn>
              <a:cxn ang="0">
                <a:pos x="connsiteX2" y="connsiteY2"/>
              </a:cxn>
            </a:cxnLst>
            <a:rect l="l" t="t" r="r" b="b"/>
            <a:pathLst>
              <a:path w="3629478" h="1026886">
                <a:moveTo>
                  <a:pt x="0" y="0"/>
                </a:moveTo>
                <a:lnTo>
                  <a:pt x="3629478" y="908"/>
                </a:lnTo>
                <a:lnTo>
                  <a:pt x="3624942" y="1026886"/>
                </a:lnTo>
              </a:path>
            </a:pathLst>
          </a:custGeom>
          <a:noFill/>
          <a:ln w="15875" cap="rnd">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lstStyle/>
          <a:p>
            <a:endParaRPr lang="en-US" sz="1200" b="1" dirty="0">
              <a:solidFill>
                <a:schemeClr val="tx1">
                  <a:lumMod val="65000"/>
                  <a:lumOff val="35000"/>
                </a:schemeClr>
              </a:solidFill>
            </a:endParaRPr>
          </a:p>
        </p:txBody>
      </p:sp>
      <p:sp>
        <p:nvSpPr>
          <p:cNvPr id="43" name="Freeform: Shape 42"/>
          <p:cNvSpPr/>
          <p:nvPr/>
        </p:nvSpPr>
        <p:spPr bwMode="gray">
          <a:xfrm rot="16200000" flipH="1" flipV="1">
            <a:off x="1432343" y="1466642"/>
            <a:ext cx="1508917" cy="2773216"/>
          </a:xfrm>
          <a:custGeom>
            <a:avLst/>
            <a:gdLst>
              <a:gd name="connsiteX0" fmla="*/ 0 w 3425371"/>
              <a:gd name="connsiteY0" fmla="*/ 54832 h 961975"/>
              <a:gd name="connsiteX1" fmla="*/ 0 w 3425371"/>
              <a:gd name="connsiteY1" fmla="*/ 54832 h 961975"/>
              <a:gd name="connsiteX2" fmla="*/ 1320800 w 3425371"/>
              <a:gd name="connsiteY2" fmla="*/ 18546 h 961975"/>
              <a:gd name="connsiteX3" fmla="*/ 2111828 w 3425371"/>
              <a:gd name="connsiteY3" fmla="*/ 141918 h 961975"/>
              <a:gd name="connsiteX4" fmla="*/ 2772228 w 3425371"/>
              <a:gd name="connsiteY4" fmla="*/ 236261 h 961975"/>
              <a:gd name="connsiteX5" fmla="*/ 2989942 w 3425371"/>
              <a:gd name="connsiteY5" fmla="*/ 265289 h 961975"/>
              <a:gd name="connsiteX6" fmla="*/ 3200400 w 3425371"/>
              <a:gd name="connsiteY6" fmla="*/ 301575 h 961975"/>
              <a:gd name="connsiteX7" fmla="*/ 3251200 w 3425371"/>
              <a:gd name="connsiteY7" fmla="*/ 308832 h 961975"/>
              <a:gd name="connsiteX8" fmla="*/ 3389085 w 3425371"/>
              <a:gd name="connsiteY8" fmla="*/ 323346 h 961975"/>
              <a:gd name="connsiteX9" fmla="*/ 3425371 w 3425371"/>
              <a:gd name="connsiteY9" fmla="*/ 330604 h 961975"/>
              <a:gd name="connsiteX10" fmla="*/ 3418114 w 3425371"/>
              <a:gd name="connsiteY10" fmla="*/ 961975 h 961975"/>
              <a:gd name="connsiteX0" fmla="*/ 0 w 3436530"/>
              <a:gd name="connsiteY0" fmla="*/ 54832 h 961975"/>
              <a:gd name="connsiteX1" fmla="*/ 0 w 3436530"/>
              <a:gd name="connsiteY1" fmla="*/ 54832 h 961975"/>
              <a:gd name="connsiteX2" fmla="*/ 1320800 w 3436530"/>
              <a:gd name="connsiteY2" fmla="*/ 18546 h 961975"/>
              <a:gd name="connsiteX3" fmla="*/ 2111828 w 3436530"/>
              <a:gd name="connsiteY3" fmla="*/ 141918 h 961975"/>
              <a:gd name="connsiteX4" fmla="*/ 2772228 w 3436530"/>
              <a:gd name="connsiteY4" fmla="*/ 236261 h 961975"/>
              <a:gd name="connsiteX5" fmla="*/ 2989942 w 3436530"/>
              <a:gd name="connsiteY5" fmla="*/ 265289 h 961975"/>
              <a:gd name="connsiteX6" fmla="*/ 3200400 w 3436530"/>
              <a:gd name="connsiteY6" fmla="*/ 301575 h 961975"/>
              <a:gd name="connsiteX7" fmla="*/ 3251200 w 3436530"/>
              <a:gd name="connsiteY7" fmla="*/ 308832 h 961975"/>
              <a:gd name="connsiteX8" fmla="*/ 3425371 w 3436530"/>
              <a:gd name="connsiteY8" fmla="*/ 330604 h 961975"/>
              <a:gd name="connsiteX9" fmla="*/ 3418114 w 3436530"/>
              <a:gd name="connsiteY9" fmla="*/ 961975 h 961975"/>
              <a:gd name="connsiteX0" fmla="*/ 0 w 3440264"/>
              <a:gd name="connsiteY0" fmla="*/ 54832 h 961975"/>
              <a:gd name="connsiteX1" fmla="*/ 0 w 3440264"/>
              <a:gd name="connsiteY1" fmla="*/ 54832 h 961975"/>
              <a:gd name="connsiteX2" fmla="*/ 1320800 w 3440264"/>
              <a:gd name="connsiteY2" fmla="*/ 18546 h 961975"/>
              <a:gd name="connsiteX3" fmla="*/ 2111828 w 3440264"/>
              <a:gd name="connsiteY3" fmla="*/ 141918 h 961975"/>
              <a:gd name="connsiteX4" fmla="*/ 2772228 w 3440264"/>
              <a:gd name="connsiteY4" fmla="*/ 236261 h 961975"/>
              <a:gd name="connsiteX5" fmla="*/ 2989942 w 3440264"/>
              <a:gd name="connsiteY5" fmla="*/ 265289 h 961975"/>
              <a:gd name="connsiteX6" fmla="*/ 3200400 w 3440264"/>
              <a:gd name="connsiteY6" fmla="*/ 301575 h 961975"/>
              <a:gd name="connsiteX7" fmla="*/ 3425371 w 3440264"/>
              <a:gd name="connsiteY7" fmla="*/ 330604 h 961975"/>
              <a:gd name="connsiteX8" fmla="*/ 3418114 w 3440264"/>
              <a:gd name="connsiteY8" fmla="*/ 961975 h 961975"/>
              <a:gd name="connsiteX0" fmla="*/ 0 w 3455802"/>
              <a:gd name="connsiteY0" fmla="*/ 54832 h 961975"/>
              <a:gd name="connsiteX1" fmla="*/ 0 w 3455802"/>
              <a:gd name="connsiteY1" fmla="*/ 54832 h 961975"/>
              <a:gd name="connsiteX2" fmla="*/ 1320800 w 3455802"/>
              <a:gd name="connsiteY2" fmla="*/ 18546 h 961975"/>
              <a:gd name="connsiteX3" fmla="*/ 2111828 w 3455802"/>
              <a:gd name="connsiteY3" fmla="*/ 141918 h 961975"/>
              <a:gd name="connsiteX4" fmla="*/ 2772228 w 3455802"/>
              <a:gd name="connsiteY4" fmla="*/ 236261 h 961975"/>
              <a:gd name="connsiteX5" fmla="*/ 2989942 w 3455802"/>
              <a:gd name="connsiteY5" fmla="*/ 265289 h 961975"/>
              <a:gd name="connsiteX6" fmla="*/ 3425371 w 3455802"/>
              <a:gd name="connsiteY6" fmla="*/ 330604 h 961975"/>
              <a:gd name="connsiteX7" fmla="*/ 3418114 w 3455802"/>
              <a:gd name="connsiteY7" fmla="*/ 961975 h 961975"/>
              <a:gd name="connsiteX0" fmla="*/ 0 w 3471910"/>
              <a:gd name="connsiteY0" fmla="*/ 54832 h 961975"/>
              <a:gd name="connsiteX1" fmla="*/ 0 w 3471910"/>
              <a:gd name="connsiteY1" fmla="*/ 54832 h 961975"/>
              <a:gd name="connsiteX2" fmla="*/ 1320800 w 3471910"/>
              <a:gd name="connsiteY2" fmla="*/ 18546 h 961975"/>
              <a:gd name="connsiteX3" fmla="*/ 2111828 w 3471910"/>
              <a:gd name="connsiteY3" fmla="*/ 141918 h 961975"/>
              <a:gd name="connsiteX4" fmla="*/ 2772228 w 3471910"/>
              <a:gd name="connsiteY4" fmla="*/ 236261 h 961975"/>
              <a:gd name="connsiteX5" fmla="*/ 3425371 w 3471910"/>
              <a:gd name="connsiteY5" fmla="*/ 330604 h 961975"/>
              <a:gd name="connsiteX6" fmla="*/ 3418114 w 3471910"/>
              <a:gd name="connsiteY6" fmla="*/ 961975 h 961975"/>
              <a:gd name="connsiteX0" fmla="*/ 0 w 3471910"/>
              <a:gd name="connsiteY0" fmla="*/ 54832 h 961975"/>
              <a:gd name="connsiteX1" fmla="*/ 0 w 3471910"/>
              <a:gd name="connsiteY1" fmla="*/ 54832 h 961975"/>
              <a:gd name="connsiteX2" fmla="*/ 1320800 w 3471910"/>
              <a:gd name="connsiteY2" fmla="*/ 18546 h 961975"/>
              <a:gd name="connsiteX3" fmla="*/ 2111828 w 3471910"/>
              <a:gd name="connsiteY3" fmla="*/ 141918 h 961975"/>
              <a:gd name="connsiteX4" fmla="*/ 3425371 w 3471910"/>
              <a:gd name="connsiteY4" fmla="*/ 330604 h 961975"/>
              <a:gd name="connsiteX5" fmla="*/ 3418114 w 3471910"/>
              <a:gd name="connsiteY5" fmla="*/ 961975 h 961975"/>
              <a:gd name="connsiteX0" fmla="*/ 0 w 3579395"/>
              <a:gd name="connsiteY0" fmla="*/ 53172 h 960315"/>
              <a:gd name="connsiteX1" fmla="*/ 0 w 3579395"/>
              <a:gd name="connsiteY1" fmla="*/ 53172 h 960315"/>
              <a:gd name="connsiteX2" fmla="*/ 1320800 w 3579395"/>
              <a:gd name="connsiteY2" fmla="*/ 16886 h 960315"/>
              <a:gd name="connsiteX3" fmla="*/ 3425371 w 3579395"/>
              <a:gd name="connsiteY3" fmla="*/ 328944 h 960315"/>
              <a:gd name="connsiteX4" fmla="*/ 3418114 w 3579395"/>
              <a:gd name="connsiteY4" fmla="*/ 960315 h 960315"/>
              <a:gd name="connsiteX0" fmla="*/ 0 w 3677228"/>
              <a:gd name="connsiteY0" fmla="*/ 0 h 907143"/>
              <a:gd name="connsiteX1" fmla="*/ 0 w 3677228"/>
              <a:gd name="connsiteY1" fmla="*/ 0 h 907143"/>
              <a:gd name="connsiteX2" fmla="*/ 3425371 w 3677228"/>
              <a:gd name="connsiteY2" fmla="*/ 275772 h 907143"/>
              <a:gd name="connsiteX3" fmla="*/ 3418114 w 3677228"/>
              <a:gd name="connsiteY3" fmla="*/ 907143 h 907143"/>
              <a:gd name="connsiteX0" fmla="*/ 0 w 3677228"/>
              <a:gd name="connsiteY0" fmla="*/ 0 h 907143"/>
              <a:gd name="connsiteX1" fmla="*/ 0 w 3677228"/>
              <a:gd name="connsiteY1" fmla="*/ 0 h 907143"/>
              <a:gd name="connsiteX2" fmla="*/ 3425371 w 3677228"/>
              <a:gd name="connsiteY2" fmla="*/ 275772 h 907143"/>
              <a:gd name="connsiteX3" fmla="*/ 3418114 w 3677228"/>
              <a:gd name="connsiteY3" fmla="*/ 907143 h 907143"/>
              <a:gd name="connsiteX0" fmla="*/ 0 w 3425371"/>
              <a:gd name="connsiteY0" fmla="*/ 0 h 907143"/>
              <a:gd name="connsiteX1" fmla="*/ 0 w 3425371"/>
              <a:gd name="connsiteY1" fmla="*/ 0 h 907143"/>
              <a:gd name="connsiteX2" fmla="*/ 3425371 w 3425371"/>
              <a:gd name="connsiteY2" fmla="*/ 275772 h 907143"/>
              <a:gd name="connsiteX3" fmla="*/ 3418114 w 3425371"/>
              <a:gd name="connsiteY3" fmla="*/ 907143 h 907143"/>
              <a:gd name="connsiteX0" fmla="*/ 70757 w 3496128"/>
              <a:gd name="connsiteY0" fmla="*/ 114300 h 1021443"/>
              <a:gd name="connsiteX1" fmla="*/ 0 w 3496128"/>
              <a:gd name="connsiteY1" fmla="*/ 0 h 1021443"/>
              <a:gd name="connsiteX2" fmla="*/ 3496128 w 3496128"/>
              <a:gd name="connsiteY2" fmla="*/ 390072 h 1021443"/>
              <a:gd name="connsiteX3" fmla="*/ 3488871 w 3496128"/>
              <a:gd name="connsiteY3" fmla="*/ 1021443 h 1021443"/>
              <a:gd name="connsiteX0" fmla="*/ 321926 w 3880647"/>
              <a:gd name="connsiteY0" fmla="*/ 122535 h 1029678"/>
              <a:gd name="connsiteX1" fmla="*/ 251169 w 3880647"/>
              <a:gd name="connsiteY1" fmla="*/ 8235 h 1029678"/>
              <a:gd name="connsiteX2" fmla="*/ 3880647 w 3880647"/>
              <a:gd name="connsiteY2" fmla="*/ 9143 h 1029678"/>
              <a:gd name="connsiteX3" fmla="*/ 3740040 w 3880647"/>
              <a:gd name="connsiteY3" fmla="*/ 1029678 h 1029678"/>
              <a:gd name="connsiteX0" fmla="*/ 321926 w 3880647"/>
              <a:gd name="connsiteY0" fmla="*/ 122535 h 1035121"/>
              <a:gd name="connsiteX1" fmla="*/ 251169 w 3880647"/>
              <a:gd name="connsiteY1" fmla="*/ 8235 h 1035121"/>
              <a:gd name="connsiteX2" fmla="*/ 3880647 w 3880647"/>
              <a:gd name="connsiteY2" fmla="*/ 9143 h 1035121"/>
              <a:gd name="connsiteX3" fmla="*/ 3865225 w 3880647"/>
              <a:gd name="connsiteY3" fmla="*/ 1035121 h 1035121"/>
              <a:gd name="connsiteX0" fmla="*/ 321926 w 3880647"/>
              <a:gd name="connsiteY0" fmla="*/ 122535 h 1035121"/>
              <a:gd name="connsiteX1" fmla="*/ 251169 w 3880647"/>
              <a:gd name="connsiteY1" fmla="*/ 8235 h 1035121"/>
              <a:gd name="connsiteX2" fmla="*/ 3880647 w 3880647"/>
              <a:gd name="connsiteY2" fmla="*/ 9143 h 1035121"/>
              <a:gd name="connsiteX3" fmla="*/ 3876111 w 3880647"/>
              <a:gd name="connsiteY3" fmla="*/ 1035121 h 1035121"/>
              <a:gd name="connsiteX0" fmla="*/ 0 w 3629478"/>
              <a:gd name="connsiteY0" fmla="*/ 8235 h 1035121"/>
              <a:gd name="connsiteX1" fmla="*/ 3629478 w 3629478"/>
              <a:gd name="connsiteY1" fmla="*/ 9143 h 1035121"/>
              <a:gd name="connsiteX2" fmla="*/ 3624942 w 3629478"/>
              <a:gd name="connsiteY2" fmla="*/ 1035121 h 1035121"/>
              <a:gd name="connsiteX0" fmla="*/ 0 w 3629478"/>
              <a:gd name="connsiteY0" fmla="*/ 0 h 1026886"/>
              <a:gd name="connsiteX1" fmla="*/ 3629478 w 3629478"/>
              <a:gd name="connsiteY1" fmla="*/ 908 h 1026886"/>
              <a:gd name="connsiteX2" fmla="*/ 3624942 w 3629478"/>
              <a:gd name="connsiteY2" fmla="*/ 1026886 h 1026886"/>
            </a:gdLst>
            <a:ahLst/>
            <a:cxnLst>
              <a:cxn ang="0">
                <a:pos x="connsiteX0" y="connsiteY0"/>
              </a:cxn>
              <a:cxn ang="0">
                <a:pos x="connsiteX1" y="connsiteY1"/>
              </a:cxn>
              <a:cxn ang="0">
                <a:pos x="connsiteX2" y="connsiteY2"/>
              </a:cxn>
            </a:cxnLst>
            <a:rect l="l" t="t" r="r" b="b"/>
            <a:pathLst>
              <a:path w="3629478" h="1026886">
                <a:moveTo>
                  <a:pt x="0" y="0"/>
                </a:moveTo>
                <a:lnTo>
                  <a:pt x="3629478" y="908"/>
                </a:lnTo>
                <a:lnTo>
                  <a:pt x="3624942" y="1026886"/>
                </a:lnTo>
              </a:path>
            </a:pathLst>
          </a:custGeom>
          <a:noFill/>
          <a:ln w="15875" cap="rnd">
            <a:solidFill>
              <a:srgbClr val="0A6ED1"/>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0" rtlCol="0" anchor="t" anchorCtr="0"/>
          <a:lstStyle/>
          <a:p>
            <a:pPr fontAlgn="base">
              <a:spcBef>
                <a:spcPts val="600"/>
              </a:spcBef>
              <a:spcAft>
                <a:spcPct val="0"/>
              </a:spcAft>
              <a:buClr>
                <a:srgbClr val="F0AB00"/>
              </a:buClr>
              <a:buSzPct val="80000"/>
            </a:pPr>
            <a:endParaRPr lang="en-US" sz="1200" b="1" kern="0" dirty="0">
              <a:solidFill>
                <a:schemeClr val="tx1">
                  <a:lumMod val="65000"/>
                  <a:lumOff val="35000"/>
                </a:schemeClr>
              </a:solidFill>
              <a:latin typeface="BentonSans" charset="0"/>
              <a:ea typeface="BentonSans" charset="0"/>
              <a:cs typeface="BentonSans" charset="0"/>
            </a:endParaRPr>
          </a:p>
        </p:txBody>
      </p:sp>
      <p:sp>
        <p:nvSpPr>
          <p:cNvPr id="44" name="Freeform: Shape 43"/>
          <p:cNvSpPr/>
          <p:nvPr/>
        </p:nvSpPr>
        <p:spPr bwMode="gray">
          <a:xfrm rot="16200000" flipH="1" flipV="1">
            <a:off x="5603075" y="1486073"/>
            <a:ext cx="1473359" cy="2773216"/>
          </a:xfrm>
          <a:custGeom>
            <a:avLst/>
            <a:gdLst>
              <a:gd name="connsiteX0" fmla="*/ 0 w 3425371"/>
              <a:gd name="connsiteY0" fmla="*/ 54832 h 961975"/>
              <a:gd name="connsiteX1" fmla="*/ 0 w 3425371"/>
              <a:gd name="connsiteY1" fmla="*/ 54832 h 961975"/>
              <a:gd name="connsiteX2" fmla="*/ 1320800 w 3425371"/>
              <a:gd name="connsiteY2" fmla="*/ 18546 h 961975"/>
              <a:gd name="connsiteX3" fmla="*/ 2111828 w 3425371"/>
              <a:gd name="connsiteY3" fmla="*/ 141918 h 961975"/>
              <a:gd name="connsiteX4" fmla="*/ 2772228 w 3425371"/>
              <a:gd name="connsiteY4" fmla="*/ 236261 h 961975"/>
              <a:gd name="connsiteX5" fmla="*/ 2989942 w 3425371"/>
              <a:gd name="connsiteY5" fmla="*/ 265289 h 961975"/>
              <a:gd name="connsiteX6" fmla="*/ 3200400 w 3425371"/>
              <a:gd name="connsiteY6" fmla="*/ 301575 h 961975"/>
              <a:gd name="connsiteX7" fmla="*/ 3251200 w 3425371"/>
              <a:gd name="connsiteY7" fmla="*/ 308832 h 961975"/>
              <a:gd name="connsiteX8" fmla="*/ 3389085 w 3425371"/>
              <a:gd name="connsiteY8" fmla="*/ 323346 h 961975"/>
              <a:gd name="connsiteX9" fmla="*/ 3425371 w 3425371"/>
              <a:gd name="connsiteY9" fmla="*/ 330604 h 961975"/>
              <a:gd name="connsiteX10" fmla="*/ 3418114 w 3425371"/>
              <a:gd name="connsiteY10" fmla="*/ 961975 h 961975"/>
              <a:gd name="connsiteX0" fmla="*/ 0 w 3436530"/>
              <a:gd name="connsiteY0" fmla="*/ 54832 h 961975"/>
              <a:gd name="connsiteX1" fmla="*/ 0 w 3436530"/>
              <a:gd name="connsiteY1" fmla="*/ 54832 h 961975"/>
              <a:gd name="connsiteX2" fmla="*/ 1320800 w 3436530"/>
              <a:gd name="connsiteY2" fmla="*/ 18546 h 961975"/>
              <a:gd name="connsiteX3" fmla="*/ 2111828 w 3436530"/>
              <a:gd name="connsiteY3" fmla="*/ 141918 h 961975"/>
              <a:gd name="connsiteX4" fmla="*/ 2772228 w 3436530"/>
              <a:gd name="connsiteY4" fmla="*/ 236261 h 961975"/>
              <a:gd name="connsiteX5" fmla="*/ 2989942 w 3436530"/>
              <a:gd name="connsiteY5" fmla="*/ 265289 h 961975"/>
              <a:gd name="connsiteX6" fmla="*/ 3200400 w 3436530"/>
              <a:gd name="connsiteY6" fmla="*/ 301575 h 961975"/>
              <a:gd name="connsiteX7" fmla="*/ 3251200 w 3436530"/>
              <a:gd name="connsiteY7" fmla="*/ 308832 h 961975"/>
              <a:gd name="connsiteX8" fmla="*/ 3425371 w 3436530"/>
              <a:gd name="connsiteY8" fmla="*/ 330604 h 961975"/>
              <a:gd name="connsiteX9" fmla="*/ 3418114 w 3436530"/>
              <a:gd name="connsiteY9" fmla="*/ 961975 h 961975"/>
              <a:gd name="connsiteX0" fmla="*/ 0 w 3440264"/>
              <a:gd name="connsiteY0" fmla="*/ 54832 h 961975"/>
              <a:gd name="connsiteX1" fmla="*/ 0 w 3440264"/>
              <a:gd name="connsiteY1" fmla="*/ 54832 h 961975"/>
              <a:gd name="connsiteX2" fmla="*/ 1320800 w 3440264"/>
              <a:gd name="connsiteY2" fmla="*/ 18546 h 961975"/>
              <a:gd name="connsiteX3" fmla="*/ 2111828 w 3440264"/>
              <a:gd name="connsiteY3" fmla="*/ 141918 h 961975"/>
              <a:gd name="connsiteX4" fmla="*/ 2772228 w 3440264"/>
              <a:gd name="connsiteY4" fmla="*/ 236261 h 961975"/>
              <a:gd name="connsiteX5" fmla="*/ 2989942 w 3440264"/>
              <a:gd name="connsiteY5" fmla="*/ 265289 h 961975"/>
              <a:gd name="connsiteX6" fmla="*/ 3200400 w 3440264"/>
              <a:gd name="connsiteY6" fmla="*/ 301575 h 961975"/>
              <a:gd name="connsiteX7" fmla="*/ 3425371 w 3440264"/>
              <a:gd name="connsiteY7" fmla="*/ 330604 h 961975"/>
              <a:gd name="connsiteX8" fmla="*/ 3418114 w 3440264"/>
              <a:gd name="connsiteY8" fmla="*/ 961975 h 961975"/>
              <a:gd name="connsiteX0" fmla="*/ 0 w 3455802"/>
              <a:gd name="connsiteY0" fmla="*/ 54832 h 961975"/>
              <a:gd name="connsiteX1" fmla="*/ 0 w 3455802"/>
              <a:gd name="connsiteY1" fmla="*/ 54832 h 961975"/>
              <a:gd name="connsiteX2" fmla="*/ 1320800 w 3455802"/>
              <a:gd name="connsiteY2" fmla="*/ 18546 h 961975"/>
              <a:gd name="connsiteX3" fmla="*/ 2111828 w 3455802"/>
              <a:gd name="connsiteY3" fmla="*/ 141918 h 961975"/>
              <a:gd name="connsiteX4" fmla="*/ 2772228 w 3455802"/>
              <a:gd name="connsiteY4" fmla="*/ 236261 h 961975"/>
              <a:gd name="connsiteX5" fmla="*/ 2989942 w 3455802"/>
              <a:gd name="connsiteY5" fmla="*/ 265289 h 961975"/>
              <a:gd name="connsiteX6" fmla="*/ 3425371 w 3455802"/>
              <a:gd name="connsiteY6" fmla="*/ 330604 h 961975"/>
              <a:gd name="connsiteX7" fmla="*/ 3418114 w 3455802"/>
              <a:gd name="connsiteY7" fmla="*/ 961975 h 961975"/>
              <a:gd name="connsiteX0" fmla="*/ 0 w 3471910"/>
              <a:gd name="connsiteY0" fmla="*/ 54832 h 961975"/>
              <a:gd name="connsiteX1" fmla="*/ 0 w 3471910"/>
              <a:gd name="connsiteY1" fmla="*/ 54832 h 961975"/>
              <a:gd name="connsiteX2" fmla="*/ 1320800 w 3471910"/>
              <a:gd name="connsiteY2" fmla="*/ 18546 h 961975"/>
              <a:gd name="connsiteX3" fmla="*/ 2111828 w 3471910"/>
              <a:gd name="connsiteY3" fmla="*/ 141918 h 961975"/>
              <a:gd name="connsiteX4" fmla="*/ 2772228 w 3471910"/>
              <a:gd name="connsiteY4" fmla="*/ 236261 h 961975"/>
              <a:gd name="connsiteX5" fmla="*/ 3425371 w 3471910"/>
              <a:gd name="connsiteY5" fmla="*/ 330604 h 961975"/>
              <a:gd name="connsiteX6" fmla="*/ 3418114 w 3471910"/>
              <a:gd name="connsiteY6" fmla="*/ 961975 h 961975"/>
              <a:gd name="connsiteX0" fmla="*/ 0 w 3471910"/>
              <a:gd name="connsiteY0" fmla="*/ 54832 h 961975"/>
              <a:gd name="connsiteX1" fmla="*/ 0 w 3471910"/>
              <a:gd name="connsiteY1" fmla="*/ 54832 h 961975"/>
              <a:gd name="connsiteX2" fmla="*/ 1320800 w 3471910"/>
              <a:gd name="connsiteY2" fmla="*/ 18546 h 961975"/>
              <a:gd name="connsiteX3" fmla="*/ 2111828 w 3471910"/>
              <a:gd name="connsiteY3" fmla="*/ 141918 h 961975"/>
              <a:gd name="connsiteX4" fmla="*/ 3425371 w 3471910"/>
              <a:gd name="connsiteY4" fmla="*/ 330604 h 961975"/>
              <a:gd name="connsiteX5" fmla="*/ 3418114 w 3471910"/>
              <a:gd name="connsiteY5" fmla="*/ 961975 h 961975"/>
              <a:gd name="connsiteX0" fmla="*/ 0 w 3579395"/>
              <a:gd name="connsiteY0" fmla="*/ 53172 h 960315"/>
              <a:gd name="connsiteX1" fmla="*/ 0 w 3579395"/>
              <a:gd name="connsiteY1" fmla="*/ 53172 h 960315"/>
              <a:gd name="connsiteX2" fmla="*/ 1320800 w 3579395"/>
              <a:gd name="connsiteY2" fmla="*/ 16886 h 960315"/>
              <a:gd name="connsiteX3" fmla="*/ 3425371 w 3579395"/>
              <a:gd name="connsiteY3" fmla="*/ 328944 h 960315"/>
              <a:gd name="connsiteX4" fmla="*/ 3418114 w 3579395"/>
              <a:gd name="connsiteY4" fmla="*/ 960315 h 960315"/>
              <a:gd name="connsiteX0" fmla="*/ 0 w 3677228"/>
              <a:gd name="connsiteY0" fmla="*/ 0 h 907143"/>
              <a:gd name="connsiteX1" fmla="*/ 0 w 3677228"/>
              <a:gd name="connsiteY1" fmla="*/ 0 h 907143"/>
              <a:gd name="connsiteX2" fmla="*/ 3425371 w 3677228"/>
              <a:gd name="connsiteY2" fmla="*/ 275772 h 907143"/>
              <a:gd name="connsiteX3" fmla="*/ 3418114 w 3677228"/>
              <a:gd name="connsiteY3" fmla="*/ 907143 h 907143"/>
              <a:gd name="connsiteX0" fmla="*/ 0 w 3677228"/>
              <a:gd name="connsiteY0" fmla="*/ 0 h 907143"/>
              <a:gd name="connsiteX1" fmla="*/ 0 w 3677228"/>
              <a:gd name="connsiteY1" fmla="*/ 0 h 907143"/>
              <a:gd name="connsiteX2" fmla="*/ 3425371 w 3677228"/>
              <a:gd name="connsiteY2" fmla="*/ 275772 h 907143"/>
              <a:gd name="connsiteX3" fmla="*/ 3418114 w 3677228"/>
              <a:gd name="connsiteY3" fmla="*/ 907143 h 907143"/>
              <a:gd name="connsiteX0" fmla="*/ 0 w 3425371"/>
              <a:gd name="connsiteY0" fmla="*/ 0 h 907143"/>
              <a:gd name="connsiteX1" fmla="*/ 0 w 3425371"/>
              <a:gd name="connsiteY1" fmla="*/ 0 h 907143"/>
              <a:gd name="connsiteX2" fmla="*/ 3425371 w 3425371"/>
              <a:gd name="connsiteY2" fmla="*/ 275772 h 907143"/>
              <a:gd name="connsiteX3" fmla="*/ 3418114 w 3425371"/>
              <a:gd name="connsiteY3" fmla="*/ 907143 h 907143"/>
              <a:gd name="connsiteX0" fmla="*/ 70757 w 3496128"/>
              <a:gd name="connsiteY0" fmla="*/ 114300 h 1021443"/>
              <a:gd name="connsiteX1" fmla="*/ 0 w 3496128"/>
              <a:gd name="connsiteY1" fmla="*/ 0 h 1021443"/>
              <a:gd name="connsiteX2" fmla="*/ 3496128 w 3496128"/>
              <a:gd name="connsiteY2" fmla="*/ 390072 h 1021443"/>
              <a:gd name="connsiteX3" fmla="*/ 3488871 w 3496128"/>
              <a:gd name="connsiteY3" fmla="*/ 1021443 h 1021443"/>
              <a:gd name="connsiteX0" fmla="*/ 321926 w 3880647"/>
              <a:gd name="connsiteY0" fmla="*/ 122535 h 1029678"/>
              <a:gd name="connsiteX1" fmla="*/ 251169 w 3880647"/>
              <a:gd name="connsiteY1" fmla="*/ 8235 h 1029678"/>
              <a:gd name="connsiteX2" fmla="*/ 3880647 w 3880647"/>
              <a:gd name="connsiteY2" fmla="*/ 9143 h 1029678"/>
              <a:gd name="connsiteX3" fmla="*/ 3740040 w 3880647"/>
              <a:gd name="connsiteY3" fmla="*/ 1029678 h 1029678"/>
              <a:gd name="connsiteX0" fmla="*/ 321926 w 3880647"/>
              <a:gd name="connsiteY0" fmla="*/ 122535 h 1035121"/>
              <a:gd name="connsiteX1" fmla="*/ 251169 w 3880647"/>
              <a:gd name="connsiteY1" fmla="*/ 8235 h 1035121"/>
              <a:gd name="connsiteX2" fmla="*/ 3880647 w 3880647"/>
              <a:gd name="connsiteY2" fmla="*/ 9143 h 1035121"/>
              <a:gd name="connsiteX3" fmla="*/ 3865225 w 3880647"/>
              <a:gd name="connsiteY3" fmla="*/ 1035121 h 1035121"/>
              <a:gd name="connsiteX0" fmla="*/ 321926 w 3880647"/>
              <a:gd name="connsiteY0" fmla="*/ 122535 h 1035121"/>
              <a:gd name="connsiteX1" fmla="*/ 251169 w 3880647"/>
              <a:gd name="connsiteY1" fmla="*/ 8235 h 1035121"/>
              <a:gd name="connsiteX2" fmla="*/ 3880647 w 3880647"/>
              <a:gd name="connsiteY2" fmla="*/ 9143 h 1035121"/>
              <a:gd name="connsiteX3" fmla="*/ 3876111 w 3880647"/>
              <a:gd name="connsiteY3" fmla="*/ 1035121 h 1035121"/>
              <a:gd name="connsiteX0" fmla="*/ 0 w 3629478"/>
              <a:gd name="connsiteY0" fmla="*/ 8235 h 1035121"/>
              <a:gd name="connsiteX1" fmla="*/ 3629478 w 3629478"/>
              <a:gd name="connsiteY1" fmla="*/ 9143 h 1035121"/>
              <a:gd name="connsiteX2" fmla="*/ 3624942 w 3629478"/>
              <a:gd name="connsiteY2" fmla="*/ 1035121 h 1035121"/>
              <a:gd name="connsiteX0" fmla="*/ 0 w 3629478"/>
              <a:gd name="connsiteY0" fmla="*/ 0 h 1026886"/>
              <a:gd name="connsiteX1" fmla="*/ 3629478 w 3629478"/>
              <a:gd name="connsiteY1" fmla="*/ 908 h 1026886"/>
              <a:gd name="connsiteX2" fmla="*/ 3624942 w 3629478"/>
              <a:gd name="connsiteY2" fmla="*/ 1026886 h 1026886"/>
            </a:gdLst>
            <a:ahLst/>
            <a:cxnLst>
              <a:cxn ang="0">
                <a:pos x="connsiteX0" y="connsiteY0"/>
              </a:cxn>
              <a:cxn ang="0">
                <a:pos x="connsiteX1" y="connsiteY1"/>
              </a:cxn>
              <a:cxn ang="0">
                <a:pos x="connsiteX2" y="connsiteY2"/>
              </a:cxn>
            </a:cxnLst>
            <a:rect l="l" t="t" r="r" b="b"/>
            <a:pathLst>
              <a:path w="3629478" h="1026886">
                <a:moveTo>
                  <a:pt x="0" y="0"/>
                </a:moveTo>
                <a:lnTo>
                  <a:pt x="3629478" y="908"/>
                </a:lnTo>
                <a:lnTo>
                  <a:pt x="3624942" y="1026886"/>
                </a:lnTo>
              </a:path>
            </a:pathLst>
          </a:custGeom>
          <a:noFill/>
          <a:ln w="15875" cap="rnd">
            <a:solidFill>
              <a:srgbClr val="074D92"/>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lstStyle/>
          <a:p>
            <a:endParaRPr lang="en-US" sz="1200" b="1" kern="0" dirty="0">
              <a:solidFill>
                <a:schemeClr val="tx1">
                  <a:lumMod val="65000"/>
                  <a:lumOff val="35000"/>
                </a:schemeClr>
              </a:solidFill>
              <a:latin typeface="BentonSans" charset="0"/>
              <a:ea typeface="BentonSans" charset="0"/>
              <a:cs typeface="BentonSans" charset="0"/>
            </a:endParaRPr>
          </a:p>
        </p:txBody>
      </p:sp>
      <p:sp>
        <p:nvSpPr>
          <p:cNvPr id="45" name="Freeform: Shape 44"/>
          <p:cNvSpPr/>
          <p:nvPr/>
        </p:nvSpPr>
        <p:spPr bwMode="gray">
          <a:xfrm rot="16200000" flipH="1" flipV="1">
            <a:off x="9281264" y="1486075"/>
            <a:ext cx="1473359" cy="2773216"/>
          </a:xfrm>
          <a:custGeom>
            <a:avLst/>
            <a:gdLst>
              <a:gd name="connsiteX0" fmla="*/ 0 w 3425371"/>
              <a:gd name="connsiteY0" fmla="*/ 54832 h 961975"/>
              <a:gd name="connsiteX1" fmla="*/ 0 w 3425371"/>
              <a:gd name="connsiteY1" fmla="*/ 54832 h 961975"/>
              <a:gd name="connsiteX2" fmla="*/ 1320800 w 3425371"/>
              <a:gd name="connsiteY2" fmla="*/ 18546 h 961975"/>
              <a:gd name="connsiteX3" fmla="*/ 2111828 w 3425371"/>
              <a:gd name="connsiteY3" fmla="*/ 141918 h 961975"/>
              <a:gd name="connsiteX4" fmla="*/ 2772228 w 3425371"/>
              <a:gd name="connsiteY4" fmla="*/ 236261 h 961975"/>
              <a:gd name="connsiteX5" fmla="*/ 2989942 w 3425371"/>
              <a:gd name="connsiteY5" fmla="*/ 265289 h 961975"/>
              <a:gd name="connsiteX6" fmla="*/ 3200400 w 3425371"/>
              <a:gd name="connsiteY6" fmla="*/ 301575 h 961975"/>
              <a:gd name="connsiteX7" fmla="*/ 3251200 w 3425371"/>
              <a:gd name="connsiteY7" fmla="*/ 308832 h 961975"/>
              <a:gd name="connsiteX8" fmla="*/ 3389085 w 3425371"/>
              <a:gd name="connsiteY8" fmla="*/ 323346 h 961975"/>
              <a:gd name="connsiteX9" fmla="*/ 3425371 w 3425371"/>
              <a:gd name="connsiteY9" fmla="*/ 330604 h 961975"/>
              <a:gd name="connsiteX10" fmla="*/ 3418114 w 3425371"/>
              <a:gd name="connsiteY10" fmla="*/ 961975 h 961975"/>
              <a:gd name="connsiteX0" fmla="*/ 0 w 3436530"/>
              <a:gd name="connsiteY0" fmla="*/ 54832 h 961975"/>
              <a:gd name="connsiteX1" fmla="*/ 0 w 3436530"/>
              <a:gd name="connsiteY1" fmla="*/ 54832 h 961975"/>
              <a:gd name="connsiteX2" fmla="*/ 1320800 w 3436530"/>
              <a:gd name="connsiteY2" fmla="*/ 18546 h 961975"/>
              <a:gd name="connsiteX3" fmla="*/ 2111828 w 3436530"/>
              <a:gd name="connsiteY3" fmla="*/ 141918 h 961975"/>
              <a:gd name="connsiteX4" fmla="*/ 2772228 w 3436530"/>
              <a:gd name="connsiteY4" fmla="*/ 236261 h 961975"/>
              <a:gd name="connsiteX5" fmla="*/ 2989942 w 3436530"/>
              <a:gd name="connsiteY5" fmla="*/ 265289 h 961975"/>
              <a:gd name="connsiteX6" fmla="*/ 3200400 w 3436530"/>
              <a:gd name="connsiteY6" fmla="*/ 301575 h 961975"/>
              <a:gd name="connsiteX7" fmla="*/ 3251200 w 3436530"/>
              <a:gd name="connsiteY7" fmla="*/ 308832 h 961975"/>
              <a:gd name="connsiteX8" fmla="*/ 3425371 w 3436530"/>
              <a:gd name="connsiteY8" fmla="*/ 330604 h 961975"/>
              <a:gd name="connsiteX9" fmla="*/ 3418114 w 3436530"/>
              <a:gd name="connsiteY9" fmla="*/ 961975 h 961975"/>
              <a:gd name="connsiteX0" fmla="*/ 0 w 3440264"/>
              <a:gd name="connsiteY0" fmla="*/ 54832 h 961975"/>
              <a:gd name="connsiteX1" fmla="*/ 0 w 3440264"/>
              <a:gd name="connsiteY1" fmla="*/ 54832 h 961975"/>
              <a:gd name="connsiteX2" fmla="*/ 1320800 w 3440264"/>
              <a:gd name="connsiteY2" fmla="*/ 18546 h 961975"/>
              <a:gd name="connsiteX3" fmla="*/ 2111828 w 3440264"/>
              <a:gd name="connsiteY3" fmla="*/ 141918 h 961975"/>
              <a:gd name="connsiteX4" fmla="*/ 2772228 w 3440264"/>
              <a:gd name="connsiteY4" fmla="*/ 236261 h 961975"/>
              <a:gd name="connsiteX5" fmla="*/ 2989942 w 3440264"/>
              <a:gd name="connsiteY5" fmla="*/ 265289 h 961975"/>
              <a:gd name="connsiteX6" fmla="*/ 3200400 w 3440264"/>
              <a:gd name="connsiteY6" fmla="*/ 301575 h 961975"/>
              <a:gd name="connsiteX7" fmla="*/ 3425371 w 3440264"/>
              <a:gd name="connsiteY7" fmla="*/ 330604 h 961975"/>
              <a:gd name="connsiteX8" fmla="*/ 3418114 w 3440264"/>
              <a:gd name="connsiteY8" fmla="*/ 961975 h 961975"/>
              <a:gd name="connsiteX0" fmla="*/ 0 w 3455802"/>
              <a:gd name="connsiteY0" fmla="*/ 54832 h 961975"/>
              <a:gd name="connsiteX1" fmla="*/ 0 w 3455802"/>
              <a:gd name="connsiteY1" fmla="*/ 54832 h 961975"/>
              <a:gd name="connsiteX2" fmla="*/ 1320800 w 3455802"/>
              <a:gd name="connsiteY2" fmla="*/ 18546 h 961975"/>
              <a:gd name="connsiteX3" fmla="*/ 2111828 w 3455802"/>
              <a:gd name="connsiteY3" fmla="*/ 141918 h 961975"/>
              <a:gd name="connsiteX4" fmla="*/ 2772228 w 3455802"/>
              <a:gd name="connsiteY4" fmla="*/ 236261 h 961975"/>
              <a:gd name="connsiteX5" fmla="*/ 2989942 w 3455802"/>
              <a:gd name="connsiteY5" fmla="*/ 265289 h 961975"/>
              <a:gd name="connsiteX6" fmla="*/ 3425371 w 3455802"/>
              <a:gd name="connsiteY6" fmla="*/ 330604 h 961975"/>
              <a:gd name="connsiteX7" fmla="*/ 3418114 w 3455802"/>
              <a:gd name="connsiteY7" fmla="*/ 961975 h 961975"/>
              <a:gd name="connsiteX0" fmla="*/ 0 w 3471910"/>
              <a:gd name="connsiteY0" fmla="*/ 54832 h 961975"/>
              <a:gd name="connsiteX1" fmla="*/ 0 w 3471910"/>
              <a:gd name="connsiteY1" fmla="*/ 54832 h 961975"/>
              <a:gd name="connsiteX2" fmla="*/ 1320800 w 3471910"/>
              <a:gd name="connsiteY2" fmla="*/ 18546 h 961975"/>
              <a:gd name="connsiteX3" fmla="*/ 2111828 w 3471910"/>
              <a:gd name="connsiteY3" fmla="*/ 141918 h 961975"/>
              <a:gd name="connsiteX4" fmla="*/ 2772228 w 3471910"/>
              <a:gd name="connsiteY4" fmla="*/ 236261 h 961975"/>
              <a:gd name="connsiteX5" fmla="*/ 3425371 w 3471910"/>
              <a:gd name="connsiteY5" fmla="*/ 330604 h 961975"/>
              <a:gd name="connsiteX6" fmla="*/ 3418114 w 3471910"/>
              <a:gd name="connsiteY6" fmla="*/ 961975 h 961975"/>
              <a:gd name="connsiteX0" fmla="*/ 0 w 3471910"/>
              <a:gd name="connsiteY0" fmla="*/ 54832 h 961975"/>
              <a:gd name="connsiteX1" fmla="*/ 0 w 3471910"/>
              <a:gd name="connsiteY1" fmla="*/ 54832 h 961975"/>
              <a:gd name="connsiteX2" fmla="*/ 1320800 w 3471910"/>
              <a:gd name="connsiteY2" fmla="*/ 18546 h 961975"/>
              <a:gd name="connsiteX3" fmla="*/ 2111828 w 3471910"/>
              <a:gd name="connsiteY3" fmla="*/ 141918 h 961975"/>
              <a:gd name="connsiteX4" fmla="*/ 3425371 w 3471910"/>
              <a:gd name="connsiteY4" fmla="*/ 330604 h 961975"/>
              <a:gd name="connsiteX5" fmla="*/ 3418114 w 3471910"/>
              <a:gd name="connsiteY5" fmla="*/ 961975 h 961975"/>
              <a:gd name="connsiteX0" fmla="*/ 0 w 3579395"/>
              <a:gd name="connsiteY0" fmla="*/ 53172 h 960315"/>
              <a:gd name="connsiteX1" fmla="*/ 0 w 3579395"/>
              <a:gd name="connsiteY1" fmla="*/ 53172 h 960315"/>
              <a:gd name="connsiteX2" fmla="*/ 1320800 w 3579395"/>
              <a:gd name="connsiteY2" fmla="*/ 16886 h 960315"/>
              <a:gd name="connsiteX3" fmla="*/ 3425371 w 3579395"/>
              <a:gd name="connsiteY3" fmla="*/ 328944 h 960315"/>
              <a:gd name="connsiteX4" fmla="*/ 3418114 w 3579395"/>
              <a:gd name="connsiteY4" fmla="*/ 960315 h 960315"/>
              <a:gd name="connsiteX0" fmla="*/ 0 w 3677228"/>
              <a:gd name="connsiteY0" fmla="*/ 0 h 907143"/>
              <a:gd name="connsiteX1" fmla="*/ 0 w 3677228"/>
              <a:gd name="connsiteY1" fmla="*/ 0 h 907143"/>
              <a:gd name="connsiteX2" fmla="*/ 3425371 w 3677228"/>
              <a:gd name="connsiteY2" fmla="*/ 275772 h 907143"/>
              <a:gd name="connsiteX3" fmla="*/ 3418114 w 3677228"/>
              <a:gd name="connsiteY3" fmla="*/ 907143 h 907143"/>
              <a:gd name="connsiteX0" fmla="*/ 0 w 3677228"/>
              <a:gd name="connsiteY0" fmla="*/ 0 h 907143"/>
              <a:gd name="connsiteX1" fmla="*/ 0 w 3677228"/>
              <a:gd name="connsiteY1" fmla="*/ 0 h 907143"/>
              <a:gd name="connsiteX2" fmla="*/ 3425371 w 3677228"/>
              <a:gd name="connsiteY2" fmla="*/ 275772 h 907143"/>
              <a:gd name="connsiteX3" fmla="*/ 3418114 w 3677228"/>
              <a:gd name="connsiteY3" fmla="*/ 907143 h 907143"/>
              <a:gd name="connsiteX0" fmla="*/ 0 w 3425371"/>
              <a:gd name="connsiteY0" fmla="*/ 0 h 907143"/>
              <a:gd name="connsiteX1" fmla="*/ 0 w 3425371"/>
              <a:gd name="connsiteY1" fmla="*/ 0 h 907143"/>
              <a:gd name="connsiteX2" fmla="*/ 3425371 w 3425371"/>
              <a:gd name="connsiteY2" fmla="*/ 275772 h 907143"/>
              <a:gd name="connsiteX3" fmla="*/ 3418114 w 3425371"/>
              <a:gd name="connsiteY3" fmla="*/ 907143 h 907143"/>
              <a:gd name="connsiteX0" fmla="*/ 70757 w 3496128"/>
              <a:gd name="connsiteY0" fmla="*/ 114300 h 1021443"/>
              <a:gd name="connsiteX1" fmla="*/ 0 w 3496128"/>
              <a:gd name="connsiteY1" fmla="*/ 0 h 1021443"/>
              <a:gd name="connsiteX2" fmla="*/ 3496128 w 3496128"/>
              <a:gd name="connsiteY2" fmla="*/ 390072 h 1021443"/>
              <a:gd name="connsiteX3" fmla="*/ 3488871 w 3496128"/>
              <a:gd name="connsiteY3" fmla="*/ 1021443 h 1021443"/>
              <a:gd name="connsiteX0" fmla="*/ 321926 w 3880647"/>
              <a:gd name="connsiteY0" fmla="*/ 122535 h 1029678"/>
              <a:gd name="connsiteX1" fmla="*/ 251169 w 3880647"/>
              <a:gd name="connsiteY1" fmla="*/ 8235 h 1029678"/>
              <a:gd name="connsiteX2" fmla="*/ 3880647 w 3880647"/>
              <a:gd name="connsiteY2" fmla="*/ 9143 h 1029678"/>
              <a:gd name="connsiteX3" fmla="*/ 3740040 w 3880647"/>
              <a:gd name="connsiteY3" fmla="*/ 1029678 h 1029678"/>
              <a:gd name="connsiteX0" fmla="*/ 321926 w 3880647"/>
              <a:gd name="connsiteY0" fmla="*/ 122535 h 1035121"/>
              <a:gd name="connsiteX1" fmla="*/ 251169 w 3880647"/>
              <a:gd name="connsiteY1" fmla="*/ 8235 h 1035121"/>
              <a:gd name="connsiteX2" fmla="*/ 3880647 w 3880647"/>
              <a:gd name="connsiteY2" fmla="*/ 9143 h 1035121"/>
              <a:gd name="connsiteX3" fmla="*/ 3865225 w 3880647"/>
              <a:gd name="connsiteY3" fmla="*/ 1035121 h 1035121"/>
              <a:gd name="connsiteX0" fmla="*/ 321926 w 3880647"/>
              <a:gd name="connsiteY0" fmla="*/ 122535 h 1035121"/>
              <a:gd name="connsiteX1" fmla="*/ 251169 w 3880647"/>
              <a:gd name="connsiteY1" fmla="*/ 8235 h 1035121"/>
              <a:gd name="connsiteX2" fmla="*/ 3880647 w 3880647"/>
              <a:gd name="connsiteY2" fmla="*/ 9143 h 1035121"/>
              <a:gd name="connsiteX3" fmla="*/ 3876111 w 3880647"/>
              <a:gd name="connsiteY3" fmla="*/ 1035121 h 1035121"/>
              <a:gd name="connsiteX0" fmla="*/ 0 w 3629478"/>
              <a:gd name="connsiteY0" fmla="*/ 8235 h 1035121"/>
              <a:gd name="connsiteX1" fmla="*/ 3629478 w 3629478"/>
              <a:gd name="connsiteY1" fmla="*/ 9143 h 1035121"/>
              <a:gd name="connsiteX2" fmla="*/ 3624942 w 3629478"/>
              <a:gd name="connsiteY2" fmla="*/ 1035121 h 1035121"/>
              <a:gd name="connsiteX0" fmla="*/ 0 w 3629478"/>
              <a:gd name="connsiteY0" fmla="*/ 0 h 1026886"/>
              <a:gd name="connsiteX1" fmla="*/ 3629478 w 3629478"/>
              <a:gd name="connsiteY1" fmla="*/ 908 h 1026886"/>
              <a:gd name="connsiteX2" fmla="*/ 3624942 w 3629478"/>
              <a:gd name="connsiteY2" fmla="*/ 1026886 h 1026886"/>
            </a:gdLst>
            <a:ahLst/>
            <a:cxnLst>
              <a:cxn ang="0">
                <a:pos x="connsiteX0" y="connsiteY0"/>
              </a:cxn>
              <a:cxn ang="0">
                <a:pos x="connsiteX1" y="connsiteY1"/>
              </a:cxn>
              <a:cxn ang="0">
                <a:pos x="connsiteX2" y="connsiteY2"/>
              </a:cxn>
            </a:cxnLst>
            <a:rect l="l" t="t" r="r" b="b"/>
            <a:pathLst>
              <a:path w="3629478" h="1026886">
                <a:moveTo>
                  <a:pt x="0" y="0"/>
                </a:moveTo>
                <a:lnTo>
                  <a:pt x="3629478" y="908"/>
                </a:lnTo>
                <a:lnTo>
                  <a:pt x="3624942" y="1026886"/>
                </a:lnTo>
              </a:path>
            </a:pathLst>
          </a:custGeom>
          <a:noFill/>
          <a:ln w="15875" cap="rnd">
            <a:solidFill>
              <a:srgbClr val="053B70"/>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lstStyle/>
          <a:p>
            <a:endParaRPr lang="en-US" sz="1200" b="1" kern="0" dirty="0">
              <a:solidFill>
                <a:schemeClr val="tx1">
                  <a:lumMod val="65000"/>
                  <a:lumOff val="35000"/>
                </a:schemeClr>
              </a:solidFill>
              <a:latin typeface="BentonSans" charset="0"/>
              <a:ea typeface="BentonSans" charset="0"/>
              <a:cs typeface="BentonSans" charset="0"/>
            </a:endParaRPr>
          </a:p>
        </p:txBody>
      </p:sp>
      <p:sp>
        <p:nvSpPr>
          <p:cNvPr id="46" name="Freeform: Shape 45"/>
          <p:cNvSpPr/>
          <p:nvPr/>
        </p:nvSpPr>
        <p:spPr bwMode="gray">
          <a:xfrm rot="16200000" flipH="1" flipV="1">
            <a:off x="1450122" y="4192861"/>
            <a:ext cx="1473359" cy="2773216"/>
          </a:xfrm>
          <a:custGeom>
            <a:avLst/>
            <a:gdLst>
              <a:gd name="connsiteX0" fmla="*/ 0 w 3425371"/>
              <a:gd name="connsiteY0" fmla="*/ 54832 h 961975"/>
              <a:gd name="connsiteX1" fmla="*/ 0 w 3425371"/>
              <a:gd name="connsiteY1" fmla="*/ 54832 h 961975"/>
              <a:gd name="connsiteX2" fmla="*/ 1320800 w 3425371"/>
              <a:gd name="connsiteY2" fmla="*/ 18546 h 961975"/>
              <a:gd name="connsiteX3" fmla="*/ 2111828 w 3425371"/>
              <a:gd name="connsiteY3" fmla="*/ 141918 h 961975"/>
              <a:gd name="connsiteX4" fmla="*/ 2772228 w 3425371"/>
              <a:gd name="connsiteY4" fmla="*/ 236261 h 961975"/>
              <a:gd name="connsiteX5" fmla="*/ 2989942 w 3425371"/>
              <a:gd name="connsiteY5" fmla="*/ 265289 h 961975"/>
              <a:gd name="connsiteX6" fmla="*/ 3200400 w 3425371"/>
              <a:gd name="connsiteY6" fmla="*/ 301575 h 961975"/>
              <a:gd name="connsiteX7" fmla="*/ 3251200 w 3425371"/>
              <a:gd name="connsiteY7" fmla="*/ 308832 h 961975"/>
              <a:gd name="connsiteX8" fmla="*/ 3389085 w 3425371"/>
              <a:gd name="connsiteY8" fmla="*/ 323346 h 961975"/>
              <a:gd name="connsiteX9" fmla="*/ 3425371 w 3425371"/>
              <a:gd name="connsiteY9" fmla="*/ 330604 h 961975"/>
              <a:gd name="connsiteX10" fmla="*/ 3418114 w 3425371"/>
              <a:gd name="connsiteY10" fmla="*/ 961975 h 961975"/>
              <a:gd name="connsiteX0" fmla="*/ 0 w 3436530"/>
              <a:gd name="connsiteY0" fmla="*/ 54832 h 961975"/>
              <a:gd name="connsiteX1" fmla="*/ 0 w 3436530"/>
              <a:gd name="connsiteY1" fmla="*/ 54832 h 961975"/>
              <a:gd name="connsiteX2" fmla="*/ 1320800 w 3436530"/>
              <a:gd name="connsiteY2" fmla="*/ 18546 h 961975"/>
              <a:gd name="connsiteX3" fmla="*/ 2111828 w 3436530"/>
              <a:gd name="connsiteY3" fmla="*/ 141918 h 961975"/>
              <a:gd name="connsiteX4" fmla="*/ 2772228 w 3436530"/>
              <a:gd name="connsiteY4" fmla="*/ 236261 h 961975"/>
              <a:gd name="connsiteX5" fmla="*/ 2989942 w 3436530"/>
              <a:gd name="connsiteY5" fmla="*/ 265289 h 961975"/>
              <a:gd name="connsiteX6" fmla="*/ 3200400 w 3436530"/>
              <a:gd name="connsiteY6" fmla="*/ 301575 h 961975"/>
              <a:gd name="connsiteX7" fmla="*/ 3251200 w 3436530"/>
              <a:gd name="connsiteY7" fmla="*/ 308832 h 961975"/>
              <a:gd name="connsiteX8" fmla="*/ 3425371 w 3436530"/>
              <a:gd name="connsiteY8" fmla="*/ 330604 h 961975"/>
              <a:gd name="connsiteX9" fmla="*/ 3418114 w 3436530"/>
              <a:gd name="connsiteY9" fmla="*/ 961975 h 961975"/>
              <a:gd name="connsiteX0" fmla="*/ 0 w 3440264"/>
              <a:gd name="connsiteY0" fmla="*/ 54832 h 961975"/>
              <a:gd name="connsiteX1" fmla="*/ 0 w 3440264"/>
              <a:gd name="connsiteY1" fmla="*/ 54832 h 961975"/>
              <a:gd name="connsiteX2" fmla="*/ 1320800 w 3440264"/>
              <a:gd name="connsiteY2" fmla="*/ 18546 h 961975"/>
              <a:gd name="connsiteX3" fmla="*/ 2111828 w 3440264"/>
              <a:gd name="connsiteY3" fmla="*/ 141918 h 961975"/>
              <a:gd name="connsiteX4" fmla="*/ 2772228 w 3440264"/>
              <a:gd name="connsiteY4" fmla="*/ 236261 h 961975"/>
              <a:gd name="connsiteX5" fmla="*/ 2989942 w 3440264"/>
              <a:gd name="connsiteY5" fmla="*/ 265289 h 961975"/>
              <a:gd name="connsiteX6" fmla="*/ 3200400 w 3440264"/>
              <a:gd name="connsiteY6" fmla="*/ 301575 h 961975"/>
              <a:gd name="connsiteX7" fmla="*/ 3425371 w 3440264"/>
              <a:gd name="connsiteY7" fmla="*/ 330604 h 961975"/>
              <a:gd name="connsiteX8" fmla="*/ 3418114 w 3440264"/>
              <a:gd name="connsiteY8" fmla="*/ 961975 h 961975"/>
              <a:gd name="connsiteX0" fmla="*/ 0 w 3455802"/>
              <a:gd name="connsiteY0" fmla="*/ 54832 h 961975"/>
              <a:gd name="connsiteX1" fmla="*/ 0 w 3455802"/>
              <a:gd name="connsiteY1" fmla="*/ 54832 h 961975"/>
              <a:gd name="connsiteX2" fmla="*/ 1320800 w 3455802"/>
              <a:gd name="connsiteY2" fmla="*/ 18546 h 961975"/>
              <a:gd name="connsiteX3" fmla="*/ 2111828 w 3455802"/>
              <a:gd name="connsiteY3" fmla="*/ 141918 h 961975"/>
              <a:gd name="connsiteX4" fmla="*/ 2772228 w 3455802"/>
              <a:gd name="connsiteY4" fmla="*/ 236261 h 961975"/>
              <a:gd name="connsiteX5" fmla="*/ 2989942 w 3455802"/>
              <a:gd name="connsiteY5" fmla="*/ 265289 h 961975"/>
              <a:gd name="connsiteX6" fmla="*/ 3425371 w 3455802"/>
              <a:gd name="connsiteY6" fmla="*/ 330604 h 961975"/>
              <a:gd name="connsiteX7" fmla="*/ 3418114 w 3455802"/>
              <a:gd name="connsiteY7" fmla="*/ 961975 h 961975"/>
              <a:gd name="connsiteX0" fmla="*/ 0 w 3471910"/>
              <a:gd name="connsiteY0" fmla="*/ 54832 h 961975"/>
              <a:gd name="connsiteX1" fmla="*/ 0 w 3471910"/>
              <a:gd name="connsiteY1" fmla="*/ 54832 h 961975"/>
              <a:gd name="connsiteX2" fmla="*/ 1320800 w 3471910"/>
              <a:gd name="connsiteY2" fmla="*/ 18546 h 961975"/>
              <a:gd name="connsiteX3" fmla="*/ 2111828 w 3471910"/>
              <a:gd name="connsiteY3" fmla="*/ 141918 h 961975"/>
              <a:gd name="connsiteX4" fmla="*/ 2772228 w 3471910"/>
              <a:gd name="connsiteY4" fmla="*/ 236261 h 961975"/>
              <a:gd name="connsiteX5" fmla="*/ 3425371 w 3471910"/>
              <a:gd name="connsiteY5" fmla="*/ 330604 h 961975"/>
              <a:gd name="connsiteX6" fmla="*/ 3418114 w 3471910"/>
              <a:gd name="connsiteY6" fmla="*/ 961975 h 961975"/>
              <a:gd name="connsiteX0" fmla="*/ 0 w 3471910"/>
              <a:gd name="connsiteY0" fmla="*/ 54832 h 961975"/>
              <a:gd name="connsiteX1" fmla="*/ 0 w 3471910"/>
              <a:gd name="connsiteY1" fmla="*/ 54832 h 961975"/>
              <a:gd name="connsiteX2" fmla="*/ 1320800 w 3471910"/>
              <a:gd name="connsiteY2" fmla="*/ 18546 h 961975"/>
              <a:gd name="connsiteX3" fmla="*/ 2111828 w 3471910"/>
              <a:gd name="connsiteY3" fmla="*/ 141918 h 961975"/>
              <a:gd name="connsiteX4" fmla="*/ 3425371 w 3471910"/>
              <a:gd name="connsiteY4" fmla="*/ 330604 h 961975"/>
              <a:gd name="connsiteX5" fmla="*/ 3418114 w 3471910"/>
              <a:gd name="connsiteY5" fmla="*/ 961975 h 961975"/>
              <a:gd name="connsiteX0" fmla="*/ 0 w 3579395"/>
              <a:gd name="connsiteY0" fmla="*/ 53172 h 960315"/>
              <a:gd name="connsiteX1" fmla="*/ 0 w 3579395"/>
              <a:gd name="connsiteY1" fmla="*/ 53172 h 960315"/>
              <a:gd name="connsiteX2" fmla="*/ 1320800 w 3579395"/>
              <a:gd name="connsiteY2" fmla="*/ 16886 h 960315"/>
              <a:gd name="connsiteX3" fmla="*/ 3425371 w 3579395"/>
              <a:gd name="connsiteY3" fmla="*/ 328944 h 960315"/>
              <a:gd name="connsiteX4" fmla="*/ 3418114 w 3579395"/>
              <a:gd name="connsiteY4" fmla="*/ 960315 h 960315"/>
              <a:gd name="connsiteX0" fmla="*/ 0 w 3677228"/>
              <a:gd name="connsiteY0" fmla="*/ 0 h 907143"/>
              <a:gd name="connsiteX1" fmla="*/ 0 w 3677228"/>
              <a:gd name="connsiteY1" fmla="*/ 0 h 907143"/>
              <a:gd name="connsiteX2" fmla="*/ 3425371 w 3677228"/>
              <a:gd name="connsiteY2" fmla="*/ 275772 h 907143"/>
              <a:gd name="connsiteX3" fmla="*/ 3418114 w 3677228"/>
              <a:gd name="connsiteY3" fmla="*/ 907143 h 907143"/>
              <a:gd name="connsiteX0" fmla="*/ 0 w 3677228"/>
              <a:gd name="connsiteY0" fmla="*/ 0 h 907143"/>
              <a:gd name="connsiteX1" fmla="*/ 0 w 3677228"/>
              <a:gd name="connsiteY1" fmla="*/ 0 h 907143"/>
              <a:gd name="connsiteX2" fmla="*/ 3425371 w 3677228"/>
              <a:gd name="connsiteY2" fmla="*/ 275772 h 907143"/>
              <a:gd name="connsiteX3" fmla="*/ 3418114 w 3677228"/>
              <a:gd name="connsiteY3" fmla="*/ 907143 h 907143"/>
              <a:gd name="connsiteX0" fmla="*/ 0 w 3425371"/>
              <a:gd name="connsiteY0" fmla="*/ 0 h 907143"/>
              <a:gd name="connsiteX1" fmla="*/ 0 w 3425371"/>
              <a:gd name="connsiteY1" fmla="*/ 0 h 907143"/>
              <a:gd name="connsiteX2" fmla="*/ 3425371 w 3425371"/>
              <a:gd name="connsiteY2" fmla="*/ 275772 h 907143"/>
              <a:gd name="connsiteX3" fmla="*/ 3418114 w 3425371"/>
              <a:gd name="connsiteY3" fmla="*/ 907143 h 907143"/>
              <a:gd name="connsiteX0" fmla="*/ 70757 w 3496128"/>
              <a:gd name="connsiteY0" fmla="*/ 114300 h 1021443"/>
              <a:gd name="connsiteX1" fmla="*/ 0 w 3496128"/>
              <a:gd name="connsiteY1" fmla="*/ 0 h 1021443"/>
              <a:gd name="connsiteX2" fmla="*/ 3496128 w 3496128"/>
              <a:gd name="connsiteY2" fmla="*/ 390072 h 1021443"/>
              <a:gd name="connsiteX3" fmla="*/ 3488871 w 3496128"/>
              <a:gd name="connsiteY3" fmla="*/ 1021443 h 1021443"/>
              <a:gd name="connsiteX0" fmla="*/ 321926 w 3880647"/>
              <a:gd name="connsiteY0" fmla="*/ 122535 h 1029678"/>
              <a:gd name="connsiteX1" fmla="*/ 251169 w 3880647"/>
              <a:gd name="connsiteY1" fmla="*/ 8235 h 1029678"/>
              <a:gd name="connsiteX2" fmla="*/ 3880647 w 3880647"/>
              <a:gd name="connsiteY2" fmla="*/ 9143 h 1029678"/>
              <a:gd name="connsiteX3" fmla="*/ 3740040 w 3880647"/>
              <a:gd name="connsiteY3" fmla="*/ 1029678 h 1029678"/>
              <a:gd name="connsiteX0" fmla="*/ 321926 w 3880647"/>
              <a:gd name="connsiteY0" fmla="*/ 122535 h 1035121"/>
              <a:gd name="connsiteX1" fmla="*/ 251169 w 3880647"/>
              <a:gd name="connsiteY1" fmla="*/ 8235 h 1035121"/>
              <a:gd name="connsiteX2" fmla="*/ 3880647 w 3880647"/>
              <a:gd name="connsiteY2" fmla="*/ 9143 h 1035121"/>
              <a:gd name="connsiteX3" fmla="*/ 3865225 w 3880647"/>
              <a:gd name="connsiteY3" fmla="*/ 1035121 h 1035121"/>
              <a:gd name="connsiteX0" fmla="*/ 321926 w 3880647"/>
              <a:gd name="connsiteY0" fmla="*/ 122535 h 1035121"/>
              <a:gd name="connsiteX1" fmla="*/ 251169 w 3880647"/>
              <a:gd name="connsiteY1" fmla="*/ 8235 h 1035121"/>
              <a:gd name="connsiteX2" fmla="*/ 3880647 w 3880647"/>
              <a:gd name="connsiteY2" fmla="*/ 9143 h 1035121"/>
              <a:gd name="connsiteX3" fmla="*/ 3876111 w 3880647"/>
              <a:gd name="connsiteY3" fmla="*/ 1035121 h 1035121"/>
              <a:gd name="connsiteX0" fmla="*/ 0 w 3629478"/>
              <a:gd name="connsiteY0" fmla="*/ 8235 h 1035121"/>
              <a:gd name="connsiteX1" fmla="*/ 3629478 w 3629478"/>
              <a:gd name="connsiteY1" fmla="*/ 9143 h 1035121"/>
              <a:gd name="connsiteX2" fmla="*/ 3624942 w 3629478"/>
              <a:gd name="connsiteY2" fmla="*/ 1035121 h 1035121"/>
              <a:gd name="connsiteX0" fmla="*/ 0 w 3629478"/>
              <a:gd name="connsiteY0" fmla="*/ 0 h 1026886"/>
              <a:gd name="connsiteX1" fmla="*/ 3629478 w 3629478"/>
              <a:gd name="connsiteY1" fmla="*/ 908 h 1026886"/>
              <a:gd name="connsiteX2" fmla="*/ 3624942 w 3629478"/>
              <a:gd name="connsiteY2" fmla="*/ 1026886 h 1026886"/>
            </a:gdLst>
            <a:ahLst/>
            <a:cxnLst>
              <a:cxn ang="0">
                <a:pos x="connsiteX0" y="connsiteY0"/>
              </a:cxn>
              <a:cxn ang="0">
                <a:pos x="connsiteX1" y="connsiteY1"/>
              </a:cxn>
              <a:cxn ang="0">
                <a:pos x="connsiteX2" y="connsiteY2"/>
              </a:cxn>
            </a:cxnLst>
            <a:rect l="l" t="t" r="r" b="b"/>
            <a:pathLst>
              <a:path w="3629478" h="1026886">
                <a:moveTo>
                  <a:pt x="0" y="0"/>
                </a:moveTo>
                <a:lnTo>
                  <a:pt x="3629478" y="908"/>
                </a:lnTo>
                <a:lnTo>
                  <a:pt x="3624942" y="1026886"/>
                </a:lnTo>
              </a:path>
            </a:pathLst>
          </a:custGeom>
          <a:noFill/>
          <a:ln w="15875" cap="rnd">
            <a:solidFill>
              <a:srgbClr val="C0399F"/>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lstStyle/>
          <a:p>
            <a:endParaRPr lang="en-US" sz="1200" b="1" dirty="0">
              <a:solidFill>
                <a:schemeClr val="tx1">
                  <a:lumMod val="65000"/>
                  <a:lumOff val="35000"/>
                </a:schemeClr>
              </a:solidFill>
            </a:endParaRPr>
          </a:p>
        </p:txBody>
      </p:sp>
      <p:sp>
        <p:nvSpPr>
          <p:cNvPr id="47" name="Freeform: Shape 46"/>
          <p:cNvSpPr/>
          <p:nvPr/>
        </p:nvSpPr>
        <p:spPr bwMode="gray">
          <a:xfrm rot="16200000" flipH="1" flipV="1">
            <a:off x="5609408" y="4192862"/>
            <a:ext cx="1473359" cy="2773216"/>
          </a:xfrm>
          <a:custGeom>
            <a:avLst/>
            <a:gdLst>
              <a:gd name="connsiteX0" fmla="*/ 0 w 3425371"/>
              <a:gd name="connsiteY0" fmla="*/ 54832 h 961975"/>
              <a:gd name="connsiteX1" fmla="*/ 0 w 3425371"/>
              <a:gd name="connsiteY1" fmla="*/ 54832 h 961975"/>
              <a:gd name="connsiteX2" fmla="*/ 1320800 w 3425371"/>
              <a:gd name="connsiteY2" fmla="*/ 18546 h 961975"/>
              <a:gd name="connsiteX3" fmla="*/ 2111828 w 3425371"/>
              <a:gd name="connsiteY3" fmla="*/ 141918 h 961975"/>
              <a:gd name="connsiteX4" fmla="*/ 2772228 w 3425371"/>
              <a:gd name="connsiteY4" fmla="*/ 236261 h 961975"/>
              <a:gd name="connsiteX5" fmla="*/ 2989942 w 3425371"/>
              <a:gd name="connsiteY5" fmla="*/ 265289 h 961975"/>
              <a:gd name="connsiteX6" fmla="*/ 3200400 w 3425371"/>
              <a:gd name="connsiteY6" fmla="*/ 301575 h 961975"/>
              <a:gd name="connsiteX7" fmla="*/ 3251200 w 3425371"/>
              <a:gd name="connsiteY7" fmla="*/ 308832 h 961975"/>
              <a:gd name="connsiteX8" fmla="*/ 3389085 w 3425371"/>
              <a:gd name="connsiteY8" fmla="*/ 323346 h 961975"/>
              <a:gd name="connsiteX9" fmla="*/ 3425371 w 3425371"/>
              <a:gd name="connsiteY9" fmla="*/ 330604 h 961975"/>
              <a:gd name="connsiteX10" fmla="*/ 3418114 w 3425371"/>
              <a:gd name="connsiteY10" fmla="*/ 961975 h 961975"/>
              <a:gd name="connsiteX0" fmla="*/ 0 w 3436530"/>
              <a:gd name="connsiteY0" fmla="*/ 54832 h 961975"/>
              <a:gd name="connsiteX1" fmla="*/ 0 w 3436530"/>
              <a:gd name="connsiteY1" fmla="*/ 54832 h 961975"/>
              <a:gd name="connsiteX2" fmla="*/ 1320800 w 3436530"/>
              <a:gd name="connsiteY2" fmla="*/ 18546 h 961975"/>
              <a:gd name="connsiteX3" fmla="*/ 2111828 w 3436530"/>
              <a:gd name="connsiteY3" fmla="*/ 141918 h 961975"/>
              <a:gd name="connsiteX4" fmla="*/ 2772228 w 3436530"/>
              <a:gd name="connsiteY4" fmla="*/ 236261 h 961975"/>
              <a:gd name="connsiteX5" fmla="*/ 2989942 w 3436530"/>
              <a:gd name="connsiteY5" fmla="*/ 265289 h 961975"/>
              <a:gd name="connsiteX6" fmla="*/ 3200400 w 3436530"/>
              <a:gd name="connsiteY6" fmla="*/ 301575 h 961975"/>
              <a:gd name="connsiteX7" fmla="*/ 3251200 w 3436530"/>
              <a:gd name="connsiteY7" fmla="*/ 308832 h 961975"/>
              <a:gd name="connsiteX8" fmla="*/ 3425371 w 3436530"/>
              <a:gd name="connsiteY8" fmla="*/ 330604 h 961975"/>
              <a:gd name="connsiteX9" fmla="*/ 3418114 w 3436530"/>
              <a:gd name="connsiteY9" fmla="*/ 961975 h 961975"/>
              <a:gd name="connsiteX0" fmla="*/ 0 w 3440264"/>
              <a:gd name="connsiteY0" fmla="*/ 54832 h 961975"/>
              <a:gd name="connsiteX1" fmla="*/ 0 w 3440264"/>
              <a:gd name="connsiteY1" fmla="*/ 54832 h 961975"/>
              <a:gd name="connsiteX2" fmla="*/ 1320800 w 3440264"/>
              <a:gd name="connsiteY2" fmla="*/ 18546 h 961975"/>
              <a:gd name="connsiteX3" fmla="*/ 2111828 w 3440264"/>
              <a:gd name="connsiteY3" fmla="*/ 141918 h 961975"/>
              <a:gd name="connsiteX4" fmla="*/ 2772228 w 3440264"/>
              <a:gd name="connsiteY4" fmla="*/ 236261 h 961975"/>
              <a:gd name="connsiteX5" fmla="*/ 2989942 w 3440264"/>
              <a:gd name="connsiteY5" fmla="*/ 265289 h 961975"/>
              <a:gd name="connsiteX6" fmla="*/ 3200400 w 3440264"/>
              <a:gd name="connsiteY6" fmla="*/ 301575 h 961975"/>
              <a:gd name="connsiteX7" fmla="*/ 3425371 w 3440264"/>
              <a:gd name="connsiteY7" fmla="*/ 330604 h 961975"/>
              <a:gd name="connsiteX8" fmla="*/ 3418114 w 3440264"/>
              <a:gd name="connsiteY8" fmla="*/ 961975 h 961975"/>
              <a:gd name="connsiteX0" fmla="*/ 0 w 3455802"/>
              <a:gd name="connsiteY0" fmla="*/ 54832 h 961975"/>
              <a:gd name="connsiteX1" fmla="*/ 0 w 3455802"/>
              <a:gd name="connsiteY1" fmla="*/ 54832 h 961975"/>
              <a:gd name="connsiteX2" fmla="*/ 1320800 w 3455802"/>
              <a:gd name="connsiteY2" fmla="*/ 18546 h 961975"/>
              <a:gd name="connsiteX3" fmla="*/ 2111828 w 3455802"/>
              <a:gd name="connsiteY3" fmla="*/ 141918 h 961975"/>
              <a:gd name="connsiteX4" fmla="*/ 2772228 w 3455802"/>
              <a:gd name="connsiteY4" fmla="*/ 236261 h 961975"/>
              <a:gd name="connsiteX5" fmla="*/ 2989942 w 3455802"/>
              <a:gd name="connsiteY5" fmla="*/ 265289 h 961975"/>
              <a:gd name="connsiteX6" fmla="*/ 3425371 w 3455802"/>
              <a:gd name="connsiteY6" fmla="*/ 330604 h 961975"/>
              <a:gd name="connsiteX7" fmla="*/ 3418114 w 3455802"/>
              <a:gd name="connsiteY7" fmla="*/ 961975 h 961975"/>
              <a:gd name="connsiteX0" fmla="*/ 0 w 3471910"/>
              <a:gd name="connsiteY0" fmla="*/ 54832 h 961975"/>
              <a:gd name="connsiteX1" fmla="*/ 0 w 3471910"/>
              <a:gd name="connsiteY1" fmla="*/ 54832 h 961975"/>
              <a:gd name="connsiteX2" fmla="*/ 1320800 w 3471910"/>
              <a:gd name="connsiteY2" fmla="*/ 18546 h 961975"/>
              <a:gd name="connsiteX3" fmla="*/ 2111828 w 3471910"/>
              <a:gd name="connsiteY3" fmla="*/ 141918 h 961975"/>
              <a:gd name="connsiteX4" fmla="*/ 2772228 w 3471910"/>
              <a:gd name="connsiteY4" fmla="*/ 236261 h 961975"/>
              <a:gd name="connsiteX5" fmla="*/ 3425371 w 3471910"/>
              <a:gd name="connsiteY5" fmla="*/ 330604 h 961975"/>
              <a:gd name="connsiteX6" fmla="*/ 3418114 w 3471910"/>
              <a:gd name="connsiteY6" fmla="*/ 961975 h 961975"/>
              <a:gd name="connsiteX0" fmla="*/ 0 w 3471910"/>
              <a:gd name="connsiteY0" fmla="*/ 54832 h 961975"/>
              <a:gd name="connsiteX1" fmla="*/ 0 w 3471910"/>
              <a:gd name="connsiteY1" fmla="*/ 54832 h 961975"/>
              <a:gd name="connsiteX2" fmla="*/ 1320800 w 3471910"/>
              <a:gd name="connsiteY2" fmla="*/ 18546 h 961975"/>
              <a:gd name="connsiteX3" fmla="*/ 2111828 w 3471910"/>
              <a:gd name="connsiteY3" fmla="*/ 141918 h 961975"/>
              <a:gd name="connsiteX4" fmla="*/ 3425371 w 3471910"/>
              <a:gd name="connsiteY4" fmla="*/ 330604 h 961975"/>
              <a:gd name="connsiteX5" fmla="*/ 3418114 w 3471910"/>
              <a:gd name="connsiteY5" fmla="*/ 961975 h 961975"/>
              <a:gd name="connsiteX0" fmla="*/ 0 w 3579395"/>
              <a:gd name="connsiteY0" fmla="*/ 53172 h 960315"/>
              <a:gd name="connsiteX1" fmla="*/ 0 w 3579395"/>
              <a:gd name="connsiteY1" fmla="*/ 53172 h 960315"/>
              <a:gd name="connsiteX2" fmla="*/ 1320800 w 3579395"/>
              <a:gd name="connsiteY2" fmla="*/ 16886 h 960315"/>
              <a:gd name="connsiteX3" fmla="*/ 3425371 w 3579395"/>
              <a:gd name="connsiteY3" fmla="*/ 328944 h 960315"/>
              <a:gd name="connsiteX4" fmla="*/ 3418114 w 3579395"/>
              <a:gd name="connsiteY4" fmla="*/ 960315 h 960315"/>
              <a:gd name="connsiteX0" fmla="*/ 0 w 3677228"/>
              <a:gd name="connsiteY0" fmla="*/ 0 h 907143"/>
              <a:gd name="connsiteX1" fmla="*/ 0 w 3677228"/>
              <a:gd name="connsiteY1" fmla="*/ 0 h 907143"/>
              <a:gd name="connsiteX2" fmla="*/ 3425371 w 3677228"/>
              <a:gd name="connsiteY2" fmla="*/ 275772 h 907143"/>
              <a:gd name="connsiteX3" fmla="*/ 3418114 w 3677228"/>
              <a:gd name="connsiteY3" fmla="*/ 907143 h 907143"/>
              <a:gd name="connsiteX0" fmla="*/ 0 w 3677228"/>
              <a:gd name="connsiteY0" fmla="*/ 0 h 907143"/>
              <a:gd name="connsiteX1" fmla="*/ 0 w 3677228"/>
              <a:gd name="connsiteY1" fmla="*/ 0 h 907143"/>
              <a:gd name="connsiteX2" fmla="*/ 3425371 w 3677228"/>
              <a:gd name="connsiteY2" fmla="*/ 275772 h 907143"/>
              <a:gd name="connsiteX3" fmla="*/ 3418114 w 3677228"/>
              <a:gd name="connsiteY3" fmla="*/ 907143 h 907143"/>
              <a:gd name="connsiteX0" fmla="*/ 0 w 3425371"/>
              <a:gd name="connsiteY0" fmla="*/ 0 h 907143"/>
              <a:gd name="connsiteX1" fmla="*/ 0 w 3425371"/>
              <a:gd name="connsiteY1" fmla="*/ 0 h 907143"/>
              <a:gd name="connsiteX2" fmla="*/ 3425371 w 3425371"/>
              <a:gd name="connsiteY2" fmla="*/ 275772 h 907143"/>
              <a:gd name="connsiteX3" fmla="*/ 3418114 w 3425371"/>
              <a:gd name="connsiteY3" fmla="*/ 907143 h 907143"/>
              <a:gd name="connsiteX0" fmla="*/ 70757 w 3496128"/>
              <a:gd name="connsiteY0" fmla="*/ 114300 h 1021443"/>
              <a:gd name="connsiteX1" fmla="*/ 0 w 3496128"/>
              <a:gd name="connsiteY1" fmla="*/ 0 h 1021443"/>
              <a:gd name="connsiteX2" fmla="*/ 3496128 w 3496128"/>
              <a:gd name="connsiteY2" fmla="*/ 390072 h 1021443"/>
              <a:gd name="connsiteX3" fmla="*/ 3488871 w 3496128"/>
              <a:gd name="connsiteY3" fmla="*/ 1021443 h 1021443"/>
              <a:gd name="connsiteX0" fmla="*/ 321926 w 3880647"/>
              <a:gd name="connsiteY0" fmla="*/ 122535 h 1029678"/>
              <a:gd name="connsiteX1" fmla="*/ 251169 w 3880647"/>
              <a:gd name="connsiteY1" fmla="*/ 8235 h 1029678"/>
              <a:gd name="connsiteX2" fmla="*/ 3880647 w 3880647"/>
              <a:gd name="connsiteY2" fmla="*/ 9143 h 1029678"/>
              <a:gd name="connsiteX3" fmla="*/ 3740040 w 3880647"/>
              <a:gd name="connsiteY3" fmla="*/ 1029678 h 1029678"/>
              <a:gd name="connsiteX0" fmla="*/ 321926 w 3880647"/>
              <a:gd name="connsiteY0" fmla="*/ 122535 h 1035121"/>
              <a:gd name="connsiteX1" fmla="*/ 251169 w 3880647"/>
              <a:gd name="connsiteY1" fmla="*/ 8235 h 1035121"/>
              <a:gd name="connsiteX2" fmla="*/ 3880647 w 3880647"/>
              <a:gd name="connsiteY2" fmla="*/ 9143 h 1035121"/>
              <a:gd name="connsiteX3" fmla="*/ 3865225 w 3880647"/>
              <a:gd name="connsiteY3" fmla="*/ 1035121 h 1035121"/>
              <a:gd name="connsiteX0" fmla="*/ 321926 w 3880647"/>
              <a:gd name="connsiteY0" fmla="*/ 122535 h 1035121"/>
              <a:gd name="connsiteX1" fmla="*/ 251169 w 3880647"/>
              <a:gd name="connsiteY1" fmla="*/ 8235 h 1035121"/>
              <a:gd name="connsiteX2" fmla="*/ 3880647 w 3880647"/>
              <a:gd name="connsiteY2" fmla="*/ 9143 h 1035121"/>
              <a:gd name="connsiteX3" fmla="*/ 3876111 w 3880647"/>
              <a:gd name="connsiteY3" fmla="*/ 1035121 h 1035121"/>
              <a:gd name="connsiteX0" fmla="*/ 0 w 3629478"/>
              <a:gd name="connsiteY0" fmla="*/ 8235 h 1035121"/>
              <a:gd name="connsiteX1" fmla="*/ 3629478 w 3629478"/>
              <a:gd name="connsiteY1" fmla="*/ 9143 h 1035121"/>
              <a:gd name="connsiteX2" fmla="*/ 3624942 w 3629478"/>
              <a:gd name="connsiteY2" fmla="*/ 1035121 h 1035121"/>
              <a:gd name="connsiteX0" fmla="*/ 0 w 3629478"/>
              <a:gd name="connsiteY0" fmla="*/ 0 h 1026886"/>
              <a:gd name="connsiteX1" fmla="*/ 3629478 w 3629478"/>
              <a:gd name="connsiteY1" fmla="*/ 908 h 1026886"/>
              <a:gd name="connsiteX2" fmla="*/ 3624942 w 3629478"/>
              <a:gd name="connsiteY2" fmla="*/ 1026886 h 1026886"/>
            </a:gdLst>
            <a:ahLst/>
            <a:cxnLst>
              <a:cxn ang="0">
                <a:pos x="connsiteX0" y="connsiteY0"/>
              </a:cxn>
              <a:cxn ang="0">
                <a:pos x="connsiteX1" y="connsiteY1"/>
              </a:cxn>
              <a:cxn ang="0">
                <a:pos x="connsiteX2" y="connsiteY2"/>
              </a:cxn>
            </a:cxnLst>
            <a:rect l="l" t="t" r="r" b="b"/>
            <a:pathLst>
              <a:path w="3629478" h="1026886">
                <a:moveTo>
                  <a:pt x="0" y="0"/>
                </a:moveTo>
                <a:lnTo>
                  <a:pt x="3629478" y="908"/>
                </a:lnTo>
                <a:lnTo>
                  <a:pt x="3624942" y="1026886"/>
                </a:lnTo>
              </a:path>
            </a:pathLst>
          </a:custGeom>
          <a:noFill/>
          <a:ln w="15875" cap="rnd">
            <a:solidFill>
              <a:srgbClr val="0F828F"/>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lstStyle/>
          <a:p>
            <a:endParaRPr lang="en-US" sz="1200" b="1" dirty="0">
              <a:solidFill>
                <a:schemeClr val="tx1">
                  <a:lumMod val="65000"/>
                  <a:lumOff val="35000"/>
                </a:schemeClr>
              </a:solidFill>
            </a:endParaRPr>
          </a:p>
        </p:txBody>
      </p:sp>
      <p:sp>
        <p:nvSpPr>
          <p:cNvPr id="48" name="Freeform: Shape 47"/>
          <p:cNvSpPr/>
          <p:nvPr/>
        </p:nvSpPr>
        <p:spPr bwMode="gray">
          <a:xfrm rot="16200000" flipH="1" flipV="1">
            <a:off x="9335222" y="4172529"/>
            <a:ext cx="1523969" cy="2773216"/>
          </a:xfrm>
          <a:custGeom>
            <a:avLst/>
            <a:gdLst>
              <a:gd name="connsiteX0" fmla="*/ 0 w 3425371"/>
              <a:gd name="connsiteY0" fmla="*/ 54832 h 961975"/>
              <a:gd name="connsiteX1" fmla="*/ 0 w 3425371"/>
              <a:gd name="connsiteY1" fmla="*/ 54832 h 961975"/>
              <a:gd name="connsiteX2" fmla="*/ 1320800 w 3425371"/>
              <a:gd name="connsiteY2" fmla="*/ 18546 h 961975"/>
              <a:gd name="connsiteX3" fmla="*/ 2111828 w 3425371"/>
              <a:gd name="connsiteY3" fmla="*/ 141918 h 961975"/>
              <a:gd name="connsiteX4" fmla="*/ 2772228 w 3425371"/>
              <a:gd name="connsiteY4" fmla="*/ 236261 h 961975"/>
              <a:gd name="connsiteX5" fmla="*/ 2989942 w 3425371"/>
              <a:gd name="connsiteY5" fmla="*/ 265289 h 961975"/>
              <a:gd name="connsiteX6" fmla="*/ 3200400 w 3425371"/>
              <a:gd name="connsiteY6" fmla="*/ 301575 h 961975"/>
              <a:gd name="connsiteX7" fmla="*/ 3251200 w 3425371"/>
              <a:gd name="connsiteY7" fmla="*/ 308832 h 961975"/>
              <a:gd name="connsiteX8" fmla="*/ 3389085 w 3425371"/>
              <a:gd name="connsiteY8" fmla="*/ 323346 h 961975"/>
              <a:gd name="connsiteX9" fmla="*/ 3425371 w 3425371"/>
              <a:gd name="connsiteY9" fmla="*/ 330604 h 961975"/>
              <a:gd name="connsiteX10" fmla="*/ 3418114 w 3425371"/>
              <a:gd name="connsiteY10" fmla="*/ 961975 h 961975"/>
              <a:gd name="connsiteX0" fmla="*/ 0 w 3436530"/>
              <a:gd name="connsiteY0" fmla="*/ 54832 h 961975"/>
              <a:gd name="connsiteX1" fmla="*/ 0 w 3436530"/>
              <a:gd name="connsiteY1" fmla="*/ 54832 h 961975"/>
              <a:gd name="connsiteX2" fmla="*/ 1320800 w 3436530"/>
              <a:gd name="connsiteY2" fmla="*/ 18546 h 961975"/>
              <a:gd name="connsiteX3" fmla="*/ 2111828 w 3436530"/>
              <a:gd name="connsiteY3" fmla="*/ 141918 h 961975"/>
              <a:gd name="connsiteX4" fmla="*/ 2772228 w 3436530"/>
              <a:gd name="connsiteY4" fmla="*/ 236261 h 961975"/>
              <a:gd name="connsiteX5" fmla="*/ 2989942 w 3436530"/>
              <a:gd name="connsiteY5" fmla="*/ 265289 h 961975"/>
              <a:gd name="connsiteX6" fmla="*/ 3200400 w 3436530"/>
              <a:gd name="connsiteY6" fmla="*/ 301575 h 961975"/>
              <a:gd name="connsiteX7" fmla="*/ 3251200 w 3436530"/>
              <a:gd name="connsiteY7" fmla="*/ 308832 h 961975"/>
              <a:gd name="connsiteX8" fmla="*/ 3425371 w 3436530"/>
              <a:gd name="connsiteY8" fmla="*/ 330604 h 961975"/>
              <a:gd name="connsiteX9" fmla="*/ 3418114 w 3436530"/>
              <a:gd name="connsiteY9" fmla="*/ 961975 h 961975"/>
              <a:gd name="connsiteX0" fmla="*/ 0 w 3440264"/>
              <a:gd name="connsiteY0" fmla="*/ 54832 h 961975"/>
              <a:gd name="connsiteX1" fmla="*/ 0 w 3440264"/>
              <a:gd name="connsiteY1" fmla="*/ 54832 h 961975"/>
              <a:gd name="connsiteX2" fmla="*/ 1320800 w 3440264"/>
              <a:gd name="connsiteY2" fmla="*/ 18546 h 961975"/>
              <a:gd name="connsiteX3" fmla="*/ 2111828 w 3440264"/>
              <a:gd name="connsiteY3" fmla="*/ 141918 h 961975"/>
              <a:gd name="connsiteX4" fmla="*/ 2772228 w 3440264"/>
              <a:gd name="connsiteY4" fmla="*/ 236261 h 961975"/>
              <a:gd name="connsiteX5" fmla="*/ 2989942 w 3440264"/>
              <a:gd name="connsiteY5" fmla="*/ 265289 h 961975"/>
              <a:gd name="connsiteX6" fmla="*/ 3200400 w 3440264"/>
              <a:gd name="connsiteY6" fmla="*/ 301575 h 961975"/>
              <a:gd name="connsiteX7" fmla="*/ 3425371 w 3440264"/>
              <a:gd name="connsiteY7" fmla="*/ 330604 h 961975"/>
              <a:gd name="connsiteX8" fmla="*/ 3418114 w 3440264"/>
              <a:gd name="connsiteY8" fmla="*/ 961975 h 961975"/>
              <a:gd name="connsiteX0" fmla="*/ 0 w 3455802"/>
              <a:gd name="connsiteY0" fmla="*/ 54832 h 961975"/>
              <a:gd name="connsiteX1" fmla="*/ 0 w 3455802"/>
              <a:gd name="connsiteY1" fmla="*/ 54832 h 961975"/>
              <a:gd name="connsiteX2" fmla="*/ 1320800 w 3455802"/>
              <a:gd name="connsiteY2" fmla="*/ 18546 h 961975"/>
              <a:gd name="connsiteX3" fmla="*/ 2111828 w 3455802"/>
              <a:gd name="connsiteY3" fmla="*/ 141918 h 961975"/>
              <a:gd name="connsiteX4" fmla="*/ 2772228 w 3455802"/>
              <a:gd name="connsiteY4" fmla="*/ 236261 h 961975"/>
              <a:gd name="connsiteX5" fmla="*/ 2989942 w 3455802"/>
              <a:gd name="connsiteY5" fmla="*/ 265289 h 961975"/>
              <a:gd name="connsiteX6" fmla="*/ 3425371 w 3455802"/>
              <a:gd name="connsiteY6" fmla="*/ 330604 h 961975"/>
              <a:gd name="connsiteX7" fmla="*/ 3418114 w 3455802"/>
              <a:gd name="connsiteY7" fmla="*/ 961975 h 961975"/>
              <a:gd name="connsiteX0" fmla="*/ 0 w 3471910"/>
              <a:gd name="connsiteY0" fmla="*/ 54832 h 961975"/>
              <a:gd name="connsiteX1" fmla="*/ 0 w 3471910"/>
              <a:gd name="connsiteY1" fmla="*/ 54832 h 961975"/>
              <a:gd name="connsiteX2" fmla="*/ 1320800 w 3471910"/>
              <a:gd name="connsiteY2" fmla="*/ 18546 h 961975"/>
              <a:gd name="connsiteX3" fmla="*/ 2111828 w 3471910"/>
              <a:gd name="connsiteY3" fmla="*/ 141918 h 961975"/>
              <a:gd name="connsiteX4" fmla="*/ 2772228 w 3471910"/>
              <a:gd name="connsiteY4" fmla="*/ 236261 h 961975"/>
              <a:gd name="connsiteX5" fmla="*/ 3425371 w 3471910"/>
              <a:gd name="connsiteY5" fmla="*/ 330604 h 961975"/>
              <a:gd name="connsiteX6" fmla="*/ 3418114 w 3471910"/>
              <a:gd name="connsiteY6" fmla="*/ 961975 h 961975"/>
              <a:gd name="connsiteX0" fmla="*/ 0 w 3471910"/>
              <a:gd name="connsiteY0" fmla="*/ 54832 h 961975"/>
              <a:gd name="connsiteX1" fmla="*/ 0 w 3471910"/>
              <a:gd name="connsiteY1" fmla="*/ 54832 h 961975"/>
              <a:gd name="connsiteX2" fmla="*/ 1320800 w 3471910"/>
              <a:gd name="connsiteY2" fmla="*/ 18546 h 961975"/>
              <a:gd name="connsiteX3" fmla="*/ 2111828 w 3471910"/>
              <a:gd name="connsiteY3" fmla="*/ 141918 h 961975"/>
              <a:gd name="connsiteX4" fmla="*/ 3425371 w 3471910"/>
              <a:gd name="connsiteY4" fmla="*/ 330604 h 961975"/>
              <a:gd name="connsiteX5" fmla="*/ 3418114 w 3471910"/>
              <a:gd name="connsiteY5" fmla="*/ 961975 h 961975"/>
              <a:gd name="connsiteX0" fmla="*/ 0 w 3579395"/>
              <a:gd name="connsiteY0" fmla="*/ 53172 h 960315"/>
              <a:gd name="connsiteX1" fmla="*/ 0 w 3579395"/>
              <a:gd name="connsiteY1" fmla="*/ 53172 h 960315"/>
              <a:gd name="connsiteX2" fmla="*/ 1320800 w 3579395"/>
              <a:gd name="connsiteY2" fmla="*/ 16886 h 960315"/>
              <a:gd name="connsiteX3" fmla="*/ 3425371 w 3579395"/>
              <a:gd name="connsiteY3" fmla="*/ 328944 h 960315"/>
              <a:gd name="connsiteX4" fmla="*/ 3418114 w 3579395"/>
              <a:gd name="connsiteY4" fmla="*/ 960315 h 960315"/>
              <a:gd name="connsiteX0" fmla="*/ 0 w 3677228"/>
              <a:gd name="connsiteY0" fmla="*/ 0 h 907143"/>
              <a:gd name="connsiteX1" fmla="*/ 0 w 3677228"/>
              <a:gd name="connsiteY1" fmla="*/ 0 h 907143"/>
              <a:gd name="connsiteX2" fmla="*/ 3425371 w 3677228"/>
              <a:gd name="connsiteY2" fmla="*/ 275772 h 907143"/>
              <a:gd name="connsiteX3" fmla="*/ 3418114 w 3677228"/>
              <a:gd name="connsiteY3" fmla="*/ 907143 h 907143"/>
              <a:gd name="connsiteX0" fmla="*/ 0 w 3677228"/>
              <a:gd name="connsiteY0" fmla="*/ 0 h 907143"/>
              <a:gd name="connsiteX1" fmla="*/ 0 w 3677228"/>
              <a:gd name="connsiteY1" fmla="*/ 0 h 907143"/>
              <a:gd name="connsiteX2" fmla="*/ 3425371 w 3677228"/>
              <a:gd name="connsiteY2" fmla="*/ 275772 h 907143"/>
              <a:gd name="connsiteX3" fmla="*/ 3418114 w 3677228"/>
              <a:gd name="connsiteY3" fmla="*/ 907143 h 907143"/>
              <a:gd name="connsiteX0" fmla="*/ 0 w 3425371"/>
              <a:gd name="connsiteY0" fmla="*/ 0 h 907143"/>
              <a:gd name="connsiteX1" fmla="*/ 0 w 3425371"/>
              <a:gd name="connsiteY1" fmla="*/ 0 h 907143"/>
              <a:gd name="connsiteX2" fmla="*/ 3425371 w 3425371"/>
              <a:gd name="connsiteY2" fmla="*/ 275772 h 907143"/>
              <a:gd name="connsiteX3" fmla="*/ 3418114 w 3425371"/>
              <a:gd name="connsiteY3" fmla="*/ 907143 h 907143"/>
              <a:gd name="connsiteX0" fmla="*/ 70757 w 3496128"/>
              <a:gd name="connsiteY0" fmla="*/ 114300 h 1021443"/>
              <a:gd name="connsiteX1" fmla="*/ 0 w 3496128"/>
              <a:gd name="connsiteY1" fmla="*/ 0 h 1021443"/>
              <a:gd name="connsiteX2" fmla="*/ 3496128 w 3496128"/>
              <a:gd name="connsiteY2" fmla="*/ 390072 h 1021443"/>
              <a:gd name="connsiteX3" fmla="*/ 3488871 w 3496128"/>
              <a:gd name="connsiteY3" fmla="*/ 1021443 h 1021443"/>
              <a:gd name="connsiteX0" fmla="*/ 321926 w 3880647"/>
              <a:gd name="connsiteY0" fmla="*/ 122535 h 1029678"/>
              <a:gd name="connsiteX1" fmla="*/ 251169 w 3880647"/>
              <a:gd name="connsiteY1" fmla="*/ 8235 h 1029678"/>
              <a:gd name="connsiteX2" fmla="*/ 3880647 w 3880647"/>
              <a:gd name="connsiteY2" fmla="*/ 9143 h 1029678"/>
              <a:gd name="connsiteX3" fmla="*/ 3740040 w 3880647"/>
              <a:gd name="connsiteY3" fmla="*/ 1029678 h 1029678"/>
              <a:gd name="connsiteX0" fmla="*/ 321926 w 3880647"/>
              <a:gd name="connsiteY0" fmla="*/ 122535 h 1035121"/>
              <a:gd name="connsiteX1" fmla="*/ 251169 w 3880647"/>
              <a:gd name="connsiteY1" fmla="*/ 8235 h 1035121"/>
              <a:gd name="connsiteX2" fmla="*/ 3880647 w 3880647"/>
              <a:gd name="connsiteY2" fmla="*/ 9143 h 1035121"/>
              <a:gd name="connsiteX3" fmla="*/ 3865225 w 3880647"/>
              <a:gd name="connsiteY3" fmla="*/ 1035121 h 1035121"/>
              <a:gd name="connsiteX0" fmla="*/ 321926 w 3880647"/>
              <a:gd name="connsiteY0" fmla="*/ 122535 h 1035121"/>
              <a:gd name="connsiteX1" fmla="*/ 251169 w 3880647"/>
              <a:gd name="connsiteY1" fmla="*/ 8235 h 1035121"/>
              <a:gd name="connsiteX2" fmla="*/ 3880647 w 3880647"/>
              <a:gd name="connsiteY2" fmla="*/ 9143 h 1035121"/>
              <a:gd name="connsiteX3" fmla="*/ 3876111 w 3880647"/>
              <a:gd name="connsiteY3" fmla="*/ 1035121 h 1035121"/>
              <a:gd name="connsiteX0" fmla="*/ 0 w 3629478"/>
              <a:gd name="connsiteY0" fmla="*/ 8235 h 1035121"/>
              <a:gd name="connsiteX1" fmla="*/ 3629478 w 3629478"/>
              <a:gd name="connsiteY1" fmla="*/ 9143 h 1035121"/>
              <a:gd name="connsiteX2" fmla="*/ 3624942 w 3629478"/>
              <a:gd name="connsiteY2" fmla="*/ 1035121 h 1035121"/>
              <a:gd name="connsiteX0" fmla="*/ 0 w 3629478"/>
              <a:gd name="connsiteY0" fmla="*/ 0 h 1026886"/>
              <a:gd name="connsiteX1" fmla="*/ 3629478 w 3629478"/>
              <a:gd name="connsiteY1" fmla="*/ 908 h 1026886"/>
              <a:gd name="connsiteX2" fmla="*/ 3624942 w 3629478"/>
              <a:gd name="connsiteY2" fmla="*/ 1026886 h 1026886"/>
            </a:gdLst>
            <a:ahLst/>
            <a:cxnLst>
              <a:cxn ang="0">
                <a:pos x="connsiteX0" y="connsiteY0"/>
              </a:cxn>
              <a:cxn ang="0">
                <a:pos x="connsiteX1" y="connsiteY1"/>
              </a:cxn>
              <a:cxn ang="0">
                <a:pos x="connsiteX2" y="connsiteY2"/>
              </a:cxn>
            </a:cxnLst>
            <a:rect l="l" t="t" r="r" b="b"/>
            <a:pathLst>
              <a:path w="3629478" h="1026886">
                <a:moveTo>
                  <a:pt x="0" y="0"/>
                </a:moveTo>
                <a:lnTo>
                  <a:pt x="3629478" y="908"/>
                </a:lnTo>
                <a:lnTo>
                  <a:pt x="3624942" y="1026886"/>
                </a:lnTo>
              </a:path>
            </a:pathLst>
          </a:custGeom>
          <a:noFill/>
          <a:ln w="15875" cap="rnd">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lstStyle/>
          <a:p>
            <a:endParaRPr lang="en-US" sz="1200" b="1" dirty="0">
              <a:solidFill>
                <a:schemeClr val="tx1">
                  <a:lumMod val="65000"/>
                  <a:lumOff val="35000"/>
                </a:schemeClr>
              </a:solidFill>
            </a:endParaRPr>
          </a:p>
        </p:txBody>
      </p:sp>
    </p:spTree>
    <p:extLst>
      <p:ext uri="{BB962C8B-B14F-4D97-AF65-F5344CB8AC3E}">
        <p14:creationId xmlns:p14="http://schemas.microsoft.com/office/powerpoint/2010/main" val="11363281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504001" y="504000"/>
            <a:ext cx="11186476" cy="738664"/>
          </a:xfrm>
        </p:spPr>
        <p:txBody>
          <a:bodyPr/>
          <a:lstStyle/>
          <a:p>
            <a:r>
              <a:rPr lang="en-US" dirty="0"/>
              <a:t>SAP Business Technology Platform Solution Diagrams &amp; Icons</a:t>
            </a:r>
            <a:br>
              <a:rPr lang="en-US" dirty="0"/>
            </a:br>
            <a:r>
              <a:rPr lang="en-US" b="0" dirty="0"/>
              <a:t>MS PowerPoint Elements: Text in Flex Grey (Standard Font: Arial*)</a:t>
            </a:r>
          </a:p>
        </p:txBody>
      </p:sp>
      <p:sp>
        <p:nvSpPr>
          <p:cNvPr id="4" name="Textfeld 6"/>
          <p:cNvSpPr txBox="1"/>
          <p:nvPr/>
        </p:nvSpPr>
        <p:spPr>
          <a:xfrm>
            <a:off x="5714153" y="5584928"/>
            <a:ext cx="2581210" cy="842145"/>
          </a:xfrm>
          <a:prstGeom prst="rect">
            <a:avLst/>
          </a:prstGeom>
          <a:noFill/>
        </p:spPr>
        <p:txBody>
          <a:bodyPr wrap="square" lIns="36000" tIns="36000" rIns="36000" bIns="36000" rtlCol="0">
            <a:spAutoFit/>
          </a:bodyPr>
          <a:lstStyle/>
          <a:p>
            <a:pPr algn="ctr"/>
            <a:r>
              <a:rPr lang="en-US" sz="1400" b="1" dirty="0">
                <a:solidFill>
                  <a:schemeClr val="tx1">
                    <a:lumMod val="65000"/>
                    <a:lumOff val="35000"/>
                  </a:schemeClr>
                </a:solidFill>
                <a:latin typeface="+mn-lt"/>
                <a:ea typeface="BentonSans Medium" charset="0"/>
                <a:cs typeface="BentonSans Medium" charset="0"/>
              </a:rPr>
              <a:t>LANDSCAPE AREA TITLE</a:t>
            </a:r>
          </a:p>
          <a:p>
            <a:pPr algn="ctr"/>
            <a:endParaRPr lang="en-US" sz="1400" dirty="0">
              <a:solidFill>
                <a:schemeClr val="tx1">
                  <a:lumMod val="65000"/>
                  <a:lumOff val="35000"/>
                </a:schemeClr>
              </a:solidFill>
              <a:latin typeface="BentonSans Medium" charset="0"/>
              <a:ea typeface="BentonSans Medium" charset="0"/>
              <a:cs typeface="BentonSans Medium" charset="0"/>
            </a:endParaRPr>
          </a:p>
          <a:p>
            <a:pPr algn="ctr"/>
            <a:r>
              <a:rPr lang="en-US" sz="1100" dirty="0">
                <a:solidFill>
                  <a:schemeClr val="tx1">
                    <a:lumMod val="65000"/>
                    <a:lumOff val="35000"/>
                  </a:schemeClr>
                </a:solidFill>
                <a:latin typeface="+mn-lt"/>
                <a:ea typeface="BentonSans Medium" charset="0"/>
                <a:cs typeface="BentonSans Medium" charset="0"/>
              </a:rPr>
              <a:t>Arial 14, bold, Flex Grey: </a:t>
            </a:r>
            <a:r>
              <a:rPr lang="en-US" sz="1100" dirty="0">
                <a:solidFill>
                  <a:schemeClr val="tx1">
                    <a:lumMod val="65000"/>
                    <a:lumOff val="35000"/>
                  </a:schemeClr>
                </a:solidFill>
                <a:latin typeface="+mn-lt"/>
                <a:ea typeface="Arial" charset="0"/>
                <a:cs typeface="Arial" charset="0"/>
              </a:rPr>
              <a:t>SAP Theme color “Black, Text 1, lighter 35%”</a:t>
            </a:r>
            <a:endParaRPr lang="en-US" sz="1100" dirty="0">
              <a:solidFill>
                <a:schemeClr val="tx1">
                  <a:lumMod val="65000"/>
                  <a:lumOff val="35000"/>
                </a:schemeClr>
              </a:solidFill>
              <a:latin typeface="+mn-lt"/>
              <a:ea typeface="BentonSans Medium" charset="0"/>
              <a:cs typeface="BentonSans Medium" charset="0"/>
            </a:endParaRPr>
          </a:p>
        </p:txBody>
      </p:sp>
      <p:pic>
        <p:nvPicPr>
          <p:cNvPr id="1026" name="Picture 2" descr="C:\Users\D037885\AppData\Local\Temp\SNAGHTML3dc2037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2036" y="2695710"/>
            <a:ext cx="3305688" cy="2566528"/>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p:cNvSpPr/>
          <p:nvPr/>
        </p:nvSpPr>
        <p:spPr bwMode="gray">
          <a:xfrm flipV="1">
            <a:off x="624979" y="2536693"/>
            <a:ext cx="1690517" cy="1684393"/>
          </a:xfrm>
          <a:custGeom>
            <a:avLst/>
            <a:gdLst>
              <a:gd name="connsiteX0" fmla="*/ 0 w 1224136"/>
              <a:gd name="connsiteY0" fmla="*/ 0 h 864096"/>
              <a:gd name="connsiteX1" fmla="*/ 1224136 w 1224136"/>
              <a:gd name="connsiteY1" fmla="*/ 0 h 864096"/>
              <a:gd name="connsiteX2" fmla="*/ 1224136 w 1224136"/>
              <a:gd name="connsiteY2" fmla="*/ 864096 h 864096"/>
              <a:gd name="connsiteX3" fmla="*/ 0 w 1224136"/>
              <a:gd name="connsiteY3" fmla="*/ 864096 h 864096"/>
              <a:gd name="connsiteX4" fmla="*/ 0 w 1224136"/>
              <a:gd name="connsiteY4" fmla="*/ 0 h 864096"/>
              <a:gd name="connsiteX0" fmla="*/ 0 w 1224136"/>
              <a:gd name="connsiteY0" fmla="*/ 0 h 864096"/>
              <a:gd name="connsiteX1" fmla="*/ 1224136 w 1224136"/>
              <a:gd name="connsiteY1" fmla="*/ 864096 h 864096"/>
              <a:gd name="connsiteX2" fmla="*/ 0 w 1224136"/>
              <a:gd name="connsiteY2" fmla="*/ 864096 h 864096"/>
              <a:gd name="connsiteX3" fmla="*/ 0 w 1224136"/>
              <a:gd name="connsiteY3" fmla="*/ 0 h 864096"/>
              <a:gd name="connsiteX0" fmla="*/ 0 w 1224136"/>
              <a:gd name="connsiteY0" fmla="*/ 0 h 864096"/>
              <a:gd name="connsiteX1" fmla="*/ 1224136 w 1224136"/>
              <a:gd name="connsiteY1" fmla="*/ 864096 h 864096"/>
              <a:gd name="connsiteX2" fmla="*/ 0 w 1224136"/>
              <a:gd name="connsiteY2" fmla="*/ 864096 h 864096"/>
              <a:gd name="connsiteX3" fmla="*/ 91440 w 1224136"/>
              <a:gd name="connsiteY3" fmla="*/ 91440 h 864096"/>
              <a:gd name="connsiteX0" fmla="*/ 281677 w 1505813"/>
              <a:gd name="connsiteY0" fmla="*/ 0 h 864096"/>
              <a:gd name="connsiteX1" fmla="*/ 1505813 w 1505813"/>
              <a:gd name="connsiteY1" fmla="*/ 864096 h 864096"/>
              <a:gd name="connsiteX2" fmla="*/ 281677 w 1505813"/>
              <a:gd name="connsiteY2" fmla="*/ 864096 h 864096"/>
              <a:gd name="connsiteX3" fmla="*/ 0 w 1505813"/>
              <a:gd name="connsiteY3" fmla="*/ 117715 h 864096"/>
              <a:gd name="connsiteX0" fmla="*/ 0 w 1224136"/>
              <a:gd name="connsiteY0" fmla="*/ 0 h 864096"/>
              <a:gd name="connsiteX1" fmla="*/ 1224136 w 1224136"/>
              <a:gd name="connsiteY1" fmla="*/ 864096 h 864096"/>
              <a:gd name="connsiteX2" fmla="*/ 0 w 1224136"/>
              <a:gd name="connsiteY2" fmla="*/ 864096 h 864096"/>
              <a:gd name="connsiteX0" fmla="*/ 1643743 w 1643743"/>
              <a:gd name="connsiteY0" fmla="*/ 0 h 272186"/>
              <a:gd name="connsiteX1" fmla="*/ 1224136 w 1643743"/>
              <a:gd name="connsiteY1" fmla="*/ 272186 h 272186"/>
              <a:gd name="connsiteX2" fmla="*/ 0 w 1643743"/>
              <a:gd name="connsiteY2" fmla="*/ 272186 h 272186"/>
              <a:gd name="connsiteX0" fmla="*/ 1643743 w 1643743"/>
              <a:gd name="connsiteY0" fmla="*/ 0 h 273546"/>
              <a:gd name="connsiteX1" fmla="*/ 1442464 w 1643743"/>
              <a:gd name="connsiteY1" fmla="*/ 273546 h 273546"/>
              <a:gd name="connsiteX2" fmla="*/ 0 w 1643743"/>
              <a:gd name="connsiteY2" fmla="*/ 272186 h 273546"/>
            </a:gdLst>
            <a:ahLst/>
            <a:cxnLst>
              <a:cxn ang="0">
                <a:pos x="connsiteX0" y="connsiteY0"/>
              </a:cxn>
              <a:cxn ang="0">
                <a:pos x="connsiteX1" y="connsiteY1"/>
              </a:cxn>
              <a:cxn ang="0">
                <a:pos x="connsiteX2" y="connsiteY2"/>
              </a:cxn>
            </a:cxnLst>
            <a:rect l="l" t="t" r="r" b="b"/>
            <a:pathLst>
              <a:path w="1643743" h="273546">
                <a:moveTo>
                  <a:pt x="1643743" y="0"/>
                </a:moveTo>
                <a:lnTo>
                  <a:pt x="1442464" y="273546"/>
                </a:lnTo>
                <a:lnTo>
                  <a:pt x="0" y="272186"/>
                </a:lnTo>
              </a:path>
            </a:pathLst>
          </a:custGeom>
          <a:noFill/>
          <a:ln w="19050" cap="rnd" algn="ctr">
            <a:solidFill>
              <a:srgbClr val="1A9898"/>
            </a:solidFill>
            <a:round/>
            <a:headEnd type="oval" w="sm" len="sm"/>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a:ln>
                <a:noFill/>
              </a:ln>
              <a:solidFill>
                <a:srgbClr val="0F828F"/>
              </a:solidFill>
              <a:effectLst/>
              <a:uLnTx/>
              <a:uFillTx/>
              <a:ea typeface="Arial Unicode MS" pitchFamily="34" charset="-128"/>
              <a:cs typeface="Arial Unicode MS" pitchFamily="34" charset="-128"/>
            </a:endParaRPr>
          </a:p>
        </p:txBody>
      </p:sp>
      <p:pic>
        <p:nvPicPr>
          <p:cNvPr id="20" name="Bild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98405" y="2044288"/>
            <a:ext cx="485867" cy="485867"/>
          </a:xfrm>
          <a:prstGeom prst="rect">
            <a:avLst/>
          </a:prstGeom>
        </p:spPr>
      </p:pic>
      <p:sp>
        <p:nvSpPr>
          <p:cNvPr id="21" name="Rectangle 20"/>
          <p:cNvSpPr/>
          <p:nvPr/>
        </p:nvSpPr>
        <p:spPr>
          <a:xfrm>
            <a:off x="5714152" y="1932848"/>
            <a:ext cx="2581211" cy="757012"/>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100" b="1" dirty="0">
                <a:solidFill>
                  <a:schemeClr val="tx1">
                    <a:lumMod val="65000"/>
                    <a:lumOff val="35000"/>
                  </a:schemeClr>
                </a:solidFill>
                <a:latin typeface="Arial" charset="0"/>
                <a:ea typeface="Arial" charset="0"/>
                <a:cs typeface="Arial" charset="0"/>
              </a:rPr>
              <a:t>Non-service Icon text</a:t>
            </a:r>
          </a:p>
          <a:p>
            <a:pPr algn="ctr"/>
            <a:endParaRPr lang="en-US" sz="1100" b="1" dirty="0">
              <a:solidFill>
                <a:schemeClr val="tx1">
                  <a:lumMod val="65000"/>
                  <a:lumOff val="35000"/>
                </a:schemeClr>
              </a:solidFill>
              <a:latin typeface="Arial" charset="0"/>
              <a:ea typeface="Arial" charset="0"/>
              <a:cs typeface="Arial" charset="0"/>
            </a:endParaRPr>
          </a:p>
          <a:p>
            <a:pPr algn="ctr"/>
            <a:r>
              <a:rPr lang="en-US" sz="1100" dirty="0">
                <a:solidFill>
                  <a:schemeClr val="tx1">
                    <a:lumMod val="65000"/>
                    <a:lumOff val="35000"/>
                  </a:schemeClr>
                </a:solidFill>
                <a:latin typeface="Arial" charset="0"/>
                <a:ea typeface="Arial" charset="0"/>
                <a:cs typeface="Arial" charset="0"/>
              </a:rPr>
              <a:t>Arial 11 bold / Flex grey: SAP Theme color “Black, Text 1, lighter 35%”)</a:t>
            </a:r>
            <a:endParaRPr lang="en-US" sz="1100" b="1" dirty="0">
              <a:solidFill>
                <a:schemeClr val="tx1">
                  <a:lumMod val="65000"/>
                  <a:lumOff val="35000"/>
                </a:schemeClr>
              </a:solidFill>
              <a:latin typeface="Arial" charset="0"/>
              <a:ea typeface="Arial" charset="0"/>
              <a:cs typeface="Arial" charset="0"/>
            </a:endParaRPr>
          </a:p>
        </p:txBody>
      </p:sp>
      <p:sp>
        <p:nvSpPr>
          <p:cNvPr id="22" name="Rechteck 61"/>
          <p:cNvSpPr/>
          <p:nvPr/>
        </p:nvSpPr>
        <p:spPr>
          <a:xfrm>
            <a:off x="5728288" y="3814040"/>
            <a:ext cx="2567875" cy="817539"/>
          </a:xfrm>
          <a:prstGeom prst="rect">
            <a:avLst/>
          </a:prstGeom>
          <a:noFill/>
          <a:ln w="19050" cap="rnd">
            <a:solidFill>
              <a:srgbClr val="0A6ED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nchorCtr="0"/>
          <a:lstStyle/>
          <a:p>
            <a:r>
              <a:rPr lang="en-US" sz="1100" b="1" dirty="0">
                <a:solidFill>
                  <a:schemeClr val="tx1">
                    <a:lumMod val="65000"/>
                    <a:lumOff val="35000"/>
                  </a:schemeClr>
                </a:solidFill>
                <a:latin typeface="Arial" charset="0"/>
                <a:ea typeface="Arial" charset="0"/>
                <a:cs typeface="Arial" charset="0"/>
              </a:rPr>
              <a:t>L1-L2 area header text</a:t>
            </a:r>
          </a:p>
          <a:p>
            <a:endParaRPr lang="en-US" sz="1100" b="1" dirty="0">
              <a:solidFill>
                <a:schemeClr val="tx1">
                  <a:lumMod val="65000"/>
                  <a:lumOff val="35000"/>
                </a:schemeClr>
              </a:solidFill>
              <a:latin typeface="Arial" charset="0"/>
              <a:ea typeface="Arial" charset="0"/>
              <a:cs typeface="Arial" charset="0"/>
            </a:endParaRPr>
          </a:p>
          <a:p>
            <a:r>
              <a:rPr lang="en-US" sz="1100" dirty="0">
                <a:solidFill>
                  <a:schemeClr val="tx1">
                    <a:lumMod val="65000"/>
                    <a:lumOff val="35000"/>
                  </a:schemeClr>
                </a:solidFill>
                <a:latin typeface="Arial" charset="0"/>
                <a:ea typeface="Arial" charset="0"/>
                <a:cs typeface="Arial" charset="0"/>
              </a:rPr>
              <a:t>Arial 11 bold / Flex grey: SAP Theme color “Black, Text 1, lighter 35%” </a:t>
            </a:r>
            <a:endParaRPr lang="en-US" sz="1100" b="1" dirty="0">
              <a:solidFill>
                <a:schemeClr val="tx1">
                  <a:lumMod val="65000"/>
                  <a:lumOff val="35000"/>
                </a:schemeClr>
              </a:solidFill>
              <a:latin typeface="Arial" charset="0"/>
              <a:ea typeface="Arial" charset="0"/>
              <a:cs typeface="Arial" charset="0"/>
            </a:endParaRPr>
          </a:p>
          <a:p>
            <a:endParaRPr lang="en-US" sz="1100" b="1" dirty="0">
              <a:solidFill>
                <a:srgbClr val="666666"/>
              </a:solidFill>
              <a:latin typeface="Arial" charset="0"/>
              <a:ea typeface="Arial" charset="0"/>
              <a:cs typeface="Arial" charset="0"/>
            </a:endParaRPr>
          </a:p>
        </p:txBody>
      </p:sp>
      <p:sp>
        <p:nvSpPr>
          <p:cNvPr id="24" name="Rectangle 23"/>
          <p:cNvSpPr/>
          <p:nvPr/>
        </p:nvSpPr>
        <p:spPr>
          <a:xfrm>
            <a:off x="624979" y="1806069"/>
            <a:ext cx="3240361" cy="688256"/>
          </a:xfrm>
          <a:prstGeom prst="rect">
            <a:avLst/>
          </a:prstGeom>
        </p:spPr>
        <p:txBody>
          <a:bodyPr wrap="square" lIns="36000" tIns="36000" rIns="36000" bIns="36000">
            <a:spAutoFit/>
          </a:bodyPr>
          <a:lstStyle/>
          <a:p>
            <a:r>
              <a:rPr lang="en-US" sz="1600" b="1" dirty="0">
                <a:solidFill>
                  <a:schemeClr val="tx1">
                    <a:lumMod val="65000"/>
                    <a:lumOff val="35000"/>
                  </a:schemeClr>
                </a:solidFill>
                <a:latin typeface="Arial" charset="0"/>
                <a:ea typeface="Arial" charset="0"/>
                <a:cs typeface="Arial" charset="0"/>
              </a:rPr>
              <a:t>Text in Flex grey*: </a:t>
            </a:r>
            <a:br>
              <a:rPr lang="en-US" sz="1400" dirty="0">
                <a:solidFill>
                  <a:schemeClr val="tx1">
                    <a:lumMod val="65000"/>
                    <a:lumOff val="35000"/>
                  </a:schemeClr>
                </a:solidFill>
                <a:latin typeface="Arial" charset="0"/>
                <a:ea typeface="Arial" charset="0"/>
                <a:cs typeface="Arial" charset="0"/>
              </a:rPr>
            </a:br>
            <a:r>
              <a:rPr lang="en-US" sz="1200" dirty="0">
                <a:solidFill>
                  <a:schemeClr val="tx1">
                    <a:lumMod val="65000"/>
                    <a:lumOff val="35000"/>
                  </a:schemeClr>
                </a:solidFill>
                <a:latin typeface="Arial" charset="0"/>
                <a:ea typeface="Arial" charset="0"/>
                <a:cs typeface="Arial" charset="0"/>
              </a:rPr>
              <a:t>SAP Theme color “Black, Text 1, lighter 35%”, </a:t>
            </a:r>
            <a:br>
              <a:rPr lang="en-US" sz="1200" dirty="0">
                <a:solidFill>
                  <a:schemeClr val="tx1">
                    <a:lumMod val="65000"/>
                    <a:lumOff val="35000"/>
                  </a:schemeClr>
                </a:solidFill>
                <a:latin typeface="Arial" charset="0"/>
                <a:ea typeface="Arial" charset="0"/>
                <a:cs typeface="Arial" charset="0"/>
              </a:rPr>
            </a:br>
            <a:r>
              <a:rPr lang="en-US" sz="1200" dirty="0">
                <a:solidFill>
                  <a:schemeClr val="tx1">
                    <a:lumMod val="65000"/>
                    <a:lumOff val="35000"/>
                  </a:schemeClr>
                </a:solidFill>
                <a:latin typeface="Arial" charset="0"/>
                <a:ea typeface="Arial" charset="0"/>
                <a:cs typeface="Arial" charset="0"/>
              </a:rPr>
              <a:t>Arial font</a:t>
            </a:r>
            <a:endParaRPr lang="en-US" sz="1200" b="1" dirty="0">
              <a:solidFill>
                <a:schemeClr val="tx1">
                  <a:lumMod val="65000"/>
                  <a:lumOff val="35000"/>
                </a:schemeClr>
              </a:solidFill>
              <a:latin typeface="Arial" charset="0"/>
              <a:ea typeface="Arial" charset="0"/>
              <a:cs typeface="Arial" charset="0"/>
            </a:endParaRPr>
          </a:p>
        </p:txBody>
      </p:sp>
      <p:sp>
        <p:nvSpPr>
          <p:cNvPr id="30" name="Textfeld 67"/>
          <p:cNvSpPr txBox="1">
            <a:spLocks/>
          </p:cNvSpPr>
          <p:nvPr/>
        </p:nvSpPr>
        <p:spPr>
          <a:xfrm>
            <a:off x="4585419" y="2050442"/>
            <a:ext cx="279648" cy="279648"/>
          </a:xfrm>
          <a:prstGeom prst="ellipse">
            <a:avLst/>
          </a:prstGeom>
          <a:solidFill>
            <a:srgbClr val="0A6ED1"/>
          </a:solidFill>
          <a:ln w="22225">
            <a:noFill/>
          </a:ln>
        </p:spPr>
        <p:txBody>
          <a:bodyPr wrap="none" lIns="0" tIns="0" rIns="0" bIns="0" rtlCol="0" anchor="ctr">
            <a:noAutofit/>
          </a:bodyPr>
          <a:lstStyle>
            <a:defPPr>
              <a:defRPr lang="de-DE"/>
            </a:defPPr>
            <a:lvl1pPr algn="ctr">
              <a:defRPr sz="1400">
                <a:solidFill>
                  <a:schemeClr val="bg1"/>
                </a:solidFill>
                <a:latin typeface="Arial" charset="0"/>
                <a:ea typeface="Arial" charset="0"/>
                <a:cs typeface="Arial" charset="0"/>
              </a:defRPr>
            </a:lvl1pPr>
          </a:lstStyle>
          <a:p>
            <a:r>
              <a:rPr lang="en-US" dirty="0"/>
              <a:t>1</a:t>
            </a:r>
          </a:p>
        </p:txBody>
      </p:sp>
      <p:sp>
        <p:nvSpPr>
          <p:cNvPr id="31" name="Textfeld 67"/>
          <p:cNvSpPr txBox="1">
            <a:spLocks/>
          </p:cNvSpPr>
          <p:nvPr/>
        </p:nvSpPr>
        <p:spPr>
          <a:xfrm>
            <a:off x="4585419" y="2910473"/>
            <a:ext cx="279648" cy="279648"/>
          </a:xfrm>
          <a:prstGeom prst="ellipse">
            <a:avLst/>
          </a:prstGeom>
          <a:solidFill>
            <a:srgbClr val="0A6ED1"/>
          </a:solidFill>
          <a:ln w="22225">
            <a:noFill/>
          </a:ln>
        </p:spPr>
        <p:txBody>
          <a:bodyPr wrap="none" lIns="0" tIns="0" rIns="0" bIns="0" rtlCol="0" anchor="ctr">
            <a:noAutofit/>
          </a:bodyPr>
          <a:lstStyle>
            <a:defPPr>
              <a:defRPr lang="de-DE"/>
            </a:defPPr>
            <a:lvl1pPr algn="ctr">
              <a:defRPr sz="1400">
                <a:solidFill>
                  <a:schemeClr val="bg1"/>
                </a:solidFill>
                <a:latin typeface="Arial" charset="0"/>
                <a:ea typeface="Arial" charset="0"/>
                <a:cs typeface="Arial" charset="0"/>
              </a:defRPr>
            </a:lvl1pPr>
          </a:lstStyle>
          <a:p>
            <a:r>
              <a:rPr lang="en-US" dirty="0"/>
              <a:t>2</a:t>
            </a:r>
          </a:p>
        </p:txBody>
      </p:sp>
      <p:sp>
        <p:nvSpPr>
          <p:cNvPr id="32" name="Textfeld 67"/>
          <p:cNvSpPr txBox="1">
            <a:spLocks/>
          </p:cNvSpPr>
          <p:nvPr/>
        </p:nvSpPr>
        <p:spPr>
          <a:xfrm>
            <a:off x="4585419" y="3798198"/>
            <a:ext cx="279648" cy="279648"/>
          </a:xfrm>
          <a:prstGeom prst="ellipse">
            <a:avLst/>
          </a:prstGeom>
          <a:solidFill>
            <a:srgbClr val="0A6ED1"/>
          </a:solidFill>
          <a:ln w="22225">
            <a:noFill/>
          </a:ln>
        </p:spPr>
        <p:txBody>
          <a:bodyPr wrap="none" lIns="0" tIns="0" rIns="0" bIns="0" rtlCol="0" anchor="ctr">
            <a:noAutofit/>
          </a:bodyPr>
          <a:lstStyle>
            <a:defPPr>
              <a:defRPr lang="de-DE"/>
            </a:defPPr>
            <a:lvl1pPr algn="ctr">
              <a:defRPr sz="1400">
                <a:solidFill>
                  <a:schemeClr val="bg1"/>
                </a:solidFill>
                <a:latin typeface="Arial" charset="0"/>
                <a:ea typeface="Arial" charset="0"/>
                <a:cs typeface="Arial" charset="0"/>
              </a:defRPr>
            </a:lvl1pPr>
          </a:lstStyle>
          <a:p>
            <a:r>
              <a:rPr lang="en-US" dirty="0"/>
              <a:t>3</a:t>
            </a:r>
          </a:p>
        </p:txBody>
      </p:sp>
      <p:sp>
        <p:nvSpPr>
          <p:cNvPr id="38" name="Textfeld 67"/>
          <p:cNvSpPr txBox="1">
            <a:spLocks/>
          </p:cNvSpPr>
          <p:nvPr/>
        </p:nvSpPr>
        <p:spPr>
          <a:xfrm>
            <a:off x="4585419" y="5584928"/>
            <a:ext cx="279648" cy="279648"/>
          </a:xfrm>
          <a:prstGeom prst="ellipse">
            <a:avLst/>
          </a:prstGeom>
          <a:solidFill>
            <a:srgbClr val="0A6ED1"/>
          </a:solidFill>
          <a:ln w="22225">
            <a:noFill/>
          </a:ln>
        </p:spPr>
        <p:txBody>
          <a:bodyPr wrap="none" lIns="0" tIns="0" rIns="0" bIns="0" rtlCol="0" anchor="ctr">
            <a:noAutofit/>
          </a:bodyPr>
          <a:lstStyle>
            <a:defPPr>
              <a:defRPr lang="de-DE"/>
            </a:defPPr>
            <a:lvl1pPr algn="ctr">
              <a:defRPr sz="1400">
                <a:solidFill>
                  <a:schemeClr val="bg1"/>
                </a:solidFill>
                <a:latin typeface="Arial" charset="0"/>
                <a:ea typeface="Arial" charset="0"/>
                <a:cs typeface="Arial" charset="0"/>
              </a:defRPr>
            </a:lvl1pPr>
          </a:lstStyle>
          <a:p>
            <a:r>
              <a:rPr lang="en-US" dirty="0"/>
              <a:t>4</a:t>
            </a:r>
          </a:p>
        </p:txBody>
      </p:sp>
      <p:sp>
        <p:nvSpPr>
          <p:cNvPr id="39" name="Rectangle 38"/>
          <p:cNvSpPr/>
          <p:nvPr/>
        </p:nvSpPr>
        <p:spPr>
          <a:xfrm>
            <a:off x="5714153" y="2801020"/>
            <a:ext cx="2581210" cy="795068"/>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100" dirty="0">
                <a:solidFill>
                  <a:schemeClr val="tx1">
                    <a:lumMod val="65000"/>
                    <a:lumOff val="35000"/>
                  </a:schemeClr>
                </a:solidFill>
                <a:latin typeface="Arial" charset="0"/>
                <a:ea typeface="Arial" charset="0"/>
                <a:cs typeface="Arial" charset="0"/>
              </a:rPr>
              <a:t>Descriptive text element</a:t>
            </a:r>
          </a:p>
          <a:p>
            <a:pPr algn="ctr"/>
            <a:endParaRPr lang="en-US" sz="1100" dirty="0">
              <a:solidFill>
                <a:schemeClr val="tx1">
                  <a:lumMod val="65000"/>
                  <a:lumOff val="35000"/>
                </a:schemeClr>
              </a:solidFill>
              <a:latin typeface="Arial" charset="0"/>
              <a:ea typeface="Arial" charset="0"/>
              <a:cs typeface="Arial" charset="0"/>
            </a:endParaRPr>
          </a:p>
          <a:p>
            <a:pPr algn="ctr"/>
            <a:r>
              <a:rPr lang="en-US" sz="1100" dirty="0">
                <a:solidFill>
                  <a:schemeClr val="tx1">
                    <a:lumMod val="65000"/>
                    <a:lumOff val="35000"/>
                  </a:schemeClr>
                </a:solidFill>
                <a:latin typeface="Arial" charset="0"/>
                <a:ea typeface="Arial" charset="0"/>
                <a:cs typeface="Arial" charset="0"/>
              </a:rPr>
              <a:t>Arial 11 / Flex grey: SAP Theme color “Black, Text 1, lighter 35%”</a:t>
            </a:r>
            <a:endParaRPr lang="en-US" sz="1100" b="1" dirty="0">
              <a:solidFill>
                <a:schemeClr val="tx1">
                  <a:lumMod val="65000"/>
                  <a:lumOff val="35000"/>
                </a:schemeClr>
              </a:solidFill>
              <a:latin typeface="Arial" charset="0"/>
              <a:ea typeface="Arial" charset="0"/>
              <a:cs typeface="Arial" charset="0"/>
            </a:endParaRPr>
          </a:p>
        </p:txBody>
      </p:sp>
      <p:sp>
        <p:nvSpPr>
          <p:cNvPr id="44" name="Rectangle 43"/>
          <p:cNvSpPr/>
          <p:nvPr/>
        </p:nvSpPr>
        <p:spPr>
          <a:xfrm>
            <a:off x="3342805" y="1293064"/>
            <a:ext cx="8568952" cy="276999"/>
          </a:xfrm>
          <a:prstGeom prst="rect">
            <a:avLst/>
          </a:prstGeom>
        </p:spPr>
        <p:txBody>
          <a:bodyPr wrap="square">
            <a:spAutoFit/>
          </a:bodyPr>
          <a:lstStyle/>
          <a:p>
            <a:r>
              <a:rPr lang="en-US" sz="1200" dirty="0"/>
              <a:t>* Use standard font Arial instead of BentonSans to avoid rendering issues when sharing slide decks across channels</a:t>
            </a:r>
          </a:p>
        </p:txBody>
      </p:sp>
      <p:sp>
        <p:nvSpPr>
          <p:cNvPr id="47" name="Rectangle 46"/>
          <p:cNvSpPr/>
          <p:nvPr/>
        </p:nvSpPr>
        <p:spPr>
          <a:xfrm>
            <a:off x="9054761" y="2207915"/>
            <a:ext cx="2033891" cy="248034"/>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algn="ctr"/>
            <a:r>
              <a:rPr lang="en-US" sz="1100" b="1" dirty="0">
                <a:solidFill>
                  <a:schemeClr val="tx1">
                    <a:lumMod val="65000"/>
                    <a:lumOff val="35000"/>
                  </a:schemeClr>
                </a:solidFill>
                <a:latin typeface="Arial" charset="0"/>
                <a:ea typeface="Arial" charset="0"/>
                <a:cs typeface="Arial" charset="0"/>
              </a:rPr>
              <a:t>Non-service Icon text</a:t>
            </a:r>
          </a:p>
        </p:txBody>
      </p:sp>
      <p:sp>
        <p:nvSpPr>
          <p:cNvPr id="48" name="Rectangle 47"/>
          <p:cNvSpPr/>
          <p:nvPr/>
        </p:nvSpPr>
        <p:spPr>
          <a:xfrm>
            <a:off x="9054761" y="3074537"/>
            <a:ext cx="2033891" cy="248034"/>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algn="ctr"/>
            <a:r>
              <a:rPr lang="en-US" sz="1100" dirty="0">
                <a:solidFill>
                  <a:schemeClr val="tx1">
                    <a:lumMod val="65000"/>
                    <a:lumOff val="35000"/>
                  </a:schemeClr>
                </a:solidFill>
                <a:latin typeface="Arial" charset="0"/>
                <a:ea typeface="Arial" charset="0"/>
                <a:cs typeface="Arial" charset="0"/>
              </a:rPr>
              <a:t>Descriptive text</a:t>
            </a:r>
          </a:p>
        </p:txBody>
      </p:sp>
      <p:sp>
        <p:nvSpPr>
          <p:cNvPr id="49" name="Rechteck 61"/>
          <p:cNvSpPr/>
          <p:nvPr/>
        </p:nvSpPr>
        <p:spPr>
          <a:xfrm>
            <a:off x="9081634" y="3814040"/>
            <a:ext cx="2019845" cy="817539"/>
          </a:xfrm>
          <a:prstGeom prst="rect">
            <a:avLst/>
          </a:prstGeom>
          <a:noFill/>
          <a:ln w="19050" cap="rnd">
            <a:solidFill>
              <a:srgbClr val="0A6ED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nchorCtr="0"/>
          <a:lstStyle/>
          <a:p>
            <a:r>
              <a:rPr lang="en-US" sz="1100" b="1" dirty="0">
                <a:solidFill>
                  <a:schemeClr val="tx1">
                    <a:lumMod val="65000"/>
                    <a:lumOff val="35000"/>
                  </a:schemeClr>
                </a:solidFill>
                <a:latin typeface="Arial" charset="0"/>
                <a:ea typeface="Arial" charset="0"/>
                <a:cs typeface="Arial" charset="0"/>
              </a:rPr>
              <a:t>L1-L2 area header </a:t>
            </a:r>
          </a:p>
          <a:p>
            <a:endParaRPr lang="en-US" sz="1100" b="1" dirty="0">
              <a:solidFill>
                <a:schemeClr val="tx1">
                  <a:lumMod val="65000"/>
                  <a:lumOff val="35000"/>
                </a:schemeClr>
              </a:solidFill>
              <a:latin typeface="Arial" charset="0"/>
              <a:ea typeface="Arial" charset="0"/>
              <a:cs typeface="Arial" charset="0"/>
            </a:endParaRPr>
          </a:p>
          <a:p>
            <a:endParaRPr lang="en-US" sz="1100" b="1" dirty="0">
              <a:solidFill>
                <a:schemeClr val="tx1">
                  <a:lumMod val="65000"/>
                  <a:lumOff val="35000"/>
                </a:schemeClr>
              </a:solidFill>
              <a:latin typeface="Arial" charset="0"/>
              <a:ea typeface="Arial" charset="0"/>
              <a:cs typeface="Arial" charset="0"/>
            </a:endParaRPr>
          </a:p>
        </p:txBody>
      </p:sp>
      <p:sp>
        <p:nvSpPr>
          <p:cNvPr id="50" name="Textfeld 6"/>
          <p:cNvSpPr txBox="1"/>
          <p:nvPr/>
        </p:nvSpPr>
        <p:spPr>
          <a:xfrm>
            <a:off x="8905899" y="5829799"/>
            <a:ext cx="2331611" cy="288147"/>
          </a:xfrm>
          <a:prstGeom prst="rect">
            <a:avLst/>
          </a:prstGeom>
          <a:noFill/>
        </p:spPr>
        <p:txBody>
          <a:bodyPr wrap="square" lIns="36000" tIns="36000" rIns="36000" bIns="36000" rtlCol="0">
            <a:spAutoFit/>
          </a:bodyPr>
          <a:lstStyle/>
          <a:p>
            <a:pPr algn="ctr"/>
            <a:r>
              <a:rPr lang="en-US" sz="1400" b="1" dirty="0">
                <a:solidFill>
                  <a:schemeClr val="tx1">
                    <a:lumMod val="65000"/>
                    <a:lumOff val="35000"/>
                  </a:schemeClr>
                </a:solidFill>
                <a:latin typeface="+mn-lt"/>
                <a:ea typeface="BentonSans Medium" charset="0"/>
                <a:cs typeface="BentonSans Medium" charset="0"/>
              </a:rPr>
              <a:t>LANDSCAPE AREA TITLE</a:t>
            </a:r>
          </a:p>
        </p:txBody>
      </p:sp>
      <p:cxnSp>
        <p:nvCxnSpPr>
          <p:cNvPr id="51" name="Straight Connector 50"/>
          <p:cNvCxnSpPr/>
          <p:nvPr/>
        </p:nvCxnSpPr>
        <p:spPr>
          <a:xfrm>
            <a:off x="4622203" y="2780928"/>
            <a:ext cx="7020000" cy="0"/>
          </a:xfrm>
          <a:prstGeom prst="line">
            <a:avLst/>
          </a:prstGeom>
          <a:ln w="12700">
            <a:solidFill>
              <a:schemeClr val="tx2">
                <a:lumMod val="9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4622203" y="3638693"/>
            <a:ext cx="7020000" cy="0"/>
          </a:xfrm>
          <a:prstGeom prst="line">
            <a:avLst/>
          </a:prstGeom>
          <a:ln w="12700">
            <a:solidFill>
              <a:schemeClr val="tx2">
                <a:lumMod val="9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4622203" y="5445224"/>
            <a:ext cx="7020000" cy="0"/>
          </a:xfrm>
          <a:prstGeom prst="line">
            <a:avLst/>
          </a:prstGeom>
          <a:ln w="12700">
            <a:solidFill>
              <a:schemeClr val="tx2">
                <a:lumMod val="9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9" name="Rectangle 58"/>
          <p:cNvSpPr/>
          <p:nvPr/>
        </p:nvSpPr>
        <p:spPr bwMode="gray">
          <a:xfrm>
            <a:off x="9081634" y="4808776"/>
            <a:ext cx="2007016" cy="434177"/>
          </a:xfrm>
          <a:prstGeom prst="rect">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r>
              <a:rPr lang="en-US" sz="1100" b="1" dirty="0">
                <a:solidFill>
                  <a:schemeClr val="tx1">
                    <a:lumMod val="65000"/>
                    <a:lumOff val="35000"/>
                  </a:schemeClr>
                </a:solidFill>
                <a:latin typeface="Arial" charset="0"/>
                <a:ea typeface="Arial" charset="0"/>
                <a:cs typeface="Arial" charset="0"/>
              </a:rPr>
              <a:t>Component title</a:t>
            </a:r>
          </a:p>
        </p:txBody>
      </p:sp>
      <p:sp>
        <p:nvSpPr>
          <p:cNvPr id="60" name="Rectangle 59"/>
          <p:cNvSpPr/>
          <p:nvPr/>
        </p:nvSpPr>
        <p:spPr>
          <a:xfrm>
            <a:off x="8329836" y="1615388"/>
            <a:ext cx="3360641" cy="318924"/>
          </a:xfrm>
          <a:prstGeom prst="rect">
            <a:avLst/>
          </a:prstGeom>
        </p:spPr>
        <p:txBody>
          <a:bodyPr wrap="square" lIns="36000" tIns="36000" rIns="36000" bIns="36000">
            <a:spAutoFit/>
          </a:bodyPr>
          <a:lstStyle/>
          <a:p>
            <a:pPr algn="ctr"/>
            <a:r>
              <a:rPr lang="en-US" sz="1600" b="1" dirty="0">
                <a:solidFill>
                  <a:srgbClr val="0F828F"/>
                </a:solidFill>
                <a:latin typeface="Arial" charset="0"/>
                <a:ea typeface="Arial" charset="0"/>
                <a:cs typeface="Arial" charset="0"/>
              </a:rPr>
              <a:t>Copy and paste these text objects</a:t>
            </a:r>
          </a:p>
        </p:txBody>
      </p:sp>
      <p:sp>
        <p:nvSpPr>
          <p:cNvPr id="61" name="Arrow: Chevron 60"/>
          <p:cNvSpPr/>
          <p:nvPr/>
        </p:nvSpPr>
        <p:spPr bwMode="gray">
          <a:xfrm rot="5400000">
            <a:off x="9932280" y="317745"/>
            <a:ext cx="108000" cy="3312890"/>
          </a:xfrm>
          <a:prstGeom prst="chevron">
            <a:avLst>
              <a:gd name="adj" fmla="val 68393"/>
            </a:avLst>
          </a:prstGeom>
          <a:solidFill>
            <a:srgbClr val="1A9898"/>
          </a:solidFill>
          <a:ln w="6350" cap="rnd" algn="ctr">
            <a:solidFill>
              <a:srgbClr val="0F828F"/>
            </a:solidFill>
            <a:round/>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52" name="Rectangle 51"/>
          <p:cNvSpPr/>
          <p:nvPr/>
        </p:nvSpPr>
        <p:spPr>
          <a:xfrm>
            <a:off x="504001" y="5743039"/>
            <a:ext cx="3073305" cy="461665"/>
          </a:xfrm>
          <a:prstGeom prst="rect">
            <a:avLst/>
          </a:prstGeom>
        </p:spPr>
        <p:txBody>
          <a:bodyPr wrap="square">
            <a:spAutoFit/>
          </a:bodyPr>
          <a:lstStyle/>
          <a:p>
            <a:r>
              <a:rPr lang="en-US" sz="1200" b="1" i="1" dirty="0">
                <a:solidFill>
                  <a:srgbClr val="0F828F"/>
                </a:solidFill>
              </a:rPr>
              <a:t>*NOTE:</a:t>
            </a:r>
            <a:r>
              <a:rPr lang="en-US" sz="1200" i="1" dirty="0">
                <a:solidFill>
                  <a:srgbClr val="0F828F"/>
                </a:solidFill>
              </a:rPr>
              <a:t> Flex grey </a:t>
            </a:r>
            <a:r>
              <a:rPr lang="en-US" sz="1200" i="1" u="sng" dirty="0">
                <a:solidFill>
                  <a:srgbClr val="0F828F"/>
                </a:solidFill>
              </a:rPr>
              <a:t>automatically</a:t>
            </a:r>
            <a:r>
              <a:rPr lang="en-US" sz="1200" i="1" dirty="0">
                <a:solidFill>
                  <a:srgbClr val="0F828F"/>
                </a:solidFill>
              </a:rPr>
              <a:t> becomes </a:t>
            </a:r>
            <a:r>
              <a:rPr lang="en-US" sz="1200" b="1" i="1" dirty="0">
                <a:solidFill>
                  <a:srgbClr val="0F828F"/>
                </a:solidFill>
              </a:rPr>
              <a:t>white</a:t>
            </a:r>
            <a:r>
              <a:rPr lang="en-US" sz="1200" i="1" dirty="0">
                <a:solidFill>
                  <a:srgbClr val="0F828F"/>
                </a:solidFill>
              </a:rPr>
              <a:t> on black background slides</a:t>
            </a:r>
          </a:p>
        </p:txBody>
      </p:sp>
    </p:spTree>
    <p:extLst>
      <p:ext uri="{BB962C8B-B14F-4D97-AF65-F5344CB8AC3E}">
        <p14:creationId xmlns:p14="http://schemas.microsoft.com/office/powerpoint/2010/main" val="42694021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504001" y="504000"/>
            <a:ext cx="11186476" cy="738664"/>
          </a:xfrm>
        </p:spPr>
        <p:txBody>
          <a:bodyPr/>
          <a:lstStyle/>
          <a:p>
            <a:r>
              <a:rPr lang="en-US" dirty="0"/>
              <a:t>SAP Business Technology Platform Solution Diagrams &amp; Icons: </a:t>
            </a:r>
            <a:br>
              <a:rPr lang="en-US" dirty="0"/>
            </a:br>
            <a:r>
              <a:rPr lang="en-US" b="0" dirty="0"/>
              <a:t>MS PowerPoint Elements: Text in L0-blue, Emphasis and Semantic Colors</a:t>
            </a:r>
          </a:p>
        </p:txBody>
      </p:sp>
      <p:sp>
        <p:nvSpPr>
          <p:cNvPr id="3" name="Rectangle 2"/>
          <p:cNvSpPr/>
          <p:nvPr/>
        </p:nvSpPr>
        <p:spPr>
          <a:xfrm>
            <a:off x="4677144" y="2497654"/>
            <a:ext cx="2736254" cy="757012"/>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100" b="1" dirty="0">
                <a:solidFill>
                  <a:srgbClr val="074D92"/>
                </a:solidFill>
                <a:latin typeface="Arial" charset="0"/>
                <a:ea typeface="Arial" charset="0"/>
                <a:cs typeface="Arial" charset="0"/>
              </a:rPr>
              <a:t>SAP Business Technology Platform </a:t>
            </a:r>
            <a:br>
              <a:rPr lang="en-US" sz="1100" b="1" dirty="0">
                <a:solidFill>
                  <a:srgbClr val="074D92"/>
                </a:solidFill>
                <a:latin typeface="Arial" charset="0"/>
                <a:ea typeface="Arial" charset="0"/>
                <a:cs typeface="Arial" charset="0"/>
              </a:rPr>
            </a:br>
            <a:r>
              <a:rPr lang="en-US" sz="1100" b="1" dirty="0">
                <a:solidFill>
                  <a:srgbClr val="074D92"/>
                </a:solidFill>
                <a:latin typeface="Arial" charset="0"/>
                <a:ea typeface="Arial" charset="0"/>
                <a:cs typeface="Arial" charset="0"/>
              </a:rPr>
              <a:t>Service icon text</a:t>
            </a:r>
          </a:p>
          <a:p>
            <a:pPr algn="ctr"/>
            <a:endParaRPr lang="en-US" sz="1100" b="1" dirty="0">
              <a:solidFill>
                <a:srgbClr val="074D92"/>
              </a:solidFill>
              <a:latin typeface="Arial" charset="0"/>
              <a:ea typeface="Arial" charset="0"/>
              <a:cs typeface="Arial" charset="0"/>
            </a:endParaRPr>
          </a:p>
          <a:p>
            <a:pPr algn="ctr"/>
            <a:r>
              <a:rPr lang="en-US" sz="1100" dirty="0">
                <a:solidFill>
                  <a:srgbClr val="074D92"/>
                </a:solidFill>
                <a:latin typeface="Arial" charset="0"/>
                <a:ea typeface="Arial" charset="0"/>
                <a:cs typeface="Arial" charset="0"/>
              </a:rPr>
              <a:t>Arial 11 / </a:t>
            </a:r>
            <a:r>
              <a:rPr lang="en-US" sz="1100" b="1" dirty="0">
                <a:solidFill>
                  <a:srgbClr val="074D92"/>
                </a:solidFill>
                <a:latin typeface="Arial" charset="0"/>
                <a:ea typeface="Arial" charset="0"/>
                <a:cs typeface="Arial" charset="0"/>
              </a:rPr>
              <a:t>L0-blue:</a:t>
            </a:r>
            <a:r>
              <a:rPr lang="en-US" sz="1100" dirty="0">
                <a:solidFill>
                  <a:srgbClr val="074D92"/>
                </a:solidFill>
                <a:latin typeface="Arial" charset="0"/>
                <a:ea typeface="Arial" charset="0"/>
                <a:cs typeface="Arial" charset="0"/>
              </a:rPr>
              <a:t> RGB(7/77/146)</a:t>
            </a:r>
            <a:endParaRPr lang="en-US" sz="1100" b="1" dirty="0">
              <a:solidFill>
                <a:srgbClr val="074D92"/>
              </a:solidFill>
              <a:latin typeface="Arial" charset="0"/>
              <a:ea typeface="Arial" charset="0"/>
              <a:cs typeface="Arial" charset="0"/>
            </a:endParaRPr>
          </a:p>
        </p:txBody>
      </p:sp>
      <p:sp>
        <p:nvSpPr>
          <p:cNvPr id="9" name="Abgerundetes Rechteck 64"/>
          <p:cNvSpPr/>
          <p:nvPr/>
        </p:nvSpPr>
        <p:spPr>
          <a:xfrm>
            <a:off x="4297387" y="5747644"/>
            <a:ext cx="3816424" cy="246661"/>
          </a:xfrm>
          <a:prstGeom prst="roundRect">
            <a:avLst>
              <a:gd name="adj" fmla="val 4078"/>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r>
              <a:rPr lang="en-US" sz="1100" dirty="0">
                <a:solidFill>
                  <a:srgbClr val="107E3E"/>
                </a:solidFill>
                <a:latin typeface="Arial" charset="0"/>
                <a:ea typeface="Arial" charset="0"/>
                <a:cs typeface="Arial" charset="0"/>
              </a:rPr>
              <a:t>Text in semantic green: Arial 11/ RGB 16/126/62</a:t>
            </a:r>
          </a:p>
        </p:txBody>
      </p:sp>
      <p:sp>
        <p:nvSpPr>
          <p:cNvPr id="10" name="Abgerundetes Rechteck 64"/>
          <p:cNvSpPr/>
          <p:nvPr/>
        </p:nvSpPr>
        <p:spPr>
          <a:xfrm>
            <a:off x="4297387" y="3844637"/>
            <a:ext cx="4320480" cy="246661"/>
          </a:xfrm>
          <a:prstGeom prst="roundRect">
            <a:avLst>
              <a:gd name="adj" fmla="val 4078"/>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r>
              <a:rPr lang="en-US" sz="1100" dirty="0">
                <a:solidFill>
                  <a:srgbClr val="0F828F"/>
                </a:solidFill>
                <a:latin typeface="Arial" charset="0"/>
                <a:ea typeface="Arial" charset="0"/>
                <a:cs typeface="Arial" charset="0"/>
              </a:rPr>
              <a:t>Text in emphasize aqua: Arial 11 / RGB 15/130/143</a:t>
            </a:r>
          </a:p>
        </p:txBody>
      </p:sp>
      <p:sp>
        <p:nvSpPr>
          <p:cNvPr id="11" name="Abgerundetes Rechteck 64"/>
          <p:cNvSpPr/>
          <p:nvPr/>
        </p:nvSpPr>
        <p:spPr>
          <a:xfrm>
            <a:off x="4297387" y="5218099"/>
            <a:ext cx="2952328" cy="246661"/>
          </a:xfrm>
          <a:prstGeom prst="roundRect">
            <a:avLst>
              <a:gd name="adj" fmla="val 4078"/>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r>
              <a:rPr lang="en-US" sz="1100" dirty="0">
                <a:solidFill>
                  <a:srgbClr val="BB0000"/>
                </a:solidFill>
                <a:latin typeface="Arial" charset="0"/>
                <a:ea typeface="Arial" charset="0"/>
                <a:cs typeface="Arial" charset="0"/>
              </a:rPr>
              <a:t>Text in semantic red: Arial 11 / RGB 187/0/0</a:t>
            </a:r>
          </a:p>
        </p:txBody>
      </p:sp>
      <p:sp>
        <p:nvSpPr>
          <p:cNvPr id="12" name="Abgerundetes Rechteck 64"/>
          <p:cNvSpPr/>
          <p:nvPr/>
        </p:nvSpPr>
        <p:spPr>
          <a:xfrm>
            <a:off x="4297387" y="4383366"/>
            <a:ext cx="3600400" cy="246661"/>
          </a:xfrm>
          <a:prstGeom prst="roundRect">
            <a:avLst>
              <a:gd name="adj" fmla="val 4078"/>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r>
              <a:rPr lang="en-US" sz="1100" dirty="0">
                <a:solidFill>
                  <a:srgbClr val="C0399F"/>
                </a:solidFill>
                <a:latin typeface="Arial" charset="0"/>
                <a:ea typeface="Arial" charset="0"/>
                <a:cs typeface="Arial" charset="0"/>
              </a:rPr>
              <a:t>Text in emphasize purple: Arial 11 / RGB 192/57/159</a:t>
            </a:r>
          </a:p>
        </p:txBody>
      </p:sp>
      <p:sp>
        <p:nvSpPr>
          <p:cNvPr id="33" name="Rectangle 32"/>
          <p:cNvSpPr/>
          <p:nvPr/>
        </p:nvSpPr>
        <p:spPr>
          <a:xfrm>
            <a:off x="753500" y="5203390"/>
            <a:ext cx="2911310" cy="328739"/>
          </a:xfrm>
          <a:prstGeom prst="rect">
            <a:avLst/>
          </a:prstGeom>
        </p:spPr>
        <p:txBody>
          <a:bodyPr wrap="square" lIns="36000" tIns="36000" rIns="36000" bIns="36000">
            <a:spAutoFit/>
          </a:bodyPr>
          <a:lstStyle/>
          <a:p>
            <a:r>
              <a:rPr lang="en-US" sz="1600" b="1" dirty="0">
                <a:solidFill>
                  <a:schemeClr val="tx1">
                    <a:lumMod val="65000"/>
                    <a:lumOff val="35000"/>
                  </a:schemeClr>
                </a:solidFill>
                <a:latin typeface="Arial" charset="0"/>
                <a:ea typeface="Arial" charset="0"/>
                <a:cs typeface="Arial" charset="0"/>
              </a:rPr>
              <a:t>Text in Semantic Colors</a:t>
            </a:r>
            <a:endParaRPr lang="en-US" sz="1200" b="1" dirty="0">
              <a:solidFill>
                <a:schemeClr val="tx1">
                  <a:lumMod val="65000"/>
                  <a:lumOff val="35000"/>
                </a:schemeClr>
              </a:solidFill>
              <a:latin typeface="Arial" charset="0"/>
              <a:ea typeface="Arial" charset="0"/>
              <a:cs typeface="Arial" charset="0"/>
            </a:endParaRPr>
          </a:p>
        </p:txBody>
      </p:sp>
      <p:sp>
        <p:nvSpPr>
          <p:cNvPr id="25" name="Rectangle 24"/>
          <p:cNvSpPr/>
          <p:nvPr/>
        </p:nvSpPr>
        <p:spPr>
          <a:xfrm>
            <a:off x="753500" y="2488903"/>
            <a:ext cx="1831240" cy="318924"/>
          </a:xfrm>
          <a:prstGeom prst="rect">
            <a:avLst/>
          </a:prstGeom>
        </p:spPr>
        <p:txBody>
          <a:bodyPr wrap="square" lIns="36000" tIns="36000" rIns="36000" bIns="36000">
            <a:spAutoFit/>
          </a:bodyPr>
          <a:lstStyle/>
          <a:p>
            <a:r>
              <a:rPr lang="en-US" sz="1600" b="1" dirty="0">
                <a:solidFill>
                  <a:schemeClr val="tx1">
                    <a:lumMod val="65000"/>
                    <a:lumOff val="35000"/>
                  </a:schemeClr>
                </a:solidFill>
                <a:latin typeface="Arial" charset="0"/>
                <a:ea typeface="Arial" charset="0"/>
                <a:cs typeface="Arial" charset="0"/>
              </a:rPr>
              <a:t>Service Icon Text</a:t>
            </a:r>
            <a:endParaRPr lang="en-US" sz="1200" b="1" dirty="0">
              <a:solidFill>
                <a:schemeClr val="tx1">
                  <a:lumMod val="65000"/>
                  <a:lumOff val="35000"/>
                </a:schemeClr>
              </a:solidFill>
              <a:latin typeface="Arial" charset="0"/>
              <a:ea typeface="Arial" charset="0"/>
              <a:cs typeface="Arial" charset="0"/>
            </a:endParaRPr>
          </a:p>
        </p:txBody>
      </p:sp>
      <p:sp>
        <p:nvSpPr>
          <p:cNvPr id="26" name="Rectangle 25"/>
          <p:cNvSpPr/>
          <p:nvPr/>
        </p:nvSpPr>
        <p:spPr>
          <a:xfrm>
            <a:off x="753500" y="3796189"/>
            <a:ext cx="2911310" cy="328739"/>
          </a:xfrm>
          <a:prstGeom prst="rect">
            <a:avLst/>
          </a:prstGeom>
        </p:spPr>
        <p:txBody>
          <a:bodyPr wrap="square" lIns="36000" tIns="36000" rIns="36000" bIns="36000">
            <a:spAutoFit/>
          </a:bodyPr>
          <a:lstStyle/>
          <a:p>
            <a:r>
              <a:rPr lang="en-US" sz="1600" b="1" dirty="0">
                <a:solidFill>
                  <a:schemeClr val="tx1">
                    <a:lumMod val="65000"/>
                    <a:lumOff val="35000"/>
                  </a:schemeClr>
                </a:solidFill>
                <a:latin typeface="Arial" charset="0"/>
                <a:ea typeface="Arial" charset="0"/>
                <a:cs typeface="Arial" charset="0"/>
              </a:rPr>
              <a:t>Text in Emphasize Colors</a:t>
            </a:r>
            <a:endParaRPr lang="en-US" sz="1200" b="1" dirty="0">
              <a:solidFill>
                <a:schemeClr val="tx1">
                  <a:lumMod val="65000"/>
                  <a:lumOff val="35000"/>
                </a:schemeClr>
              </a:solidFill>
              <a:latin typeface="Arial" charset="0"/>
              <a:ea typeface="Arial" charset="0"/>
              <a:cs typeface="Arial" charset="0"/>
            </a:endParaRPr>
          </a:p>
        </p:txBody>
      </p:sp>
      <p:cxnSp>
        <p:nvCxnSpPr>
          <p:cNvPr id="29" name="Straight Connector 28"/>
          <p:cNvCxnSpPr/>
          <p:nvPr/>
        </p:nvCxnSpPr>
        <p:spPr>
          <a:xfrm>
            <a:off x="481013" y="3466377"/>
            <a:ext cx="11161712" cy="0"/>
          </a:xfrm>
          <a:prstGeom prst="line">
            <a:avLst/>
          </a:prstGeom>
          <a:ln w="12700">
            <a:solidFill>
              <a:schemeClr val="tx2">
                <a:lumMod val="9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481013" y="4930067"/>
            <a:ext cx="11161712" cy="0"/>
          </a:xfrm>
          <a:prstGeom prst="line">
            <a:avLst/>
          </a:prstGeom>
          <a:ln w="12700">
            <a:solidFill>
              <a:schemeClr val="tx2">
                <a:lumMod val="9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7" name="Rectangle 36"/>
          <p:cNvSpPr/>
          <p:nvPr/>
        </p:nvSpPr>
        <p:spPr>
          <a:xfrm>
            <a:off x="9193931" y="2618161"/>
            <a:ext cx="1835008" cy="378792"/>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noAutofit/>
          </a:bodyPr>
          <a:lstStyle/>
          <a:p>
            <a:pPr algn="ctr"/>
            <a:r>
              <a:rPr lang="en-US" sz="1100" b="1" dirty="0">
                <a:solidFill>
                  <a:srgbClr val="074D92"/>
                </a:solidFill>
                <a:latin typeface="Arial" charset="0"/>
                <a:ea typeface="Arial" charset="0"/>
                <a:cs typeface="Arial" charset="0"/>
              </a:rPr>
              <a:t>Service name</a:t>
            </a:r>
          </a:p>
          <a:p>
            <a:pPr algn="ctr"/>
            <a:r>
              <a:rPr lang="en-US" sz="1100" dirty="0">
                <a:solidFill>
                  <a:srgbClr val="074D92"/>
                </a:solidFill>
                <a:latin typeface="Arial" charset="0"/>
                <a:ea typeface="Arial" charset="0"/>
                <a:cs typeface="Arial" charset="0"/>
              </a:rPr>
              <a:t>subtitle</a:t>
            </a:r>
          </a:p>
        </p:txBody>
      </p:sp>
      <p:sp>
        <p:nvSpPr>
          <p:cNvPr id="40" name="Abgerundetes Rechteck 64"/>
          <p:cNvSpPr/>
          <p:nvPr/>
        </p:nvSpPr>
        <p:spPr>
          <a:xfrm>
            <a:off x="9337947" y="5747644"/>
            <a:ext cx="2039958" cy="246661"/>
          </a:xfrm>
          <a:prstGeom prst="roundRect">
            <a:avLst>
              <a:gd name="adj" fmla="val 4078"/>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r>
              <a:rPr lang="en-US" sz="1100" dirty="0">
                <a:solidFill>
                  <a:srgbClr val="107E3E"/>
                </a:solidFill>
                <a:latin typeface="Arial" charset="0"/>
                <a:ea typeface="Arial" charset="0"/>
                <a:cs typeface="Arial" charset="0"/>
              </a:rPr>
              <a:t>Text in semantic green</a:t>
            </a:r>
          </a:p>
        </p:txBody>
      </p:sp>
      <p:sp>
        <p:nvSpPr>
          <p:cNvPr id="41" name="Abgerundetes Rechteck 64"/>
          <p:cNvSpPr/>
          <p:nvPr/>
        </p:nvSpPr>
        <p:spPr>
          <a:xfrm>
            <a:off x="9337947" y="3844637"/>
            <a:ext cx="2039958" cy="246661"/>
          </a:xfrm>
          <a:prstGeom prst="roundRect">
            <a:avLst>
              <a:gd name="adj" fmla="val 4078"/>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r>
              <a:rPr lang="en-US" sz="1100" dirty="0">
                <a:solidFill>
                  <a:srgbClr val="0F828F"/>
                </a:solidFill>
                <a:latin typeface="Arial" charset="0"/>
                <a:ea typeface="Arial" charset="0"/>
                <a:cs typeface="Arial" charset="0"/>
              </a:rPr>
              <a:t>Text in emphasize aqua</a:t>
            </a:r>
          </a:p>
        </p:txBody>
      </p:sp>
      <p:sp>
        <p:nvSpPr>
          <p:cNvPr id="42" name="Abgerundetes Rechteck 64"/>
          <p:cNvSpPr/>
          <p:nvPr/>
        </p:nvSpPr>
        <p:spPr>
          <a:xfrm>
            <a:off x="9337947" y="5218099"/>
            <a:ext cx="2039958" cy="246661"/>
          </a:xfrm>
          <a:prstGeom prst="roundRect">
            <a:avLst>
              <a:gd name="adj" fmla="val 4078"/>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r>
              <a:rPr lang="en-US" sz="1100" dirty="0">
                <a:solidFill>
                  <a:srgbClr val="BB0000"/>
                </a:solidFill>
                <a:latin typeface="Arial" charset="0"/>
                <a:ea typeface="Arial" charset="0"/>
                <a:cs typeface="Arial" charset="0"/>
              </a:rPr>
              <a:t>Text in semantic red</a:t>
            </a:r>
          </a:p>
        </p:txBody>
      </p:sp>
      <p:sp>
        <p:nvSpPr>
          <p:cNvPr id="43" name="Abgerundetes Rechteck 64"/>
          <p:cNvSpPr/>
          <p:nvPr/>
        </p:nvSpPr>
        <p:spPr>
          <a:xfrm>
            <a:off x="9337947" y="4383366"/>
            <a:ext cx="2039958" cy="246661"/>
          </a:xfrm>
          <a:prstGeom prst="roundRect">
            <a:avLst>
              <a:gd name="adj" fmla="val 4078"/>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r>
              <a:rPr lang="en-US" sz="1100" dirty="0">
                <a:solidFill>
                  <a:srgbClr val="C0399F"/>
                </a:solidFill>
                <a:latin typeface="Arial" charset="0"/>
                <a:ea typeface="Arial" charset="0"/>
                <a:cs typeface="Arial" charset="0"/>
              </a:rPr>
              <a:t>Text in emphasize purple</a:t>
            </a:r>
          </a:p>
        </p:txBody>
      </p:sp>
      <p:sp>
        <p:nvSpPr>
          <p:cNvPr id="22" name="Rectangle 21"/>
          <p:cNvSpPr/>
          <p:nvPr/>
        </p:nvSpPr>
        <p:spPr>
          <a:xfrm>
            <a:off x="3342805" y="1293064"/>
            <a:ext cx="8568952" cy="276999"/>
          </a:xfrm>
          <a:prstGeom prst="rect">
            <a:avLst/>
          </a:prstGeom>
        </p:spPr>
        <p:txBody>
          <a:bodyPr wrap="square">
            <a:spAutoFit/>
          </a:bodyPr>
          <a:lstStyle/>
          <a:p>
            <a:r>
              <a:rPr lang="en-US" sz="1200" dirty="0"/>
              <a:t>* Use standard font Arial instead of BentonSans to avoid rendering issues when sharing slide decks across channels</a:t>
            </a:r>
          </a:p>
        </p:txBody>
      </p:sp>
      <p:sp>
        <p:nvSpPr>
          <p:cNvPr id="23" name="Rectangle 22">
            <a:extLst>
              <a:ext uri="{FF2B5EF4-FFF2-40B4-BE49-F238E27FC236}">
                <a16:creationId xmlns:a16="http://schemas.microsoft.com/office/drawing/2014/main" id="{E1649AA5-E600-4C30-8915-545DAC43CB05}"/>
              </a:ext>
            </a:extLst>
          </p:cNvPr>
          <p:cNvSpPr/>
          <p:nvPr/>
        </p:nvSpPr>
        <p:spPr>
          <a:xfrm>
            <a:off x="8329836" y="1615388"/>
            <a:ext cx="3360641" cy="318924"/>
          </a:xfrm>
          <a:prstGeom prst="rect">
            <a:avLst/>
          </a:prstGeom>
        </p:spPr>
        <p:txBody>
          <a:bodyPr wrap="square" lIns="36000" tIns="36000" rIns="36000" bIns="36000">
            <a:spAutoFit/>
          </a:bodyPr>
          <a:lstStyle/>
          <a:p>
            <a:pPr algn="ctr"/>
            <a:r>
              <a:rPr lang="en-US" sz="1600" b="1" dirty="0">
                <a:solidFill>
                  <a:srgbClr val="0F828F"/>
                </a:solidFill>
                <a:latin typeface="Arial" charset="0"/>
                <a:ea typeface="Arial" charset="0"/>
                <a:cs typeface="Arial" charset="0"/>
              </a:rPr>
              <a:t>Copy and paste these text objects</a:t>
            </a:r>
          </a:p>
        </p:txBody>
      </p:sp>
      <p:sp>
        <p:nvSpPr>
          <p:cNvPr id="24" name="Arrow: Chevron 23">
            <a:extLst>
              <a:ext uri="{FF2B5EF4-FFF2-40B4-BE49-F238E27FC236}">
                <a16:creationId xmlns:a16="http://schemas.microsoft.com/office/drawing/2014/main" id="{D1909E0B-A64F-4E86-91E8-2B4F4733D695}"/>
              </a:ext>
            </a:extLst>
          </p:cNvPr>
          <p:cNvSpPr/>
          <p:nvPr/>
        </p:nvSpPr>
        <p:spPr bwMode="gray">
          <a:xfrm rot="5400000">
            <a:off x="9932280" y="317745"/>
            <a:ext cx="108000" cy="3312890"/>
          </a:xfrm>
          <a:prstGeom prst="chevron">
            <a:avLst>
              <a:gd name="adj" fmla="val 68393"/>
            </a:avLst>
          </a:prstGeom>
          <a:solidFill>
            <a:srgbClr val="1A9898"/>
          </a:solidFill>
          <a:ln w="6350" cap="rnd" algn="ctr">
            <a:solidFill>
              <a:srgbClr val="0F828F"/>
            </a:solidFill>
            <a:round/>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4" name="Graphic 3">
            <a:extLst>
              <a:ext uri="{FF2B5EF4-FFF2-40B4-BE49-F238E27FC236}">
                <a16:creationId xmlns:a16="http://schemas.microsoft.com/office/drawing/2014/main" id="{77A3B5AA-5E35-461C-A699-A98D9A343A3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647869" y="1580666"/>
            <a:ext cx="828000" cy="828000"/>
          </a:xfrm>
          <a:prstGeom prst="rect">
            <a:avLst/>
          </a:prstGeom>
        </p:spPr>
      </p:pic>
    </p:spTree>
    <p:extLst>
      <p:ext uri="{BB962C8B-B14F-4D97-AF65-F5344CB8AC3E}">
        <p14:creationId xmlns:p14="http://schemas.microsoft.com/office/powerpoint/2010/main" val="24671711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504001" y="504000"/>
            <a:ext cx="11186476" cy="738664"/>
          </a:xfrm>
        </p:spPr>
        <p:txBody>
          <a:bodyPr/>
          <a:lstStyle/>
          <a:p>
            <a:r>
              <a:rPr lang="en-US" dirty="0"/>
              <a:t>SAP Business Technology Platform Solution Diagrams &amp; Icons</a:t>
            </a:r>
            <a:br>
              <a:rPr lang="en-US" dirty="0"/>
            </a:br>
            <a:r>
              <a:rPr lang="en-US" b="0" dirty="0"/>
              <a:t>MS PowerPoint Elements: Connectors, Arrows and Lines</a:t>
            </a:r>
          </a:p>
        </p:txBody>
      </p:sp>
      <p:sp>
        <p:nvSpPr>
          <p:cNvPr id="51" name="Rectangle 50"/>
          <p:cNvSpPr/>
          <p:nvPr/>
        </p:nvSpPr>
        <p:spPr>
          <a:xfrm>
            <a:off x="450418" y="1959290"/>
            <a:ext cx="1476000" cy="637849"/>
          </a:xfrm>
          <a:prstGeom prst="rect">
            <a:avLst/>
          </a:prstGeom>
        </p:spPr>
        <p:txBody>
          <a:bodyPr wrap="square" lIns="72000" tIns="72000" rIns="72000" bIns="72000">
            <a:spAutoFit/>
          </a:bodyPr>
          <a:lstStyle/>
          <a:p>
            <a:pPr algn="ctr"/>
            <a:r>
              <a:rPr lang="en-US" sz="1600" b="1" dirty="0">
                <a:solidFill>
                  <a:schemeClr val="tx1">
                    <a:lumMod val="65000"/>
                    <a:lumOff val="35000"/>
                  </a:schemeClr>
                </a:solidFill>
                <a:latin typeface="Arial" charset="0"/>
                <a:ea typeface="Arial" charset="0"/>
                <a:cs typeface="Arial" charset="0"/>
              </a:rPr>
              <a:t>Elbow</a:t>
            </a:r>
            <a:br>
              <a:rPr lang="en-US" sz="1600" b="1" dirty="0">
                <a:solidFill>
                  <a:schemeClr val="tx1">
                    <a:lumMod val="65000"/>
                    <a:lumOff val="35000"/>
                  </a:schemeClr>
                </a:solidFill>
                <a:latin typeface="Arial" charset="0"/>
                <a:ea typeface="Arial" charset="0"/>
                <a:cs typeface="Arial" charset="0"/>
              </a:rPr>
            </a:br>
            <a:r>
              <a:rPr lang="en-US" sz="1600" b="1" dirty="0">
                <a:solidFill>
                  <a:schemeClr val="tx1">
                    <a:lumMod val="65000"/>
                    <a:lumOff val="35000"/>
                  </a:schemeClr>
                </a:solidFill>
                <a:latin typeface="Arial" charset="0"/>
                <a:ea typeface="Arial" charset="0"/>
                <a:cs typeface="Arial" charset="0"/>
              </a:rPr>
              <a:t>Connectors</a:t>
            </a:r>
            <a:endParaRPr lang="en-US" sz="1200" b="1" dirty="0">
              <a:solidFill>
                <a:schemeClr val="tx1">
                  <a:lumMod val="65000"/>
                  <a:lumOff val="35000"/>
                </a:schemeClr>
              </a:solidFill>
              <a:latin typeface="Arial" charset="0"/>
              <a:ea typeface="Arial" charset="0"/>
              <a:cs typeface="Arial" charset="0"/>
            </a:endParaRPr>
          </a:p>
        </p:txBody>
      </p:sp>
      <p:sp>
        <p:nvSpPr>
          <p:cNvPr id="53" name="Rectangle 52"/>
          <p:cNvSpPr/>
          <p:nvPr/>
        </p:nvSpPr>
        <p:spPr>
          <a:xfrm>
            <a:off x="450418" y="2953345"/>
            <a:ext cx="1476000" cy="637849"/>
          </a:xfrm>
          <a:prstGeom prst="rect">
            <a:avLst/>
          </a:prstGeom>
        </p:spPr>
        <p:txBody>
          <a:bodyPr wrap="square" lIns="72000" tIns="72000" rIns="72000" bIns="72000">
            <a:spAutoFit/>
          </a:bodyPr>
          <a:lstStyle/>
          <a:p>
            <a:pPr algn="ctr"/>
            <a:r>
              <a:rPr lang="en-US" sz="1600" b="1" dirty="0">
                <a:solidFill>
                  <a:schemeClr val="tx1">
                    <a:lumMod val="65000"/>
                    <a:lumOff val="35000"/>
                  </a:schemeClr>
                </a:solidFill>
                <a:latin typeface="Arial" charset="0"/>
                <a:ea typeface="Arial" charset="0"/>
                <a:cs typeface="Arial" charset="0"/>
              </a:rPr>
              <a:t>Line</a:t>
            </a:r>
            <a:br>
              <a:rPr lang="en-US" sz="1600" b="1" dirty="0">
                <a:solidFill>
                  <a:schemeClr val="tx1">
                    <a:lumMod val="65000"/>
                    <a:lumOff val="35000"/>
                  </a:schemeClr>
                </a:solidFill>
                <a:latin typeface="Arial" charset="0"/>
                <a:ea typeface="Arial" charset="0"/>
                <a:cs typeface="Arial" charset="0"/>
              </a:rPr>
            </a:br>
            <a:r>
              <a:rPr lang="en-US" sz="1600" b="1" dirty="0">
                <a:solidFill>
                  <a:schemeClr val="tx1">
                    <a:lumMod val="65000"/>
                    <a:lumOff val="35000"/>
                  </a:schemeClr>
                </a:solidFill>
                <a:latin typeface="Arial" charset="0"/>
                <a:ea typeface="Arial" charset="0"/>
                <a:cs typeface="Arial" charset="0"/>
              </a:rPr>
              <a:t>Connectors</a:t>
            </a:r>
            <a:endParaRPr lang="en-US" sz="1200" b="1" dirty="0">
              <a:solidFill>
                <a:schemeClr val="tx1">
                  <a:lumMod val="65000"/>
                  <a:lumOff val="35000"/>
                </a:schemeClr>
              </a:solidFill>
              <a:latin typeface="Arial" charset="0"/>
              <a:ea typeface="Arial" charset="0"/>
              <a:cs typeface="Arial" charset="0"/>
            </a:endParaRPr>
          </a:p>
        </p:txBody>
      </p:sp>
      <p:cxnSp>
        <p:nvCxnSpPr>
          <p:cNvPr id="54" name="Gerade Verbindung 60"/>
          <p:cNvCxnSpPr/>
          <p:nvPr/>
        </p:nvCxnSpPr>
        <p:spPr>
          <a:xfrm flipV="1">
            <a:off x="6097588" y="5263896"/>
            <a:ext cx="0" cy="949451"/>
          </a:xfrm>
          <a:prstGeom prst="line">
            <a:avLst/>
          </a:prstGeom>
          <a:ln w="38100" cap="rnd">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56" name="Gerade Verbindung 60"/>
          <p:cNvCxnSpPr/>
          <p:nvPr/>
        </p:nvCxnSpPr>
        <p:spPr>
          <a:xfrm flipH="1">
            <a:off x="2281163" y="5595132"/>
            <a:ext cx="3456384" cy="0"/>
          </a:xfrm>
          <a:prstGeom prst="line">
            <a:avLst/>
          </a:prstGeom>
          <a:ln w="38100" cap="rnd">
            <a:solidFill>
              <a:srgbClr val="7F7F7F"/>
            </a:solidFill>
          </a:ln>
        </p:spPr>
        <p:style>
          <a:lnRef idx="1">
            <a:schemeClr val="accent1"/>
          </a:lnRef>
          <a:fillRef idx="0">
            <a:schemeClr val="accent1"/>
          </a:fillRef>
          <a:effectRef idx="0">
            <a:schemeClr val="accent1"/>
          </a:effectRef>
          <a:fontRef idx="minor">
            <a:schemeClr val="tx1"/>
          </a:fontRef>
        </p:style>
      </p:cxnSp>
      <p:sp>
        <p:nvSpPr>
          <p:cNvPr id="57" name="Rectangle 56"/>
          <p:cNvSpPr/>
          <p:nvPr/>
        </p:nvSpPr>
        <p:spPr>
          <a:xfrm>
            <a:off x="450418" y="5264918"/>
            <a:ext cx="1476000" cy="637849"/>
          </a:xfrm>
          <a:prstGeom prst="rect">
            <a:avLst/>
          </a:prstGeom>
        </p:spPr>
        <p:txBody>
          <a:bodyPr wrap="square" lIns="72000" tIns="72000" rIns="72000" bIns="72000">
            <a:spAutoFit/>
          </a:bodyPr>
          <a:lstStyle/>
          <a:p>
            <a:pPr algn="ctr"/>
            <a:r>
              <a:rPr lang="en-US" sz="1600" b="1" dirty="0">
                <a:solidFill>
                  <a:schemeClr val="tx1">
                    <a:lumMod val="65000"/>
                    <a:lumOff val="35000"/>
                  </a:schemeClr>
                </a:solidFill>
                <a:latin typeface="Arial" charset="0"/>
                <a:ea typeface="Arial" charset="0"/>
                <a:cs typeface="Arial" charset="0"/>
              </a:rPr>
              <a:t>Landscape</a:t>
            </a:r>
            <a:br>
              <a:rPr lang="en-US" sz="1600" b="1" dirty="0">
                <a:solidFill>
                  <a:schemeClr val="tx1">
                    <a:lumMod val="65000"/>
                    <a:lumOff val="35000"/>
                  </a:schemeClr>
                </a:solidFill>
                <a:latin typeface="Arial" charset="0"/>
                <a:ea typeface="Arial" charset="0"/>
                <a:cs typeface="Arial" charset="0"/>
              </a:rPr>
            </a:br>
            <a:r>
              <a:rPr lang="en-US" sz="1600" b="1" dirty="0">
                <a:solidFill>
                  <a:schemeClr val="tx1">
                    <a:lumMod val="65000"/>
                    <a:lumOff val="35000"/>
                  </a:schemeClr>
                </a:solidFill>
                <a:latin typeface="Arial" charset="0"/>
                <a:ea typeface="Arial" charset="0"/>
                <a:cs typeface="Arial" charset="0"/>
              </a:rPr>
              <a:t>Separators</a:t>
            </a:r>
            <a:endParaRPr lang="en-US" sz="1200" b="1" dirty="0">
              <a:solidFill>
                <a:schemeClr val="tx1">
                  <a:lumMod val="65000"/>
                  <a:lumOff val="35000"/>
                </a:schemeClr>
              </a:solidFill>
              <a:latin typeface="Arial" charset="0"/>
              <a:ea typeface="Arial" charset="0"/>
              <a:cs typeface="Arial" charset="0"/>
            </a:endParaRPr>
          </a:p>
        </p:txBody>
      </p:sp>
      <p:sp>
        <p:nvSpPr>
          <p:cNvPr id="58" name="Rectangle 57"/>
          <p:cNvSpPr/>
          <p:nvPr/>
        </p:nvSpPr>
        <p:spPr>
          <a:xfrm>
            <a:off x="4578318" y="5263896"/>
            <a:ext cx="1483551" cy="239939"/>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r>
              <a:rPr lang="en-US" sz="1100" dirty="0">
                <a:solidFill>
                  <a:schemeClr val="tx1">
                    <a:lumMod val="65000"/>
                    <a:lumOff val="35000"/>
                  </a:schemeClr>
                </a:solidFill>
                <a:latin typeface="Arial" charset="0"/>
                <a:ea typeface="Arial" charset="0"/>
                <a:cs typeface="Arial" charset="0"/>
              </a:rPr>
              <a:t>Firewall</a:t>
            </a:r>
          </a:p>
        </p:txBody>
      </p:sp>
      <p:sp>
        <p:nvSpPr>
          <p:cNvPr id="60" name="Rectangle 59"/>
          <p:cNvSpPr/>
          <p:nvPr/>
        </p:nvSpPr>
        <p:spPr>
          <a:xfrm>
            <a:off x="2137147" y="1521645"/>
            <a:ext cx="1663288" cy="360850"/>
          </a:xfrm>
          <a:prstGeom prst="rect">
            <a:avLst/>
          </a:prstGeom>
        </p:spPr>
        <p:txBody>
          <a:bodyPr wrap="square" lIns="72000" tIns="72000" rIns="72000" bIns="72000">
            <a:spAutoFit/>
          </a:bodyPr>
          <a:lstStyle/>
          <a:p>
            <a:r>
              <a:rPr lang="en-US" sz="1400" b="1" dirty="0">
                <a:solidFill>
                  <a:schemeClr val="tx1">
                    <a:lumMod val="65000"/>
                    <a:lumOff val="35000"/>
                  </a:schemeClr>
                </a:solidFill>
                <a:latin typeface="Arial" charset="0"/>
                <a:ea typeface="Arial" charset="0"/>
                <a:cs typeface="Arial" charset="0"/>
              </a:rPr>
              <a:t>Flex grey</a:t>
            </a:r>
            <a:endParaRPr lang="en-US" sz="1100" b="1" dirty="0">
              <a:solidFill>
                <a:schemeClr val="tx1">
                  <a:lumMod val="65000"/>
                  <a:lumOff val="35000"/>
                </a:schemeClr>
              </a:solidFill>
              <a:latin typeface="Arial" charset="0"/>
              <a:ea typeface="Arial" charset="0"/>
              <a:cs typeface="Arial" charset="0"/>
            </a:endParaRPr>
          </a:p>
        </p:txBody>
      </p:sp>
      <p:sp>
        <p:nvSpPr>
          <p:cNvPr id="61" name="Rectangle 60"/>
          <p:cNvSpPr/>
          <p:nvPr/>
        </p:nvSpPr>
        <p:spPr>
          <a:xfrm>
            <a:off x="4190431" y="1521645"/>
            <a:ext cx="1663288" cy="360850"/>
          </a:xfrm>
          <a:prstGeom prst="rect">
            <a:avLst/>
          </a:prstGeom>
        </p:spPr>
        <p:txBody>
          <a:bodyPr wrap="square" lIns="72000" tIns="72000" rIns="72000" bIns="72000">
            <a:spAutoFit/>
          </a:bodyPr>
          <a:lstStyle/>
          <a:p>
            <a:r>
              <a:rPr lang="en-US" sz="1400" b="1" dirty="0">
                <a:solidFill>
                  <a:schemeClr val="tx1">
                    <a:lumMod val="65000"/>
                    <a:lumOff val="35000"/>
                  </a:schemeClr>
                </a:solidFill>
                <a:latin typeface="Arial" charset="0"/>
                <a:ea typeface="Arial" charset="0"/>
                <a:cs typeface="Arial" charset="0"/>
              </a:rPr>
              <a:t>Emphasize aqua</a:t>
            </a:r>
            <a:endParaRPr lang="en-US" sz="1100" b="1" dirty="0">
              <a:solidFill>
                <a:schemeClr val="tx1">
                  <a:lumMod val="65000"/>
                  <a:lumOff val="35000"/>
                </a:schemeClr>
              </a:solidFill>
              <a:latin typeface="Arial" charset="0"/>
              <a:ea typeface="Arial" charset="0"/>
              <a:cs typeface="Arial" charset="0"/>
            </a:endParaRPr>
          </a:p>
        </p:txBody>
      </p:sp>
      <p:sp>
        <p:nvSpPr>
          <p:cNvPr id="62" name="Rectangle 61"/>
          <p:cNvSpPr/>
          <p:nvPr/>
        </p:nvSpPr>
        <p:spPr>
          <a:xfrm>
            <a:off x="6146032" y="1521645"/>
            <a:ext cx="1663288" cy="360850"/>
          </a:xfrm>
          <a:prstGeom prst="rect">
            <a:avLst/>
          </a:prstGeom>
        </p:spPr>
        <p:txBody>
          <a:bodyPr wrap="square" lIns="72000" tIns="72000" rIns="72000" bIns="72000">
            <a:spAutoFit/>
          </a:bodyPr>
          <a:lstStyle/>
          <a:p>
            <a:r>
              <a:rPr lang="en-US" sz="1400" b="1" dirty="0">
                <a:solidFill>
                  <a:schemeClr val="tx1">
                    <a:lumMod val="65000"/>
                    <a:lumOff val="35000"/>
                  </a:schemeClr>
                </a:solidFill>
                <a:latin typeface="Arial" charset="0"/>
                <a:ea typeface="Arial" charset="0"/>
                <a:cs typeface="Arial" charset="0"/>
              </a:rPr>
              <a:t>Emphasize purple</a:t>
            </a:r>
            <a:endParaRPr lang="en-US" sz="1100" b="1" dirty="0">
              <a:solidFill>
                <a:schemeClr val="tx1">
                  <a:lumMod val="65000"/>
                  <a:lumOff val="35000"/>
                </a:schemeClr>
              </a:solidFill>
              <a:latin typeface="Arial" charset="0"/>
              <a:ea typeface="Arial" charset="0"/>
              <a:cs typeface="Arial" charset="0"/>
            </a:endParaRPr>
          </a:p>
        </p:txBody>
      </p:sp>
      <p:sp>
        <p:nvSpPr>
          <p:cNvPr id="63" name="Rectangle 62"/>
          <p:cNvSpPr/>
          <p:nvPr/>
        </p:nvSpPr>
        <p:spPr>
          <a:xfrm>
            <a:off x="8189907" y="1521645"/>
            <a:ext cx="1663288" cy="360850"/>
          </a:xfrm>
          <a:prstGeom prst="rect">
            <a:avLst/>
          </a:prstGeom>
        </p:spPr>
        <p:txBody>
          <a:bodyPr wrap="square" lIns="72000" tIns="72000" rIns="72000" bIns="72000">
            <a:spAutoFit/>
          </a:bodyPr>
          <a:lstStyle/>
          <a:p>
            <a:r>
              <a:rPr lang="en-US" sz="1400" b="1" dirty="0">
                <a:solidFill>
                  <a:schemeClr val="tx1">
                    <a:lumMod val="65000"/>
                    <a:lumOff val="35000"/>
                  </a:schemeClr>
                </a:solidFill>
                <a:latin typeface="Arial" charset="0"/>
                <a:ea typeface="Arial" charset="0"/>
                <a:cs typeface="Arial" charset="0"/>
              </a:rPr>
              <a:t>Semantic green</a:t>
            </a:r>
            <a:endParaRPr lang="en-US" sz="1100" b="1" dirty="0">
              <a:solidFill>
                <a:schemeClr val="tx1">
                  <a:lumMod val="65000"/>
                  <a:lumOff val="35000"/>
                </a:schemeClr>
              </a:solidFill>
              <a:latin typeface="Arial" charset="0"/>
              <a:ea typeface="Arial" charset="0"/>
              <a:cs typeface="Arial" charset="0"/>
            </a:endParaRPr>
          </a:p>
        </p:txBody>
      </p:sp>
      <p:cxnSp>
        <p:nvCxnSpPr>
          <p:cNvPr id="3" name="Straight Arrow Connector 2"/>
          <p:cNvCxnSpPr/>
          <p:nvPr/>
        </p:nvCxnSpPr>
        <p:spPr>
          <a:xfrm>
            <a:off x="9154580" y="5598990"/>
            <a:ext cx="1800200" cy="0"/>
          </a:xfrm>
          <a:prstGeom prst="straightConnector1">
            <a:avLst/>
          </a:prstGeom>
          <a:ln w="19050" cap="rnd" cmpd="sng">
            <a:solidFill>
              <a:schemeClr val="tx1">
                <a:lumMod val="65000"/>
                <a:lumOff val="35000"/>
              </a:schemeClr>
            </a:solidFill>
            <a:miter lim="80000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a:off x="4203468" y="3317401"/>
            <a:ext cx="1440160" cy="0"/>
          </a:xfrm>
          <a:prstGeom prst="straightConnector1">
            <a:avLst/>
          </a:prstGeom>
          <a:ln w="19050" cap="rnd" cmpd="sng">
            <a:solidFill>
              <a:srgbClr val="0F828F"/>
            </a:solidFill>
            <a:miter lim="80000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6174949" y="3317401"/>
            <a:ext cx="1440160" cy="0"/>
          </a:xfrm>
          <a:prstGeom prst="straightConnector1">
            <a:avLst/>
          </a:prstGeom>
          <a:ln w="19050" cap="rnd" cmpd="sng">
            <a:solidFill>
              <a:srgbClr val="C0399F"/>
            </a:solidFill>
            <a:miter lim="80000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a:off x="8231084" y="3317401"/>
            <a:ext cx="1440160" cy="0"/>
          </a:xfrm>
          <a:prstGeom prst="straightConnector1">
            <a:avLst/>
          </a:prstGeom>
          <a:ln w="19050" cap="rnd" cmpd="sng">
            <a:solidFill>
              <a:srgbClr val="107E3E"/>
            </a:solidFill>
            <a:miter lim="800000"/>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2" name="Group 1"/>
          <p:cNvGrpSpPr/>
          <p:nvPr/>
        </p:nvGrpSpPr>
        <p:grpSpPr>
          <a:xfrm>
            <a:off x="2137147" y="2060532"/>
            <a:ext cx="9535871" cy="536607"/>
            <a:chOff x="2137147" y="2322967"/>
            <a:chExt cx="9535871" cy="720000"/>
          </a:xfrm>
        </p:grpSpPr>
        <p:cxnSp>
          <p:nvCxnSpPr>
            <p:cNvPr id="5" name="Straight Arrow Connector 4"/>
            <p:cNvCxnSpPr/>
            <p:nvPr/>
          </p:nvCxnSpPr>
          <p:spPr>
            <a:xfrm>
              <a:off x="2137147" y="2322967"/>
              <a:ext cx="1440160" cy="720000"/>
            </a:xfrm>
            <a:prstGeom prst="bentConnector3">
              <a:avLst>
                <a:gd name="adj1" fmla="val 50000"/>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7" name="Straight Arrow Connector 4"/>
            <p:cNvCxnSpPr/>
            <p:nvPr/>
          </p:nvCxnSpPr>
          <p:spPr>
            <a:xfrm>
              <a:off x="4203468" y="2322968"/>
              <a:ext cx="1440160" cy="703085"/>
            </a:xfrm>
            <a:prstGeom prst="bentConnector3">
              <a:avLst>
                <a:gd name="adj1" fmla="val 50000"/>
              </a:avLst>
            </a:prstGeom>
            <a:ln w="19050" cap="rnd" cmpd="sng">
              <a:solidFill>
                <a:srgbClr val="0F828F"/>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0" name="Straight Arrow Connector 4"/>
            <p:cNvCxnSpPr/>
            <p:nvPr/>
          </p:nvCxnSpPr>
          <p:spPr>
            <a:xfrm>
              <a:off x="6174949" y="2322968"/>
              <a:ext cx="1440160" cy="703085"/>
            </a:xfrm>
            <a:prstGeom prst="bentConnector3">
              <a:avLst>
                <a:gd name="adj1" fmla="val 50000"/>
              </a:avLst>
            </a:prstGeom>
            <a:ln w="19050" cap="rnd" cmpd="sng">
              <a:solidFill>
                <a:srgbClr val="C0399F"/>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 name="Straight Arrow Connector 4"/>
            <p:cNvCxnSpPr/>
            <p:nvPr/>
          </p:nvCxnSpPr>
          <p:spPr>
            <a:xfrm>
              <a:off x="8226248" y="2322968"/>
              <a:ext cx="1440160" cy="703085"/>
            </a:xfrm>
            <a:prstGeom prst="bentConnector3">
              <a:avLst>
                <a:gd name="adj1" fmla="val 50000"/>
              </a:avLst>
            </a:prstGeom>
            <a:ln w="19050" cap="rnd" cmpd="sng">
              <a:solidFill>
                <a:srgbClr val="107E3E"/>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 name="Straight Arrow Connector 4"/>
            <p:cNvCxnSpPr/>
            <p:nvPr/>
          </p:nvCxnSpPr>
          <p:spPr>
            <a:xfrm>
              <a:off x="10232858" y="2322968"/>
              <a:ext cx="1440160" cy="703085"/>
            </a:xfrm>
            <a:prstGeom prst="bentConnector3">
              <a:avLst>
                <a:gd name="adj1" fmla="val 50000"/>
              </a:avLst>
            </a:prstGeom>
            <a:ln w="19050" cap="rnd" cmpd="sng">
              <a:solidFill>
                <a:srgbClr val="BB0000"/>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cxnSp>
        <p:nvCxnSpPr>
          <p:cNvPr id="47" name="Straight Arrow Connector 46"/>
          <p:cNvCxnSpPr/>
          <p:nvPr/>
        </p:nvCxnSpPr>
        <p:spPr>
          <a:xfrm>
            <a:off x="10232858" y="3317401"/>
            <a:ext cx="1440160" cy="0"/>
          </a:xfrm>
          <a:prstGeom prst="straightConnector1">
            <a:avLst/>
          </a:prstGeom>
          <a:ln w="19050" cap="rnd" cmpd="sng">
            <a:solidFill>
              <a:srgbClr val="BB0000"/>
            </a:solidFill>
            <a:miter lim="80000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4" name="Rectangle 63"/>
          <p:cNvSpPr/>
          <p:nvPr/>
        </p:nvSpPr>
        <p:spPr>
          <a:xfrm>
            <a:off x="10168083" y="1521645"/>
            <a:ext cx="1663288" cy="360850"/>
          </a:xfrm>
          <a:prstGeom prst="rect">
            <a:avLst/>
          </a:prstGeom>
        </p:spPr>
        <p:txBody>
          <a:bodyPr wrap="square" lIns="72000" tIns="72000" rIns="72000" bIns="72000">
            <a:spAutoFit/>
          </a:bodyPr>
          <a:lstStyle/>
          <a:p>
            <a:r>
              <a:rPr lang="en-US" sz="1400" b="1" dirty="0">
                <a:solidFill>
                  <a:schemeClr val="tx1">
                    <a:lumMod val="65000"/>
                    <a:lumOff val="35000"/>
                  </a:schemeClr>
                </a:solidFill>
                <a:latin typeface="Arial" charset="0"/>
                <a:ea typeface="Arial" charset="0"/>
                <a:cs typeface="Arial" charset="0"/>
              </a:rPr>
              <a:t>Semantic red</a:t>
            </a:r>
            <a:endParaRPr lang="en-US" sz="1100" b="1" dirty="0">
              <a:solidFill>
                <a:schemeClr val="tx1">
                  <a:lumMod val="65000"/>
                  <a:lumOff val="35000"/>
                </a:schemeClr>
              </a:solidFill>
              <a:latin typeface="Arial" charset="0"/>
              <a:ea typeface="Arial" charset="0"/>
              <a:cs typeface="Arial" charset="0"/>
            </a:endParaRPr>
          </a:p>
        </p:txBody>
      </p:sp>
      <p:sp>
        <p:nvSpPr>
          <p:cNvPr id="69" name="Abgerundetes Rechteck 24"/>
          <p:cNvSpPr/>
          <p:nvPr/>
        </p:nvSpPr>
        <p:spPr>
          <a:xfrm>
            <a:off x="9514620" y="5503835"/>
            <a:ext cx="1134836" cy="182592"/>
          </a:xfrm>
          <a:prstGeom prst="roundRect">
            <a:avLst>
              <a:gd name="adj" fmla="val 5000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100" dirty="0">
                <a:solidFill>
                  <a:schemeClr val="bg1"/>
                </a:solidFill>
                <a:latin typeface="+mj-lt"/>
                <a:ea typeface="BentonSans Book " charset="0"/>
                <a:cs typeface="BentonSans Book " charset="0"/>
              </a:rPr>
              <a:t>annotation text</a:t>
            </a:r>
          </a:p>
        </p:txBody>
      </p:sp>
      <p:sp>
        <p:nvSpPr>
          <p:cNvPr id="81" name="Rectangle 80"/>
          <p:cNvSpPr/>
          <p:nvPr/>
        </p:nvSpPr>
        <p:spPr>
          <a:xfrm>
            <a:off x="6521864" y="5312559"/>
            <a:ext cx="2424464" cy="945625"/>
          </a:xfrm>
          <a:prstGeom prst="rect">
            <a:avLst/>
          </a:prstGeom>
        </p:spPr>
        <p:txBody>
          <a:bodyPr wrap="square" lIns="72000" tIns="72000" rIns="72000" bIns="72000">
            <a:spAutoFit/>
          </a:bodyPr>
          <a:lstStyle/>
          <a:p>
            <a:pPr algn="ctr"/>
            <a:r>
              <a:rPr lang="en-US" sz="1600" b="1" dirty="0">
                <a:solidFill>
                  <a:schemeClr val="tx1">
                    <a:lumMod val="65000"/>
                    <a:lumOff val="35000"/>
                  </a:schemeClr>
                </a:solidFill>
                <a:latin typeface="Arial" charset="0"/>
                <a:ea typeface="Arial" charset="0"/>
                <a:cs typeface="Arial" charset="0"/>
              </a:rPr>
              <a:t>Arrow Annotation</a:t>
            </a:r>
          </a:p>
          <a:p>
            <a:pPr algn="ctr"/>
            <a:endParaRPr lang="en-US" sz="1200" b="1" dirty="0">
              <a:solidFill>
                <a:schemeClr val="tx1">
                  <a:lumMod val="65000"/>
                  <a:lumOff val="35000"/>
                </a:schemeClr>
              </a:solidFill>
              <a:latin typeface="Arial" charset="0"/>
              <a:ea typeface="Arial" charset="0"/>
              <a:cs typeface="Arial" charset="0"/>
            </a:endParaRPr>
          </a:p>
          <a:p>
            <a:pPr algn="ctr"/>
            <a:r>
              <a:rPr lang="en-US" sz="1200" dirty="0">
                <a:solidFill>
                  <a:schemeClr val="tx1">
                    <a:lumMod val="65000"/>
                    <a:lumOff val="35000"/>
                  </a:schemeClr>
                </a:solidFill>
                <a:latin typeface="Arial" charset="0"/>
                <a:ea typeface="Arial" charset="0"/>
                <a:cs typeface="Arial" charset="0"/>
              </a:rPr>
              <a:t>Flex grey: SAP Theme color “Black, Text 1, lighter 35%”</a:t>
            </a:r>
            <a:endParaRPr lang="en-US" sz="1050" dirty="0">
              <a:solidFill>
                <a:schemeClr val="tx1">
                  <a:lumMod val="65000"/>
                  <a:lumOff val="35000"/>
                </a:schemeClr>
              </a:solidFill>
              <a:latin typeface="Arial" charset="0"/>
              <a:ea typeface="Arial" charset="0"/>
              <a:cs typeface="Arial" charset="0"/>
            </a:endParaRPr>
          </a:p>
        </p:txBody>
      </p:sp>
      <p:cxnSp>
        <p:nvCxnSpPr>
          <p:cNvPr id="83" name="Straight Connector 82"/>
          <p:cNvCxnSpPr/>
          <p:nvPr/>
        </p:nvCxnSpPr>
        <p:spPr>
          <a:xfrm>
            <a:off x="481013" y="2852936"/>
            <a:ext cx="11161712" cy="0"/>
          </a:xfrm>
          <a:prstGeom prst="line">
            <a:avLst/>
          </a:prstGeom>
          <a:ln w="12700">
            <a:solidFill>
              <a:schemeClr val="tx2">
                <a:lumMod val="9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481013" y="5036036"/>
            <a:ext cx="11161712" cy="0"/>
          </a:xfrm>
          <a:prstGeom prst="line">
            <a:avLst/>
          </a:prstGeom>
          <a:ln w="12700">
            <a:solidFill>
              <a:schemeClr val="tx2">
                <a:lumMod val="9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6" name="Rectangle 85"/>
          <p:cNvSpPr/>
          <p:nvPr/>
        </p:nvSpPr>
        <p:spPr>
          <a:xfrm>
            <a:off x="2115555" y="5719575"/>
            <a:ext cx="3738164" cy="646331"/>
          </a:xfrm>
          <a:prstGeom prst="rect">
            <a:avLst/>
          </a:prstGeom>
        </p:spPr>
        <p:txBody>
          <a:bodyPr wrap="square">
            <a:spAutoFit/>
          </a:bodyPr>
          <a:lstStyle/>
          <a:p>
            <a:pPr algn="ctr"/>
            <a:r>
              <a:rPr lang="en-US" sz="1200" b="1" dirty="0">
                <a:solidFill>
                  <a:srgbClr val="107E3E"/>
                </a:solidFill>
                <a:latin typeface="Arial" charset="0"/>
                <a:ea typeface="Arial" charset="0"/>
                <a:cs typeface="Arial" charset="0"/>
              </a:rPr>
              <a:t>IMPORTANT: </a:t>
            </a:r>
            <a:br>
              <a:rPr lang="en-US" sz="1200" dirty="0">
                <a:solidFill>
                  <a:srgbClr val="107E3E"/>
                </a:solidFill>
                <a:latin typeface="Arial" charset="0"/>
                <a:ea typeface="Arial" charset="0"/>
                <a:cs typeface="Arial" charset="0"/>
              </a:rPr>
            </a:br>
            <a:r>
              <a:rPr lang="en-US" sz="1200" dirty="0">
                <a:solidFill>
                  <a:srgbClr val="107E3E"/>
                </a:solidFill>
                <a:latin typeface="Arial" charset="0"/>
                <a:ea typeface="Arial" charset="0"/>
                <a:cs typeface="Arial" charset="0"/>
              </a:rPr>
              <a:t>color in </a:t>
            </a:r>
            <a:r>
              <a:rPr lang="en-US" sz="1200" b="1" dirty="0">
                <a:solidFill>
                  <a:srgbClr val="107E3E"/>
                </a:solidFill>
                <a:latin typeface="Arial" charset="0"/>
                <a:ea typeface="Arial" charset="0"/>
                <a:cs typeface="Arial" charset="0"/>
              </a:rPr>
              <a:t>Fix grey RGB(127/127/127)</a:t>
            </a:r>
            <a:r>
              <a:rPr lang="en-US" sz="1200" dirty="0">
                <a:solidFill>
                  <a:srgbClr val="107E3E"/>
                </a:solidFill>
                <a:latin typeface="Arial" charset="0"/>
                <a:ea typeface="Arial" charset="0"/>
                <a:cs typeface="Arial" charset="0"/>
              </a:rPr>
              <a:t>, </a:t>
            </a:r>
            <a:r>
              <a:rPr lang="en-US" sz="1200" u="sng" dirty="0">
                <a:solidFill>
                  <a:srgbClr val="107E3E"/>
                </a:solidFill>
                <a:latin typeface="Arial" charset="0"/>
                <a:ea typeface="Arial" charset="0"/>
                <a:cs typeface="Arial" charset="0"/>
              </a:rPr>
              <a:t>but not in</a:t>
            </a:r>
            <a:r>
              <a:rPr lang="en-US" sz="1200" dirty="0">
                <a:solidFill>
                  <a:srgbClr val="107E3E"/>
                </a:solidFill>
                <a:latin typeface="Arial" charset="0"/>
                <a:ea typeface="Arial" charset="0"/>
                <a:cs typeface="Arial" charset="0"/>
              </a:rPr>
              <a:t> </a:t>
            </a:r>
            <a:br>
              <a:rPr lang="en-US" sz="1200" dirty="0">
                <a:solidFill>
                  <a:srgbClr val="107E3E"/>
                </a:solidFill>
                <a:latin typeface="Arial" charset="0"/>
                <a:ea typeface="Arial" charset="0"/>
                <a:cs typeface="Arial" charset="0"/>
              </a:rPr>
            </a:br>
            <a:r>
              <a:rPr lang="en-US" sz="1200" u="sng" dirty="0">
                <a:solidFill>
                  <a:srgbClr val="107E3E"/>
                </a:solidFill>
                <a:latin typeface="Arial" charset="0"/>
                <a:ea typeface="Arial" charset="0"/>
                <a:cs typeface="Arial" charset="0"/>
              </a:rPr>
              <a:t>Flex grey</a:t>
            </a:r>
            <a:r>
              <a:rPr lang="en-US" sz="1200" dirty="0">
                <a:solidFill>
                  <a:srgbClr val="107E3E"/>
                </a:solidFill>
                <a:latin typeface="Arial" charset="0"/>
                <a:ea typeface="Arial" charset="0"/>
                <a:cs typeface="Arial" charset="0"/>
              </a:rPr>
              <a:t> to keep same on black background style!</a:t>
            </a:r>
            <a:endParaRPr lang="en-US" sz="1050" b="1" dirty="0">
              <a:solidFill>
                <a:srgbClr val="107E3E"/>
              </a:solidFill>
              <a:latin typeface="Arial" charset="0"/>
              <a:ea typeface="Arial" charset="0"/>
              <a:cs typeface="Arial" charset="0"/>
            </a:endParaRPr>
          </a:p>
        </p:txBody>
      </p:sp>
      <p:cxnSp>
        <p:nvCxnSpPr>
          <p:cNvPr id="87" name="Straight Arrow Connector 86"/>
          <p:cNvCxnSpPr/>
          <p:nvPr/>
        </p:nvCxnSpPr>
        <p:spPr>
          <a:xfrm>
            <a:off x="2137147" y="3317401"/>
            <a:ext cx="1440160" cy="0"/>
          </a:xfrm>
          <a:prstGeom prst="straightConnector1">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1" name="Rectangle 30"/>
          <p:cNvSpPr/>
          <p:nvPr/>
        </p:nvSpPr>
        <p:spPr>
          <a:xfrm>
            <a:off x="450418" y="3830719"/>
            <a:ext cx="1476000" cy="391628"/>
          </a:xfrm>
          <a:prstGeom prst="rect">
            <a:avLst/>
          </a:prstGeom>
        </p:spPr>
        <p:txBody>
          <a:bodyPr wrap="square" lIns="72000" tIns="72000" rIns="72000" bIns="72000">
            <a:spAutoFit/>
          </a:bodyPr>
          <a:lstStyle/>
          <a:p>
            <a:pPr algn="ctr"/>
            <a:r>
              <a:rPr lang="en-US" sz="1600" b="1" dirty="0">
                <a:solidFill>
                  <a:schemeClr val="tx1">
                    <a:lumMod val="65000"/>
                    <a:lumOff val="35000"/>
                  </a:schemeClr>
                </a:solidFill>
                <a:latin typeface="Arial" charset="0"/>
                <a:ea typeface="Arial" charset="0"/>
                <a:cs typeface="Arial" charset="0"/>
              </a:rPr>
              <a:t>Arrow Types</a:t>
            </a:r>
            <a:endParaRPr lang="en-US" sz="1200" b="1" dirty="0">
              <a:solidFill>
                <a:schemeClr val="tx1">
                  <a:lumMod val="65000"/>
                  <a:lumOff val="35000"/>
                </a:schemeClr>
              </a:solidFill>
              <a:latin typeface="Arial" charset="0"/>
              <a:ea typeface="Arial" charset="0"/>
              <a:cs typeface="Arial" charset="0"/>
            </a:endParaRPr>
          </a:p>
        </p:txBody>
      </p:sp>
      <p:cxnSp>
        <p:nvCxnSpPr>
          <p:cNvPr id="32" name="Straight Arrow Connector 31"/>
          <p:cNvCxnSpPr/>
          <p:nvPr/>
        </p:nvCxnSpPr>
        <p:spPr>
          <a:xfrm>
            <a:off x="8231084" y="4076905"/>
            <a:ext cx="1440160" cy="0"/>
          </a:xfrm>
          <a:prstGeom prst="straightConnector1">
            <a:avLst/>
          </a:prstGeom>
          <a:ln w="19050" cap="rnd" cmpd="sng">
            <a:solidFill>
              <a:srgbClr val="0F828F"/>
            </a:solidFill>
            <a:miter lim="80000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a:off x="10202565" y="4076905"/>
            <a:ext cx="1440160" cy="0"/>
          </a:xfrm>
          <a:prstGeom prst="straightConnector1">
            <a:avLst/>
          </a:prstGeom>
          <a:ln w="19050" cap="rnd" cmpd="sng">
            <a:solidFill>
              <a:srgbClr val="BB0000"/>
            </a:solidFill>
            <a:miter lim="80000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a:off x="6174949" y="4076905"/>
            <a:ext cx="1440160" cy="0"/>
          </a:xfrm>
          <a:prstGeom prst="straightConnector1">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8" name="Rectangle 37"/>
          <p:cNvSpPr/>
          <p:nvPr/>
        </p:nvSpPr>
        <p:spPr>
          <a:xfrm>
            <a:off x="2096833" y="3965634"/>
            <a:ext cx="3965035" cy="174884"/>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r>
              <a:rPr lang="en-US" sz="1100" dirty="0">
                <a:solidFill>
                  <a:schemeClr val="tx1">
                    <a:lumMod val="65000"/>
                    <a:lumOff val="35000"/>
                  </a:schemeClr>
                </a:solidFill>
                <a:latin typeface="Arial" charset="0"/>
                <a:ea typeface="Arial" charset="0"/>
                <a:cs typeface="Arial" charset="0"/>
              </a:rPr>
              <a:t>Standard: Request-response from client to server (</a:t>
            </a:r>
            <a:r>
              <a:rPr lang="en-US" sz="1100" b="1" dirty="0">
                <a:solidFill>
                  <a:schemeClr val="tx1">
                    <a:lumMod val="65000"/>
                    <a:lumOff val="35000"/>
                  </a:schemeClr>
                </a:solidFill>
                <a:latin typeface="Arial" charset="0"/>
                <a:ea typeface="Arial" charset="0"/>
                <a:cs typeface="Arial" charset="0"/>
              </a:rPr>
              <a:t>solid line</a:t>
            </a:r>
            <a:r>
              <a:rPr lang="en-US" sz="1100" dirty="0">
                <a:solidFill>
                  <a:schemeClr val="tx1">
                    <a:lumMod val="65000"/>
                    <a:lumOff val="35000"/>
                  </a:schemeClr>
                </a:solidFill>
                <a:latin typeface="Arial" charset="0"/>
                <a:ea typeface="Arial" charset="0"/>
                <a:cs typeface="Arial" charset="0"/>
              </a:rPr>
              <a:t>)</a:t>
            </a:r>
          </a:p>
        </p:txBody>
      </p:sp>
      <p:sp>
        <p:nvSpPr>
          <p:cNvPr id="40" name="Rectangle 39"/>
          <p:cNvSpPr/>
          <p:nvPr/>
        </p:nvSpPr>
        <p:spPr>
          <a:xfrm>
            <a:off x="2096833" y="4282778"/>
            <a:ext cx="3756885" cy="244442"/>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r>
              <a:rPr lang="en-US" sz="1100" dirty="0">
                <a:solidFill>
                  <a:schemeClr val="tx1">
                    <a:lumMod val="65000"/>
                    <a:lumOff val="35000"/>
                  </a:schemeClr>
                </a:solidFill>
                <a:latin typeface="Arial" charset="0"/>
                <a:ea typeface="Arial" charset="0"/>
                <a:cs typeface="Arial" charset="0"/>
              </a:rPr>
              <a:t>Information-flow from data source to target (</a:t>
            </a:r>
            <a:r>
              <a:rPr lang="en-US" sz="1100" b="1" dirty="0">
                <a:solidFill>
                  <a:schemeClr val="tx1">
                    <a:lumMod val="65000"/>
                    <a:lumOff val="35000"/>
                  </a:schemeClr>
                </a:solidFill>
                <a:latin typeface="Arial" charset="0"/>
                <a:ea typeface="Arial" charset="0"/>
                <a:cs typeface="Arial" charset="0"/>
              </a:rPr>
              <a:t>dashed line</a:t>
            </a:r>
            <a:r>
              <a:rPr lang="en-US" sz="1100" dirty="0">
                <a:solidFill>
                  <a:schemeClr val="tx1">
                    <a:lumMod val="65000"/>
                    <a:lumOff val="35000"/>
                  </a:schemeClr>
                </a:solidFill>
                <a:latin typeface="Arial" charset="0"/>
                <a:ea typeface="Arial" charset="0"/>
                <a:cs typeface="Arial" charset="0"/>
              </a:rPr>
              <a:t>)</a:t>
            </a:r>
          </a:p>
        </p:txBody>
      </p:sp>
      <p:cxnSp>
        <p:nvCxnSpPr>
          <p:cNvPr id="41" name="Straight Connector 40"/>
          <p:cNvCxnSpPr/>
          <p:nvPr/>
        </p:nvCxnSpPr>
        <p:spPr>
          <a:xfrm>
            <a:off x="481013" y="3789040"/>
            <a:ext cx="11161712" cy="0"/>
          </a:xfrm>
          <a:prstGeom prst="line">
            <a:avLst/>
          </a:prstGeom>
          <a:ln w="12700">
            <a:solidFill>
              <a:schemeClr val="tx2">
                <a:lumMod val="9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2" name="Rectangle 41"/>
          <p:cNvSpPr/>
          <p:nvPr/>
        </p:nvSpPr>
        <p:spPr>
          <a:xfrm>
            <a:off x="2096833" y="4669481"/>
            <a:ext cx="3856737" cy="225323"/>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r>
              <a:rPr lang="en-US" sz="1100" dirty="0">
                <a:solidFill>
                  <a:schemeClr val="tx1">
                    <a:lumMod val="65000"/>
                    <a:lumOff val="35000"/>
                  </a:schemeClr>
                </a:solidFill>
                <a:latin typeface="Arial" charset="0"/>
                <a:ea typeface="Arial" charset="0"/>
                <a:cs typeface="Arial" charset="0"/>
              </a:rPr>
              <a:t>Bidirectional arrow, for example, a mutual trust relation (solid line)</a:t>
            </a:r>
          </a:p>
        </p:txBody>
      </p:sp>
      <p:cxnSp>
        <p:nvCxnSpPr>
          <p:cNvPr id="44" name="Straight Arrow Connector 43"/>
          <p:cNvCxnSpPr/>
          <p:nvPr/>
        </p:nvCxnSpPr>
        <p:spPr>
          <a:xfrm flipH="1">
            <a:off x="8231084" y="4439005"/>
            <a:ext cx="1440160" cy="0"/>
          </a:xfrm>
          <a:prstGeom prst="straightConnector1">
            <a:avLst/>
          </a:prstGeom>
          <a:ln w="19050" cap="rnd" cmpd="sng">
            <a:solidFill>
              <a:srgbClr val="0F828F"/>
            </a:solidFill>
            <a:prstDash val="sysDash"/>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flipH="1">
            <a:off x="10202565" y="4412609"/>
            <a:ext cx="1440160" cy="0"/>
          </a:xfrm>
          <a:prstGeom prst="straightConnector1">
            <a:avLst/>
          </a:prstGeom>
          <a:ln w="19050" cap="rnd" cmpd="sng">
            <a:solidFill>
              <a:srgbClr val="BB0000"/>
            </a:solidFill>
            <a:prstDash val="sysDash"/>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flipH="1">
            <a:off x="6174949" y="4439005"/>
            <a:ext cx="1440160" cy="0"/>
          </a:xfrm>
          <a:prstGeom prst="straightConnector1">
            <a:avLst/>
          </a:prstGeom>
          <a:ln w="19050" cap="rnd" cmpd="sng">
            <a:solidFill>
              <a:schemeClr val="tx1">
                <a:lumMod val="65000"/>
                <a:lumOff val="35000"/>
              </a:schemeClr>
            </a:solidFill>
            <a:prstDash val="sysDash"/>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a:off x="10202565" y="4792755"/>
            <a:ext cx="1440160" cy="0"/>
          </a:xfrm>
          <a:prstGeom prst="straightConnector1">
            <a:avLst/>
          </a:prstGeom>
          <a:ln w="19050" cap="rnd" cmpd="sng">
            <a:solidFill>
              <a:srgbClr val="BB0000"/>
            </a:solidFill>
            <a:miter lim="8000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924303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504001" y="504000"/>
            <a:ext cx="11186476" cy="738664"/>
          </a:xfrm>
        </p:spPr>
        <p:txBody>
          <a:bodyPr/>
          <a:lstStyle/>
          <a:p>
            <a:r>
              <a:rPr lang="en-US" dirty="0"/>
              <a:t>SAP Business Technology Platform Solution Diagrams &amp; Icons</a:t>
            </a:r>
            <a:br>
              <a:rPr lang="en-US" dirty="0"/>
            </a:br>
            <a:r>
              <a:rPr lang="en-US" b="0" dirty="0"/>
              <a:t>MS PowerPoint Elements: Numbers</a:t>
            </a:r>
          </a:p>
        </p:txBody>
      </p:sp>
      <p:sp>
        <p:nvSpPr>
          <p:cNvPr id="29" name="Textfeld 67"/>
          <p:cNvSpPr txBox="1">
            <a:spLocks/>
          </p:cNvSpPr>
          <p:nvPr/>
        </p:nvSpPr>
        <p:spPr>
          <a:xfrm>
            <a:off x="1778708" y="3617661"/>
            <a:ext cx="279648" cy="279648"/>
          </a:xfrm>
          <a:prstGeom prst="ellipse">
            <a:avLst/>
          </a:prstGeom>
          <a:solidFill>
            <a:srgbClr val="0A6ED1"/>
          </a:solidFill>
          <a:ln w="22225">
            <a:noFill/>
          </a:ln>
        </p:spPr>
        <p:txBody>
          <a:bodyPr wrap="none" lIns="0" tIns="0" rIns="0" bIns="0" rtlCol="0" anchor="ctr">
            <a:noAutofit/>
          </a:bodyPr>
          <a:lstStyle>
            <a:defPPr>
              <a:defRPr lang="de-DE"/>
            </a:defPPr>
            <a:lvl1pPr algn="ctr">
              <a:defRPr sz="1400">
                <a:solidFill>
                  <a:schemeClr val="bg1"/>
                </a:solidFill>
                <a:latin typeface="Arial" charset="0"/>
                <a:ea typeface="Arial" charset="0"/>
                <a:cs typeface="Arial" charset="0"/>
              </a:defRPr>
            </a:lvl1pPr>
          </a:lstStyle>
          <a:p>
            <a:r>
              <a:rPr lang="en-US" dirty="0"/>
              <a:t>1</a:t>
            </a:r>
          </a:p>
        </p:txBody>
      </p:sp>
      <p:sp>
        <p:nvSpPr>
          <p:cNvPr id="30" name="Textfeld 67"/>
          <p:cNvSpPr txBox="1">
            <a:spLocks/>
          </p:cNvSpPr>
          <p:nvPr/>
        </p:nvSpPr>
        <p:spPr>
          <a:xfrm>
            <a:off x="2484806" y="3617661"/>
            <a:ext cx="279648" cy="279648"/>
          </a:xfrm>
          <a:prstGeom prst="ellipse">
            <a:avLst/>
          </a:prstGeom>
          <a:solidFill>
            <a:srgbClr val="0A6ED1"/>
          </a:solidFill>
          <a:ln w="22225">
            <a:noFill/>
          </a:ln>
        </p:spPr>
        <p:txBody>
          <a:bodyPr wrap="none" lIns="0" tIns="0" rIns="0" bIns="0" rtlCol="0" anchor="ctr">
            <a:noAutofit/>
          </a:bodyPr>
          <a:lstStyle>
            <a:defPPr>
              <a:defRPr lang="de-DE"/>
            </a:defPPr>
            <a:lvl1pPr algn="ctr">
              <a:defRPr sz="1400">
                <a:solidFill>
                  <a:schemeClr val="bg1"/>
                </a:solidFill>
                <a:latin typeface="Arial" charset="0"/>
                <a:ea typeface="Arial" charset="0"/>
                <a:cs typeface="Arial" charset="0"/>
              </a:defRPr>
            </a:lvl1pPr>
          </a:lstStyle>
          <a:p>
            <a:r>
              <a:rPr lang="en-US" dirty="0"/>
              <a:t>2</a:t>
            </a:r>
          </a:p>
        </p:txBody>
      </p:sp>
      <p:sp>
        <p:nvSpPr>
          <p:cNvPr id="31" name="Textfeld 67"/>
          <p:cNvSpPr txBox="1">
            <a:spLocks/>
          </p:cNvSpPr>
          <p:nvPr/>
        </p:nvSpPr>
        <p:spPr>
          <a:xfrm>
            <a:off x="3190899" y="3617661"/>
            <a:ext cx="279648" cy="279648"/>
          </a:xfrm>
          <a:prstGeom prst="ellipse">
            <a:avLst/>
          </a:prstGeom>
          <a:solidFill>
            <a:srgbClr val="0A6ED1"/>
          </a:solidFill>
          <a:ln w="22225">
            <a:noFill/>
          </a:ln>
        </p:spPr>
        <p:txBody>
          <a:bodyPr wrap="none" lIns="0" tIns="0" rIns="0" bIns="0" rtlCol="0" anchor="ctr">
            <a:noAutofit/>
          </a:bodyPr>
          <a:lstStyle>
            <a:defPPr>
              <a:defRPr lang="de-DE"/>
            </a:defPPr>
            <a:lvl1pPr algn="ctr">
              <a:defRPr sz="1400">
                <a:solidFill>
                  <a:schemeClr val="bg1"/>
                </a:solidFill>
                <a:latin typeface="Arial" charset="0"/>
                <a:ea typeface="Arial" charset="0"/>
                <a:cs typeface="Arial" charset="0"/>
              </a:defRPr>
            </a:lvl1pPr>
          </a:lstStyle>
          <a:p>
            <a:r>
              <a:rPr lang="en-US" dirty="0"/>
              <a:t>3</a:t>
            </a:r>
          </a:p>
        </p:txBody>
      </p:sp>
      <p:sp>
        <p:nvSpPr>
          <p:cNvPr id="32" name="Textfeld 67"/>
          <p:cNvSpPr txBox="1">
            <a:spLocks/>
          </p:cNvSpPr>
          <p:nvPr/>
        </p:nvSpPr>
        <p:spPr>
          <a:xfrm>
            <a:off x="3896997" y="3617661"/>
            <a:ext cx="279648" cy="279648"/>
          </a:xfrm>
          <a:prstGeom prst="ellipse">
            <a:avLst/>
          </a:prstGeom>
          <a:solidFill>
            <a:srgbClr val="0A6ED1"/>
          </a:solidFill>
          <a:ln w="22225">
            <a:noFill/>
          </a:ln>
        </p:spPr>
        <p:txBody>
          <a:bodyPr wrap="none" lIns="0" tIns="0" rIns="0" bIns="0" rtlCol="0" anchor="ctr">
            <a:noAutofit/>
          </a:bodyPr>
          <a:lstStyle>
            <a:defPPr>
              <a:defRPr lang="de-DE"/>
            </a:defPPr>
            <a:lvl1pPr algn="ctr">
              <a:defRPr sz="1400">
                <a:solidFill>
                  <a:schemeClr val="bg1"/>
                </a:solidFill>
                <a:latin typeface="Arial" charset="0"/>
                <a:ea typeface="Arial" charset="0"/>
                <a:cs typeface="Arial" charset="0"/>
              </a:defRPr>
            </a:lvl1pPr>
          </a:lstStyle>
          <a:p>
            <a:r>
              <a:rPr lang="en-US" dirty="0"/>
              <a:t>4</a:t>
            </a:r>
          </a:p>
        </p:txBody>
      </p:sp>
      <p:sp>
        <p:nvSpPr>
          <p:cNvPr id="33" name="Textfeld 67"/>
          <p:cNvSpPr txBox="1">
            <a:spLocks/>
          </p:cNvSpPr>
          <p:nvPr/>
        </p:nvSpPr>
        <p:spPr>
          <a:xfrm>
            <a:off x="4603095" y="3617661"/>
            <a:ext cx="279648" cy="279648"/>
          </a:xfrm>
          <a:prstGeom prst="ellipse">
            <a:avLst/>
          </a:prstGeom>
          <a:solidFill>
            <a:srgbClr val="0A6ED1"/>
          </a:solidFill>
          <a:ln w="22225">
            <a:noFill/>
          </a:ln>
        </p:spPr>
        <p:txBody>
          <a:bodyPr wrap="none" lIns="0" tIns="0" rIns="0" bIns="0" rtlCol="0" anchor="ctr">
            <a:noAutofit/>
          </a:bodyPr>
          <a:lstStyle>
            <a:defPPr>
              <a:defRPr lang="de-DE"/>
            </a:defPPr>
            <a:lvl1pPr algn="ctr">
              <a:defRPr sz="1400">
                <a:solidFill>
                  <a:schemeClr val="bg1"/>
                </a:solidFill>
                <a:latin typeface="Arial" charset="0"/>
                <a:ea typeface="Arial" charset="0"/>
                <a:cs typeface="Arial" charset="0"/>
              </a:defRPr>
            </a:lvl1pPr>
          </a:lstStyle>
          <a:p>
            <a:r>
              <a:rPr lang="en-US" dirty="0"/>
              <a:t>5</a:t>
            </a:r>
          </a:p>
        </p:txBody>
      </p:sp>
      <p:sp>
        <p:nvSpPr>
          <p:cNvPr id="34" name="Textfeld 67"/>
          <p:cNvSpPr txBox="1">
            <a:spLocks/>
          </p:cNvSpPr>
          <p:nvPr/>
        </p:nvSpPr>
        <p:spPr>
          <a:xfrm>
            <a:off x="1778708" y="4224724"/>
            <a:ext cx="279648" cy="279648"/>
          </a:xfrm>
          <a:prstGeom prst="ellipse">
            <a:avLst/>
          </a:prstGeom>
          <a:solidFill>
            <a:srgbClr val="0A6ED1"/>
          </a:solidFill>
          <a:ln w="22225">
            <a:noFill/>
          </a:ln>
        </p:spPr>
        <p:txBody>
          <a:bodyPr wrap="none" lIns="0" tIns="0" rIns="0" bIns="0" rtlCol="0" anchor="ctr">
            <a:noAutofit/>
          </a:bodyPr>
          <a:lstStyle>
            <a:defPPr>
              <a:defRPr lang="de-DE"/>
            </a:defPPr>
            <a:lvl1pPr algn="ctr">
              <a:defRPr sz="1400">
                <a:solidFill>
                  <a:schemeClr val="bg1"/>
                </a:solidFill>
                <a:latin typeface="Arial" charset="0"/>
                <a:ea typeface="Arial" charset="0"/>
                <a:cs typeface="Arial" charset="0"/>
              </a:defRPr>
            </a:lvl1pPr>
          </a:lstStyle>
          <a:p>
            <a:r>
              <a:rPr lang="en-US" dirty="0"/>
              <a:t>6</a:t>
            </a:r>
          </a:p>
        </p:txBody>
      </p:sp>
      <p:sp>
        <p:nvSpPr>
          <p:cNvPr id="35" name="Textfeld 67"/>
          <p:cNvSpPr txBox="1">
            <a:spLocks/>
          </p:cNvSpPr>
          <p:nvPr/>
        </p:nvSpPr>
        <p:spPr>
          <a:xfrm>
            <a:off x="2484806" y="4224724"/>
            <a:ext cx="279648" cy="279648"/>
          </a:xfrm>
          <a:prstGeom prst="ellipse">
            <a:avLst/>
          </a:prstGeom>
          <a:solidFill>
            <a:srgbClr val="0A6ED1"/>
          </a:solidFill>
          <a:ln w="22225">
            <a:noFill/>
          </a:ln>
        </p:spPr>
        <p:txBody>
          <a:bodyPr wrap="none" lIns="0" tIns="0" rIns="0" bIns="0" rtlCol="0" anchor="ctr">
            <a:noAutofit/>
          </a:bodyPr>
          <a:lstStyle>
            <a:defPPr>
              <a:defRPr lang="de-DE"/>
            </a:defPPr>
            <a:lvl1pPr algn="ctr">
              <a:defRPr sz="1400">
                <a:solidFill>
                  <a:schemeClr val="bg1"/>
                </a:solidFill>
                <a:latin typeface="Arial" charset="0"/>
                <a:ea typeface="Arial" charset="0"/>
                <a:cs typeface="Arial" charset="0"/>
              </a:defRPr>
            </a:lvl1pPr>
          </a:lstStyle>
          <a:p>
            <a:r>
              <a:rPr lang="en-US" dirty="0"/>
              <a:t>7</a:t>
            </a:r>
          </a:p>
        </p:txBody>
      </p:sp>
      <p:sp>
        <p:nvSpPr>
          <p:cNvPr id="36" name="Textfeld 67"/>
          <p:cNvSpPr txBox="1">
            <a:spLocks/>
          </p:cNvSpPr>
          <p:nvPr/>
        </p:nvSpPr>
        <p:spPr>
          <a:xfrm>
            <a:off x="3190904" y="4224724"/>
            <a:ext cx="279648" cy="279648"/>
          </a:xfrm>
          <a:prstGeom prst="ellipse">
            <a:avLst/>
          </a:prstGeom>
          <a:solidFill>
            <a:srgbClr val="0A6ED1"/>
          </a:solidFill>
          <a:ln w="22225">
            <a:noFill/>
          </a:ln>
        </p:spPr>
        <p:txBody>
          <a:bodyPr wrap="none" lIns="0" tIns="0" rIns="0" bIns="0" rtlCol="0" anchor="ctr">
            <a:noAutofit/>
          </a:bodyPr>
          <a:lstStyle>
            <a:defPPr>
              <a:defRPr lang="de-DE"/>
            </a:defPPr>
            <a:lvl1pPr algn="ctr">
              <a:defRPr sz="1400">
                <a:solidFill>
                  <a:schemeClr val="bg1"/>
                </a:solidFill>
                <a:latin typeface="Arial" charset="0"/>
                <a:ea typeface="Arial" charset="0"/>
                <a:cs typeface="Arial" charset="0"/>
              </a:defRPr>
            </a:lvl1pPr>
          </a:lstStyle>
          <a:p>
            <a:r>
              <a:rPr lang="en-US" dirty="0"/>
              <a:t>8</a:t>
            </a:r>
          </a:p>
        </p:txBody>
      </p:sp>
      <p:sp>
        <p:nvSpPr>
          <p:cNvPr id="37" name="Textfeld 67"/>
          <p:cNvSpPr txBox="1">
            <a:spLocks/>
          </p:cNvSpPr>
          <p:nvPr/>
        </p:nvSpPr>
        <p:spPr>
          <a:xfrm>
            <a:off x="3897002" y="4224724"/>
            <a:ext cx="279648" cy="279648"/>
          </a:xfrm>
          <a:prstGeom prst="ellipse">
            <a:avLst/>
          </a:prstGeom>
          <a:solidFill>
            <a:srgbClr val="0A6ED1"/>
          </a:solidFill>
          <a:ln w="22225">
            <a:noFill/>
          </a:ln>
        </p:spPr>
        <p:txBody>
          <a:bodyPr wrap="none" lIns="0" tIns="0" rIns="0" bIns="0" rtlCol="0" anchor="ctr">
            <a:noAutofit/>
          </a:bodyPr>
          <a:lstStyle>
            <a:defPPr>
              <a:defRPr lang="de-DE"/>
            </a:defPPr>
            <a:lvl1pPr algn="ctr">
              <a:defRPr sz="1400">
                <a:solidFill>
                  <a:schemeClr val="bg1"/>
                </a:solidFill>
                <a:latin typeface="Arial" charset="0"/>
                <a:ea typeface="Arial" charset="0"/>
                <a:cs typeface="Arial" charset="0"/>
              </a:defRPr>
            </a:lvl1pPr>
          </a:lstStyle>
          <a:p>
            <a:r>
              <a:rPr lang="en-US" dirty="0"/>
              <a:t>9</a:t>
            </a:r>
          </a:p>
        </p:txBody>
      </p:sp>
      <p:sp>
        <p:nvSpPr>
          <p:cNvPr id="38" name="Textfeld 67"/>
          <p:cNvSpPr txBox="1">
            <a:spLocks/>
          </p:cNvSpPr>
          <p:nvPr/>
        </p:nvSpPr>
        <p:spPr>
          <a:xfrm>
            <a:off x="4603095" y="4224724"/>
            <a:ext cx="279648" cy="279648"/>
          </a:xfrm>
          <a:prstGeom prst="ellipse">
            <a:avLst/>
          </a:prstGeom>
          <a:solidFill>
            <a:srgbClr val="0A6ED1"/>
          </a:solidFill>
          <a:ln w="22225">
            <a:noFill/>
          </a:ln>
        </p:spPr>
        <p:txBody>
          <a:bodyPr wrap="none" lIns="0" tIns="0" rIns="0" bIns="0" rtlCol="0" anchor="ctr">
            <a:noAutofit/>
          </a:bodyPr>
          <a:lstStyle>
            <a:defPPr>
              <a:defRPr lang="de-DE"/>
            </a:defPPr>
            <a:lvl1pPr algn="ctr">
              <a:defRPr sz="1400">
                <a:solidFill>
                  <a:schemeClr val="bg1"/>
                </a:solidFill>
                <a:latin typeface="Arial" charset="0"/>
                <a:ea typeface="Arial" charset="0"/>
                <a:cs typeface="Arial" charset="0"/>
              </a:defRPr>
            </a:lvl1pPr>
          </a:lstStyle>
          <a:p>
            <a:r>
              <a:rPr lang="en-US" dirty="0"/>
              <a:t>10</a:t>
            </a:r>
          </a:p>
        </p:txBody>
      </p:sp>
      <p:sp>
        <p:nvSpPr>
          <p:cNvPr id="39" name="Rectangle 38"/>
          <p:cNvSpPr/>
          <p:nvPr/>
        </p:nvSpPr>
        <p:spPr>
          <a:xfrm>
            <a:off x="1485384" y="2708920"/>
            <a:ext cx="3779765" cy="749812"/>
          </a:xfrm>
          <a:prstGeom prst="rect">
            <a:avLst/>
          </a:prstGeom>
        </p:spPr>
        <p:txBody>
          <a:bodyPr wrap="square" lIns="36000" tIns="36000" rIns="36000" bIns="36000">
            <a:spAutoFit/>
          </a:bodyPr>
          <a:lstStyle/>
          <a:p>
            <a:pPr algn="ctr"/>
            <a:r>
              <a:rPr lang="en-US" sz="1600" b="1" dirty="0">
                <a:solidFill>
                  <a:schemeClr val="tx1">
                    <a:lumMod val="65000"/>
                    <a:lumOff val="35000"/>
                  </a:schemeClr>
                </a:solidFill>
                <a:latin typeface="Arial" charset="0"/>
                <a:ea typeface="Arial" charset="0"/>
                <a:cs typeface="Arial" charset="0"/>
              </a:rPr>
              <a:t>Numbers (circled)</a:t>
            </a:r>
            <a:br>
              <a:rPr lang="en-US" sz="1600" b="1" dirty="0">
                <a:solidFill>
                  <a:schemeClr val="tx1">
                    <a:lumMod val="65000"/>
                    <a:lumOff val="35000"/>
                  </a:schemeClr>
                </a:solidFill>
                <a:latin typeface="Arial" charset="0"/>
                <a:ea typeface="Arial" charset="0"/>
                <a:cs typeface="Arial" charset="0"/>
              </a:rPr>
            </a:br>
            <a:r>
              <a:rPr lang="en-US" sz="1600" dirty="0">
                <a:solidFill>
                  <a:schemeClr val="tx1">
                    <a:lumMod val="65000"/>
                    <a:lumOff val="35000"/>
                  </a:schemeClr>
                </a:solidFill>
                <a:latin typeface="Arial" charset="0"/>
                <a:ea typeface="Arial" charset="0"/>
                <a:cs typeface="Arial" charset="0"/>
              </a:rPr>
              <a:t>L1-blue: RGB (10/110/209)</a:t>
            </a:r>
          </a:p>
          <a:p>
            <a:pPr algn="ctr"/>
            <a:endParaRPr lang="en-US" sz="1200" b="1" dirty="0">
              <a:solidFill>
                <a:schemeClr val="tx1">
                  <a:lumMod val="65000"/>
                  <a:lumOff val="35000"/>
                </a:schemeClr>
              </a:solidFill>
              <a:latin typeface="Arial" charset="0"/>
              <a:ea typeface="Arial" charset="0"/>
              <a:cs typeface="Arial" charset="0"/>
            </a:endParaRPr>
          </a:p>
        </p:txBody>
      </p:sp>
      <p:sp>
        <p:nvSpPr>
          <p:cNvPr id="14" name="Textfeld 67">
            <a:extLst>
              <a:ext uri="{FF2B5EF4-FFF2-40B4-BE49-F238E27FC236}">
                <a16:creationId xmlns:a16="http://schemas.microsoft.com/office/drawing/2014/main" id="{D8B9100E-420E-4364-970C-97614AE75C42}"/>
              </a:ext>
            </a:extLst>
          </p:cNvPr>
          <p:cNvSpPr txBox="1">
            <a:spLocks/>
          </p:cNvSpPr>
          <p:nvPr/>
        </p:nvSpPr>
        <p:spPr>
          <a:xfrm>
            <a:off x="7172606" y="3617661"/>
            <a:ext cx="279648" cy="279648"/>
          </a:xfrm>
          <a:custGeom>
            <a:avLst/>
            <a:gdLst>
              <a:gd name="connsiteX0" fmla="*/ 0 w 279648"/>
              <a:gd name="connsiteY0" fmla="*/ 0 h 279648"/>
              <a:gd name="connsiteX1" fmla="*/ 279648 w 279648"/>
              <a:gd name="connsiteY1" fmla="*/ 0 h 279648"/>
              <a:gd name="connsiteX2" fmla="*/ 279648 w 279648"/>
              <a:gd name="connsiteY2" fmla="*/ 279648 h 279648"/>
              <a:gd name="connsiteX3" fmla="*/ 0 w 279648"/>
              <a:gd name="connsiteY3" fmla="*/ 279648 h 279648"/>
              <a:gd name="connsiteX4" fmla="*/ 0 w 279648"/>
              <a:gd name="connsiteY4" fmla="*/ 0 h 279648"/>
              <a:gd name="connsiteX0" fmla="*/ 0 w 279648"/>
              <a:gd name="connsiteY0" fmla="*/ 0 h 279648"/>
              <a:gd name="connsiteX1" fmla="*/ 279648 w 279648"/>
              <a:gd name="connsiteY1" fmla="*/ 0 h 279648"/>
              <a:gd name="connsiteX2" fmla="*/ 235833 w 279648"/>
              <a:gd name="connsiteY2" fmla="*/ 277743 h 279648"/>
              <a:gd name="connsiteX3" fmla="*/ 0 w 279648"/>
              <a:gd name="connsiteY3" fmla="*/ 279648 h 279648"/>
              <a:gd name="connsiteX4" fmla="*/ 0 w 279648"/>
              <a:gd name="connsiteY4" fmla="*/ 0 h 279648"/>
              <a:gd name="connsiteX0" fmla="*/ 0 w 279648"/>
              <a:gd name="connsiteY0" fmla="*/ 0 h 279648"/>
              <a:gd name="connsiteX1" fmla="*/ 279648 w 279648"/>
              <a:gd name="connsiteY1" fmla="*/ 0 h 279648"/>
              <a:gd name="connsiteX2" fmla="*/ 192018 w 279648"/>
              <a:gd name="connsiteY2" fmla="*/ 273933 h 279648"/>
              <a:gd name="connsiteX3" fmla="*/ 0 w 279648"/>
              <a:gd name="connsiteY3" fmla="*/ 279648 h 279648"/>
              <a:gd name="connsiteX4" fmla="*/ 0 w 279648"/>
              <a:gd name="connsiteY4" fmla="*/ 0 h 279648"/>
              <a:gd name="connsiteX0" fmla="*/ 0 w 279648"/>
              <a:gd name="connsiteY0" fmla="*/ 0 h 279648"/>
              <a:gd name="connsiteX1" fmla="*/ 279648 w 279648"/>
              <a:gd name="connsiteY1" fmla="*/ 0 h 279648"/>
              <a:gd name="connsiteX2" fmla="*/ 192018 w 279648"/>
              <a:gd name="connsiteY2" fmla="*/ 279648 h 279648"/>
              <a:gd name="connsiteX3" fmla="*/ 0 w 279648"/>
              <a:gd name="connsiteY3" fmla="*/ 279648 h 279648"/>
              <a:gd name="connsiteX4" fmla="*/ 0 w 279648"/>
              <a:gd name="connsiteY4" fmla="*/ 0 h 2796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648" h="279648">
                <a:moveTo>
                  <a:pt x="0" y="0"/>
                </a:moveTo>
                <a:lnTo>
                  <a:pt x="279648" y="0"/>
                </a:lnTo>
                <a:lnTo>
                  <a:pt x="192018" y="279648"/>
                </a:lnTo>
                <a:lnTo>
                  <a:pt x="0" y="279648"/>
                </a:lnTo>
                <a:lnTo>
                  <a:pt x="0" y="0"/>
                </a:lnTo>
                <a:close/>
              </a:path>
            </a:pathLst>
          </a:custGeom>
          <a:solidFill>
            <a:srgbClr val="0A6ED1"/>
          </a:solidFill>
          <a:ln w="22225">
            <a:noFill/>
          </a:ln>
        </p:spPr>
        <p:txBody>
          <a:bodyPr wrap="none" lIns="0" tIns="0" rIns="54000" bIns="0" rtlCol="0" anchor="ctr">
            <a:noAutofit/>
          </a:bodyPr>
          <a:lstStyle>
            <a:defPPr>
              <a:defRPr lang="de-DE"/>
            </a:defPPr>
            <a:lvl1pPr algn="ctr">
              <a:defRPr sz="1400">
                <a:solidFill>
                  <a:schemeClr val="bg1"/>
                </a:solidFill>
                <a:latin typeface="Arial" charset="0"/>
                <a:ea typeface="Arial" charset="0"/>
                <a:cs typeface="Arial" charset="0"/>
              </a:defRPr>
            </a:lvl1pPr>
          </a:lstStyle>
          <a:p>
            <a:pPr algn="ctr"/>
            <a:r>
              <a:rPr lang="en-US" sz="1200" b="1" dirty="0"/>
              <a:t>1</a:t>
            </a:r>
          </a:p>
        </p:txBody>
      </p:sp>
      <p:sp>
        <p:nvSpPr>
          <p:cNvPr id="15" name="Textfeld 67">
            <a:extLst>
              <a:ext uri="{FF2B5EF4-FFF2-40B4-BE49-F238E27FC236}">
                <a16:creationId xmlns:a16="http://schemas.microsoft.com/office/drawing/2014/main" id="{F71B87B8-95EB-4CFE-9716-523E2FAA7499}"/>
              </a:ext>
            </a:extLst>
          </p:cNvPr>
          <p:cNvSpPr txBox="1">
            <a:spLocks/>
          </p:cNvSpPr>
          <p:nvPr/>
        </p:nvSpPr>
        <p:spPr>
          <a:xfrm>
            <a:off x="7878703" y="3617661"/>
            <a:ext cx="279648" cy="279648"/>
          </a:xfrm>
          <a:custGeom>
            <a:avLst/>
            <a:gdLst>
              <a:gd name="connsiteX0" fmla="*/ 0 w 279648"/>
              <a:gd name="connsiteY0" fmla="*/ 0 h 279648"/>
              <a:gd name="connsiteX1" fmla="*/ 279648 w 279648"/>
              <a:gd name="connsiteY1" fmla="*/ 0 h 279648"/>
              <a:gd name="connsiteX2" fmla="*/ 279648 w 279648"/>
              <a:gd name="connsiteY2" fmla="*/ 279648 h 279648"/>
              <a:gd name="connsiteX3" fmla="*/ 0 w 279648"/>
              <a:gd name="connsiteY3" fmla="*/ 279648 h 279648"/>
              <a:gd name="connsiteX4" fmla="*/ 0 w 279648"/>
              <a:gd name="connsiteY4" fmla="*/ 0 h 279648"/>
              <a:gd name="connsiteX0" fmla="*/ 0 w 279648"/>
              <a:gd name="connsiteY0" fmla="*/ 0 h 279648"/>
              <a:gd name="connsiteX1" fmla="*/ 279648 w 279648"/>
              <a:gd name="connsiteY1" fmla="*/ 0 h 279648"/>
              <a:gd name="connsiteX2" fmla="*/ 235833 w 279648"/>
              <a:gd name="connsiteY2" fmla="*/ 277743 h 279648"/>
              <a:gd name="connsiteX3" fmla="*/ 0 w 279648"/>
              <a:gd name="connsiteY3" fmla="*/ 279648 h 279648"/>
              <a:gd name="connsiteX4" fmla="*/ 0 w 279648"/>
              <a:gd name="connsiteY4" fmla="*/ 0 h 279648"/>
              <a:gd name="connsiteX0" fmla="*/ 0 w 279648"/>
              <a:gd name="connsiteY0" fmla="*/ 0 h 279648"/>
              <a:gd name="connsiteX1" fmla="*/ 279648 w 279648"/>
              <a:gd name="connsiteY1" fmla="*/ 0 h 279648"/>
              <a:gd name="connsiteX2" fmla="*/ 192018 w 279648"/>
              <a:gd name="connsiteY2" fmla="*/ 273933 h 279648"/>
              <a:gd name="connsiteX3" fmla="*/ 0 w 279648"/>
              <a:gd name="connsiteY3" fmla="*/ 279648 h 279648"/>
              <a:gd name="connsiteX4" fmla="*/ 0 w 279648"/>
              <a:gd name="connsiteY4" fmla="*/ 0 h 279648"/>
              <a:gd name="connsiteX0" fmla="*/ 0 w 279648"/>
              <a:gd name="connsiteY0" fmla="*/ 0 h 279648"/>
              <a:gd name="connsiteX1" fmla="*/ 279648 w 279648"/>
              <a:gd name="connsiteY1" fmla="*/ 0 h 279648"/>
              <a:gd name="connsiteX2" fmla="*/ 192018 w 279648"/>
              <a:gd name="connsiteY2" fmla="*/ 279648 h 279648"/>
              <a:gd name="connsiteX3" fmla="*/ 0 w 279648"/>
              <a:gd name="connsiteY3" fmla="*/ 279648 h 279648"/>
              <a:gd name="connsiteX4" fmla="*/ 0 w 279648"/>
              <a:gd name="connsiteY4" fmla="*/ 0 h 2796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648" h="279648">
                <a:moveTo>
                  <a:pt x="0" y="0"/>
                </a:moveTo>
                <a:lnTo>
                  <a:pt x="279648" y="0"/>
                </a:lnTo>
                <a:lnTo>
                  <a:pt x="192018" y="279648"/>
                </a:lnTo>
                <a:lnTo>
                  <a:pt x="0" y="279648"/>
                </a:lnTo>
                <a:lnTo>
                  <a:pt x="0" y="0"/>
                </a:lnTo>
                <a:close/>
              </a:path>
            </a:pathLst>
          </a:custGeom>
          <a:solidFill>
            <a:srgbClr val="0A6ED1"/>
          </a:solidFill>
          <a:ln w="22225">
            <a:noFill/>
          </a:ln>
        </p:spPr>
        <p:txBody>
          <a:bodyPr wrap="none" lIns="0" tIns="0" rIns="54000" bIns="0" rtlCol="0" anchor="ctr">
            <a:noAutofit/>
          </a:bodyPr>
          <a:lstStyle>
            <a:defPPr>
              <a:defRPr lang="de-DE"/>
            </a:defPPr>
            <a:lvl1pPr algn="ctr">
              <a:defRPr sz="1400">
                <a:solidFill>
                  <a:schemeClr val="bg1"/>
                </a:solidFill>
                <a:latin typeface="Arial" charset="0"/>
                <a:ea typeface="Arial" charset="0"/>
                <a:cs typeface="Arial" charset="0"/>
              </a:defRPr>
            </a:lvl1pPr>
          </a:lstStyle>
          <a:p>
            <a:pPr algn="ctr"/>
            <a:r>
              <a:rPr lang="en-US" sz="1200" b="1" dirty="0"/>
              <a:t>2</a:t>
            </a:r>
          </a:p>
        </p:txBody>
      </p:sp>
      <p:sp>
        <p:nvSpPr>
          <p:cNvPr id="16" name="Textfeld 67">
            <a:extLst>
              <a:ext uri="{FF2B5EF4-FFF2-40B4-BE49-F238E27FC236}">
                <a16:creationId xmlns:a16="http://schemas.microsoft.com/office/drawing/2014/main" id="{7F2D19F6-DBCA-44A7-9D67-4313A7A6EE71}"/>
              </a:ext>
            </a:extLst>
          </p:cNvPr>
          <p:cNvSpPr txBox="1">
            <a:spLocks/>
          </p:cNvSpPr>
          <p:nvPr/>
        </p:nvSpPr>
        <p:spPr>
          <a:xfrm>
            <a:off x="8584800" y="3617661"/>
            <a:ext cx="279648" cy="279648"/>
          </a:xfrm>
          <a:custGeom>
            <a:avLst/>
            <a:gdLst>
              <a:gd name="connsiteX0" fmla="*/ 0 w 279648"/>
              <a:gd name="connsiteY0" fmla="*/ 0 h 279648"/>
              <a:gd name="connsiteX1" fmla="*/ 279648 w 279648"/>
              <a:gd name="connsiteY1" fmla="*/ 0 h 279648"/>
              <a:gd name="connsiteX2" fmla="*/ 279648 w 279648"/>
              <a:gd name="connsiteY2" fmla="*/ 279648 h 279648"/>
              <a:gd name="connsiteX3" fmla="*/ 0 w 279648"/>
              <a:gd name="connsiteY3" fmla="*/ 279648 h 279648"/>
              <a:gd name="connsiteX4" fmla="*/ 0 w 279648"/>
              <a:gd name="connsiteY4" fmla="*/ 0 h 279648"/>
              <a:gd name="connsiteX0" fmla="*/ 0 w 279648"/>
              <a:gd name="connsiteY0" fmla="*/ 0 h 279648"/>
              <a:gd name="connsiteX1" fmla="*/ 279648 w 279648"/>
              <a:gd name="connsiteY1" fmla="*/ 0 h 279648"/>
              <a:gd name="connsiteX2" fmla="*/ 235833 w 279648"/>
              <a:gd name="connsiteY2" fmla="*/ 277743 h 279648"/>
              <a:gd name="connsiteX3" fmla="*/ 0 w 279648"/>
              <a:gd name="connsiteY3" fmla="*/ 279648 h 279648"/>
              <a:gd name="connsiteX4" fmla="*/ 0 w 279648"/>
              <a:gd name="connsiteY4" fmla="*/ 0 h 279648"/>
              <a:gd name="connsiteX0" fmla="*/ 0 w 279648"/>
              <a:gd name="connsiteY0" fmla="*/ 0 h 279648"/>
              <a:gd name="connsiteX1" fmla="*/ 279648 w 279648"/>
              <a:gd name="connsiteY1" fmla="*/ 0 h 279648"/>
              <a:gd name="connsiteX2" fmla="*/ 192018 w 279648"/>
              <a:gd name="connsiteY2" fmla="*/ 273933 h 279648"/>
              <a:gd name="connsiteX3" fmla="*/ 0 w 279648"/>
              <a:gd name="connsiteY3" fmla="*/ 279648 h 279648"/>
              <a:gd name="connsiteX4" fmla="*/ 0 w 279648"/>
              <a:gd name="connsiteY4" fmla="*/ 0 h 279648"/>
              <a:gd name="connsiteX0" fmla="*/ 0 w 279648"/>
              <a:gd name="connsiteY0" fmla="*/ 0 h 279648"/>
              <a:gd name="connsiteX1" fmla="*/ 279648 w 279648"/>
              <a:gd name="connsiteY1" fmla="*/ 0 h 279648"/>
              <a:gd name="connsiteX2" fmla="*/ 192018 w 279648"/>
              <a:gd name="connsiteY2" fmla="*/ 279648 h 279648"/>
              <a:gd name="connsiteX3" fmla="*/ 0 w 279648"/>
              <a:gd name="connsiteY3" fmla="*/ 279648 h 279648"/>
              <a:gd name="connsiteX4" fmla="*/ 0 w 279648"/>
              <a:gd name="connsiteY4" fmla="*/ 0 h 2796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648" h="279648">
                <a:moveTo>
                  <a:pt x="0" y="0"/>
                </a:moveTo>
                <a:lnTo>
                  <a:pt x="279648" y="0"/>
                </a:lnTo>
                <a:lnTo>
                  <a:pt x="192018" y="279648"/>
                </a:lnTo>
                <a:lnTo>
                  <a:pt x="0" y="279648"/>
                </a:lnTo>
                <a:lnTo>
                  <a:pt x="0" y="0"/>
                </a:lnTo>
                <a:close/>
              </a:path>
            </a:pathLst>
          </a:custGeom>
          <a:solidFill>
            <a:srgbClr val="0A6ED1"/>
          </a:solidFill>
          <a:ln w="22225">
            <a:noFill/>
          </a:ln>
        </p:spPr>
        <p:txBody>
          <a:bodyPr wrap="none" lIns="0" tIns="0" rIns="54000" bIns="0" rtlCol="0" anchor="ctr">
            <a:noAutofit/>
          </a:bodyPr>
          <a:lstStyle>
            <a:defPPr>
              <a:defRPr lang="de-DE"/>
            </a:defPPr>
            <a:lvl1pPr algn="ctr">
              <a:defRPr sz="1400">
                <a:solidFill>
                  <a:schemeClr val="bg1"/>
                </a:solidFill>
                <a:latin typeface="Arial" charset="0"/>
                <a:ea typeface="Arial" charset="0"/>
                <a:cs typeface="Arial" charset="0"/>
              </a:defRPr>
            </a:lvl1pPr>
          </a:lstStyle>
          <a:p>
            <a:pPr algn="ctr"/>
            <a:r>
              <a:rPr lang="en-US" sz="1200" b="1" dirty="0"/>
              <a:t>3</a:t>
            </a:r>
          </a:p>
        </p:txBody>
      </p:sp>
      <p:sp>
        <p:nvSpPr>
          <p:cNvPr id="17" name="Textfeld 67">
            <a:extLst>
              <a:ext uri="{FF2B5EF4-FFF2-40B4-BE49-F238E27FC236}">
                <a16:creationId xmlns:a16="http://schemas.microsoft.com/office/drawing/2014/main" id="{27DC611E-998B-486F-97CC-10FB60561134}"/>
              </a:ext>
            </a:extLst>
          </p:cNvPr>
          <p:cNvSpPr txBox="1">
            <a:spLocks/>
          </p:cNvSpPr>
          <p:nvPr/>
        </p:nvSpPr>
        <p:spPr>
          <a:xfrm>
            <a:off x="9290897" y="3617661"/>
            <a:ext cx="279648" cy="279648"/>
          </a:xfrm>
          <a:custGeom>
            <a:avLst/>
            <a:gdLst>
              <a:gd name="connsiteX0" fmla="*/ 0 w 279648"/>
              <a:gd name="connsiteY0" fmla="*/ 0 h 279648"/>
              <a:gd name="connsiteX1" fmla="*/ 279648 w 279648"/>
              <a:gd name="connsiteY1" fmla="*/ 0 h 279648"/>
              <a:gd name="connsiteX2" fmla="*/ 279648 w 279648"/>
              <a:gd name="connsiteY2" fmla="*/ 279648 h 279648"/>
              <a:gd name="connsiteX3" fmla="*/ 0 w 279648"/>
              <a:gd name="connsiteY3" fmla="*/ 279648 h 279648"/>
              <a:gd name="connsiteX4" fmla="*/ 0 w 279648"/>
              <a:gd name="connsiteY4" fmla="*/ 0 h 279648"/>
              <a:gd name="connsiteX0" fmla="*/ 0 w 279648"/>
              <a:gd name="connsiteY0" fmla="*/ 0 h 279648"/>
              <a:gd name="connsiteX1" fmla="*/ 279648 w 279648"/>
              <a:gd name="connsiteY1" fmla="*/ 0 h 279648"/>
              <a:gd name="connsiteX2" fmla="*/ 235833 w 279648"/>
              <a:gd name="connsiteY2" fmla="*/ 277743 h 279648"/>
              <a:gd name="connsiteX3" fmla="*/ 0 w 279648"/>
              <a:gd name="connsiteY3" fmla="*/ 279648 h 279648"/>
              <a:gd name="connsiteX4" fmla="*/ 0 w 279648"/>
              <a:gd name="connsiteY4" fmla="*/ 0 h 279648"/>
              <a:gd name="connsiteX0" fmla="*/ 0 w 279648"/>
              <a:gd name="connsiteY0" fmla="*/ 0 h 279648"/>
              <a:gd name="connsiteX1" fmla="*/ 279648 w 279648"/>
              <a:gd name="connsiteY1" fmla="*/ 0 h 279648"/>
              <a:gd name="connsiteX2" fmla="*/ 192018 w 279648"/>
              <a:gd name="connsiteY2" fmla="*/ 273933 h 279648"/>
              <a:gd name="connsiteX3" fmla="*/ 0 w 279648"/>
              <a:gd name="connsiteY3" fmla="*/ 279648 h 279648"/>
              <a:gd name="connsiteX4" fmla="*/ 0 w 279648"/>
              <a:gd name="connsiteY4" fmla="*/ 0 h 279648"/>
              <a:gd name="connsiteX0" fmla="*/ 0 w 279648"/>
              <a:gd name="connsiteY0" fmla="*/ 0 h 279648"/>
              <a:gd name="connsiteX1" fmla="*/ 279648 w 279648"/>
              <a:gd name="connsiteY1" fmla="*/ 0 h 279648"/>
              <a:gd name="connsiteX2" fmla="*/ 192018 w 279648"/>
              <a:gd name="connsiteY2" fmla="*/ 279648 h 279648"/>
              <a:gd name="connsiteX3" fmla="*/ 0 w 279648"/>
              <a:gd name="connsiteY3" fmla="*/ 279648 h 279648"/>
              <a:gd name="connsiteX4" fmla="*/ 0 w 279648"/>
              <a:gd name="connsiteY4" fmla="*/ 0 h 2796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648" h="279648">
                <a:moveTo>
                  <a:pt x="0" y="0"/>
                </a:moveTo>
                <a:lnTo>
                  <a:pt x="279648" y="0"/>
                </a:lnTo>
                <a:lnTo>
                  <a:pt x="192018" y="279648"/>
                </a:lnTo>
                <a:lnTo>
                  <a:pt x="0" y="279648"/>
                </a:lnTo>
                <a:lnTo>
                  <a:pt x="0" y="0"/>
                </a:lnTo>
                <a:close/>
              </a:path>
            </a:pathLst>
          </a:custGeom>
          <a:solidFill>
            <a:srgbClr val="0A6ED1"/>
          </a:solidFill>
          <a:ln w="22225">
            <a:noFill/>
          </a:ln>
        </p:spPr>
        <p:txBody>
          <a:bodyPr wrap="none" lIns="0" tIns="0" rIns="54000" bIns="0" rtlCol="0" anchor="ctr">
            <a:noAutofit/>
          </a:bodyPr>
          <a:lstStyle>
            <a:defPPr>
              <a:defRPr lang="de-DE"/>
            </a:defPPr>
            <a:lvl1pPr algn="ctr">
              <a:defRPr sz="1400">
                <a:solidFill>
                  <a:schemeClr val="bg1"/>
                </a:solidFill>
                <a:latin typeface="Arial" charset="0"/>
                <a:ea typeface="Arial" charset="0"/>
                <a:cs typeface="Arial" charset="0"/>
              </a:defRPr>
            </a:lvl1pPr>
          </a:lstStyle>
          <a:p>
            <a:pPr algn="ctr"/>
            <a:r>
              <a:rPr lang="en-US" sz="1200" b="1" dirty="0"/>
              <a:t>4</a:t>
            </a:r>
          </a:p>
        </p:txBody>
      </p:sp>
      <p:sp>
        <p:nvSpPr>
          <p:cNvPr id="18" name="Textfeld 67">
            <a:extLst>
              <a:ext uri="{FF2B5EF4-FFF2-40B4-BE49-F238E27FC236}">
                <a16:creationId xmlns:a16="http://schemas.microsoft.com/office/drawing/2014/main" id="{F2041857-DA37-4C5B-84FF-77E52939B87C}"/>
              </a:ext>
            </a:extLst>
          </p:cNvPr>
          <p:cNvSpPr txBox="1">
            <a:spLocks/>
          </p:cNvSpPr>
          <p:nvPr/>
        </p:nvSpPr>
        <p:spPr>
          <a:xfrm>
            <a:off x="9996993" y="3617661"/>
            <a:ext cx="279648" cy="279648"/>
          </a:xfrm>
          <a:custGeom>
            <a:avLst/>
            <a:gdLst>
              <a:gd name="connsiteX0" fmla="*/ 0 w 279648"/>
              <a:gd name="connsiteY0" fmla="*/ 0 h 279648"/>
              <a:gd name="connsiteX1" fmla="*/ 279648 w 279648"/>
              <a:gd name="connsiteY1" fmla="*/ 0 h 279648"/>
              <a:gd name="connsiteX2" fmla="*/ 279648 w 279648"/>
              <a:gd name="connsiteY2" fmla="*/ 279648 h 279648"/>
              <a:gd name="connsiteX3" fmla="*/ 0 w 279648"/>
              <a:gd name="connsiteY3" fmla="*/ 279648 h 279648"/>
              <a:gd name="connsiteX4" fmla="*/ 0 w 279648"/>
              <a:gd name="connsiteY4" fmla="*/ 0 h 279648"/>
              <a:gd name="connsiteX0" fmla="*/ 0 w 279648"/>
              <a:gd name="connsiteY0" fmla="*/ 0 h 279648"/>
              <a:gd name="connsiteX1" fmla="*/ 279648 w 279648"/>
              <a:gd name="connsiteY1" fmla="*/ 0 h 279648"/>
              <a:gd name="connsiteX2" fmla="*/ 235833 w 279648"/>
              <a:gd name="connsiteY2" fmla="*/ 277743 h 279648"/>
              <a:gd name="connsiteX3" fmla="*/ 0 w 279648"/>
              <a:gd name="connsiteY3" fmla="*/ 279648 h 279648"/>
              <a:gd name="connsiteX4" fmla="*/ 0 w 279648"/>
              <a:gd name="connsiteY4" fmla="*/ 0 h 279648"/>
              <a:gd name="connsiteX0" fmla="*/ 0 w 279648"/>
              <a:gd name="connsiteY0" fmla="*/ 0 h 279648"/>
              <a:gd name="connsiteX1" fmla="*/ 279648 w 279648"/>
              <a:gd name="connsiteY1" fmla="*/ 0 h 279648"/>
              <a:gd name="connsiteX2" fmla="*/ 192018 w 279648"/>
              <a:gd name="connsiteY2" fmla="*/ 273933 h 279648"/>
              <a:gd name="connsiteX3" fmla="*/ 0 w 279648"/>
              <a:gd name="connsiteY3" fmla="*/ 279648 h 279648"/>
              <a:gd name="connsiteX4" fmla="*/ 0 w 279648"/>
              <a:gd name="connsiteY4" fmla="*/ 0 h 279648"/>
              <a:gd name="connsiteX0" fmla="*/ 0 w 279648"/>
              <a:gd name="connsiteY0" fmla="*/ 0 h 279648"/>
              <a:gd name="connsiteX1" fmla="*/ 279648 w 279648"/>
              <a:gd name="connsiteY1" fmla="*/ 0 h 279648"/>
              <a:gd name="connsiteX2" fmla="*/ 192018 w 279648"/>
              <a:gd name="connsiteY2" fmla="*/ 279648 h 279648"/>
              <a:gd name="connsiteX3" fmla="*/ 0 w 279648"/>
              <a:gd name="connsiteY3" fmla="*/ 279648 h 279648"/>
              <a:gd name="connsiteX4" fmla="*/ 0 w 279648"/>
              <a:gd name="connsiteY4" fmla="*/ 0 h 2796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648" h="279648">
                <a:moveTo>
                  <a:pt x="0" y="0"/>
                </a:moveTo>
                <a:lnTo>
                  <a:pt x="279648" y="0"/>
                </a:lnTo>
                <a:lnTo>
                  <a:pt x="192018" y="279648"/>
                </a:lnTo>
                <a:lnTo>
                  <a:pt x="0" y="279648"/>
                </a:lnTo>
                <a:lnTo>
                  <a:pt x="0" y="0"/>
                </a:lnTo>
                <a:close/>
              </a:path>
            </a:pathLst>
          </a:custGeom>
          <a:solidFill>
            <a:srgbClr val="0A6ED1"/>
          </a:solidFill>
          <a:ln w="22225">
            <a:noFill/>
          </a:ln>
        </p:spPr>
        <p:txBody>
          <a:bodyPr wrap="none" lIns="0" tIns="0" rIns="54000" bIns="0" rtlCol="0" anchor="ctr">
            <a:noAutofit/>
          </a:bodyPr>
          <a:lstStyle>
            <a:defPPr>
              <a:defRPr lang="de-DE"/>
            </a:defPPr>
            <a:lvl1pPr algn="ctr">
              <a:defRPr sz="1400">
                <a:solidFill>
                  <a:schemeClr val="bg1"/>
                </a:solidFill>
                <a:latin typeface="Arial" charset="0"/>
                <a:ea typeface="Arial" charset="0"/>
                <a:cs typeface="Arial" charset="0"/>
              </a:defRPr>
            </a:lvl1pPr>
          </a:lstStyle>
          <a:p>
            <a:pPr algn="ctr"/>
            <a:r>
              <a:rPr lang="en-US" sz="1200" b="1" dirty="0"/>
              <a:t>5</a:t>
            </a:r>
          </a:p>
        </p:txBody>
      </p:sp>
      <p:sp>
        <p:nvSpPr>
          <p:cNvPr id="19" name="Textfeld 67">
            <a:extLst>
              <a:ext uri="{FF2B5EF4-FFF2-40B4-BE49-F238E27FC236}">
                <a16:creationId xmlns:a16="http://schemas.microsoft.com/office/drawing/2014/main" id="{9317EC98-D3C5-4BA2-93A0-7AE1EB3000FD}"/>
              </a:ext>
            </a:extLst>
          </p:cNvPr>
          <p:cNvSpPr txBox="1">
            <a:spLocks/>
          </p:cNvSpPr>
          <p:nvPr/>
        </p:nvSpPr>
        <p:spPr>
          <a:xfrm>
            <a:off x="7172606" y="4224724"/>
            <a:ext cx="279648" cy="279648"/>
          </a:xfrm>
          <a:custGeom>
            <a:avLst/>
            <a:gdLst>
              <a:gd name="connsiteX0" fmla="*/ 0 w 279648"/>
              <a:gd name="connsiteY0" fmla="*/ 0 h 279648"/>
              <a:gd name="connsiteX1" fmla="*/ 279648 w 279648"/>
              <a:gd name="connsiteY1" fmla="*/ 0 h 279648"/>
              <a:gd name="connsiteX2" fmla="*/ 279648 w 279648"/>
              <a:gd name="connsiteY2" fmla="*/ 279648 h 279648"/>
              <a:gd name="connsiteX3" fmla="*/ 0 w 279648"/>
              <a:gd name="connsiteY3" fmla="*/ 279648 h 279648"/>
              <a:gd name="connsiteX4" fmla="*/ 0 w 279648"/>
              <a:gd name="connsiteY4" fmla="*/ 0 h 279648"/>
              <a:gd name="connsiteX0" fmla="*/ 0 w 279648"/>
              <a:gd name="connsiteY0" fmla="*/ 0 h 279648"/>
              <a:gd name="connsiteX1" fmla="*/ 279648 w 279648"/>
              <a:gd name="connsiteY1" fmla="*/ 0 h 279648"/>
              <a:gd name="connsiteX2" fmla="*/ 235833 w 279648"/>
              <a:gd name="connsiteY2" fmla="*/ 277743 h 279648"/>
              <a:gd name="connsiteX3" fmla="*/ 0 w 279648"/>
              <a:gd name="connsiteY3" fmla="*/ 279648 h 279648"/>
              <a:gd name="connsiteX4" fmla="*/ 0 w 279648"/>
              <a:gd name="connsiteY4" fmla="*/ 0 h 279648"/>
              <a:gd name="connsiteX0" fmla="*/ 0 w 279648"/>
              <a:gd name="connsiteY0" fmla="*/ 0 h 279648"/>
              <a:gd name="connsiteX1" fmla="*/ 279648 w 279648"/>
              <a:gd name="connsiteY1" fmla="*/ 0 h 279648"/>
              <a:gd name="connsiteX2" fmla="*/ 192018 w 279648"/>
              <a:gd name="connsiteY2" fmla="*/ 273933 h 279648"/>
              <a:gd name="connsiteX3" fmla="*/ 0 w 279648"/>
              <a:gd name="connsiteY3" fmla="*/ 279648 h 279648"/>
              <a:gd name="connsiteX4" fmla="*/ 0 w 279648"/>
              <a:gd name="connsiteY4" fmla="*/ 0 h 279648"/>
              <a:gd name="connsiteX0" fmla="*/ 0 w 279648"/>
              <a:gd name="connsiteY0" fmla="*/ 0 h 279648"/>
              <a:gd name="connsiteX1" fmla="*/ 279648 w 279648"/>
              <a:gd name="connsiteY1" fmla="*/ 0 h 279648"/>
              <a:gd name="connsiteX2" fmla="*/ 192018 w 279648"/>
              <a:gd name="connsiteY2" fmla="*/ 279648 h 279648"/>
              <a:gd name="connsiteX3" fmla="*/ 0 w 279648"/>
              <a:gd name="connsiteY3" fmla="*/ 279648 h 279648"/>
              <a:gd name="connsiteX4" fmla="*/ 0 w 279648"/>
              <a:gd name="connsiteY4" fmla="*/ 0 h 2796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648" h="279648">
                <a:moveTo>
                  <a:pt x="0" y="0"/>
                </a:moveTo>
                <a:lnTo>
                  <a:pt x="279648" y="0"/>
                </a:lnTo>
                <a:lnTo>
                  <a:pt x="192018" y="279648"/>
                </a:lnTo>
                <a:lnTo>
                  <a:pt x="0" y="279648"/>
                </a:lnTo>
                <a:lnTo>
                  <a:pt x="0" y="0"/>
                </a:lnTo>
                <a:close/>
              </a:path>
            </a:pathLst>
          </a:custGeom>
          <a:solidFill>
            <a:srgbClr val="0A6ED1"/>
          </a:solidFill>
          <a:ln w="22225">
            <a:noFill/>
          </a:ln>
        </p:spPr>
        <p:txBody>
          <a:bodyPr wrap="none" lIns="0" tIns="0" rIns="54000" bIns="0" rtlCol="0" anchor="ctr">
            <a:noAutofit/>
          </a:bodyPr>
          <a:lstStyle>
            <a:defPPr>
              <a:defRPr lang="de-DE"/>
            </a:defPPr>
            <a:lvl1pPr algn="ctr">
              <a:defRPr sz="1400">
                <a:solidFill>
                  <a:schemeClr val="bg1"/>
                </a:solidFill>
                <a:latin typeface="Arial" charset="0"/>
                <a:ea typeface="Arial" charset="0"/>
                <a:cs typeface="Arial" charset="0"/>
              </a:defRPr>
            </a:lvl1pPr>
          </a:lstStyle>
          <a:p>
            <a:pPr algn="ctr"/>
            <a:r>
              <a:rPr lang="en-US" sz="1200" b="1" dirty="0"/>
              <a:t>6</a:t>
            </a:r>
          </a:p>
        </p:txBody>
      </p:sp>
      <p:sp>
        <p:nvSpPr>
          <p:cNvPr id="20" name="Textfeld 67">
            <a:extLst>
              <a:ext uri="{FF2B5EF4-FFF2-40B4-BE49-F238E27FC236}">
                <a16:creationId xmlns:a16="http://schemas.microsoft.com/office/drawing/2014/main" id="{A2AC63DA-A965-4A9E-89C3-2EB971F199D8}"/>
              </a:ext>
            </a:extLst>
          </p:cNvPr>
          <p:cNvSpPr txBox="1">
            <a:spLocks/>
          </p:cNvSpPr>
          <p:nvPr/>
        </p:nvSpPr>
        <p:spPr>
          <a:xfrm>
            <a:off x="7878703" y="4224724"/>
            <a:ext cx="279648" cy="279648"/>
          </a:xfrm>
          <a:custGeom>
            <a:avLst/>
            <a:gdLst>
              <a:gd name="connsiteX0" fmla="*/ 0 w 279648"/>
              <a:gd name="connsiteY0" fmla="*/ 0 h 279648"/>
              <a:gd name="connsiteX1" fmla="*/ 279648 w 279648"/>
              <a:gd name="connsiteY1" fmla="*/ 0 h 279648"/>
              <a:gd name="connsiteX2" fmla="*/ 279648 w 279648"/>
              <a:gd name="connsiteY2" fmla="*/ 279648 h 279648"/>
              <a:gd name="connsiteX3" fmla="*/ 0 w 279648"/>
              <a:gd name="connsiteY3" fmla="*/ 279648 h 279648"/>
              <a:gd name="connsiteX4" fmla="*/ 0 w 279648"/>
              <a:gd name="connsiteY4" fmla="*/ 0 h 279648"/>
              <a:gd name="connsiteX0" fmla="*/ 0 w 279648"/>
              <a:gd name="connsiteY0" fmla="*/ 0 h 279648"/>
              <a:gd name="connsiteX1" fmla="*/ 279648 w 279648"/>
              <a:gd name="connsiteY1" fmla="*/ 0 h 279648"/>
              <a:gd name="connsiteX2" fmla="*/ 235833 w 279648"/>
              <a:gd name="connsiteY2" fmla="*/ 277743 h 279648"/>
              <a:gd name="connsiteX3" fmla="*/ 0 w 279648"/>
              <a:gd name="connsiteY3" fmla="*/ 279648 h 279648"/>
              <a:gd name="connsiteX4" fmla="*/ 0 w 279648"/>
              <a:gd name="connsiteY4" fmla="*/ 0 h 279648"/>
              <a:gd name="connsiteX0" fmla="*/ 0 w 279648"/>
              <a:gd name="connsiteY0" fmla="*/ 0 h 279648"/>
              <a:gd name="connsiteX1" fmla="*/ 279648 w 279648"/>
              <a:gd name="connsiteY1" fmla="*/ 0 h 279648"/>
              <a:gd name="connsiteX2" fmla="*/ 192018 w 279648"/>
              <a:gd name="connsiteY2" fmla="*/ 273933 h 279648"/>
              <a:gd name="connsiteX3" fmla="*/ 0 w 279648"/>
              <a:gd name="connsiteY3" fmla="*/ 279648 h 279648"/>
              <a:gd name="connsiteX4" fmla="*/ 0 w 279648"/>
              <a:gd name="connsiteY4" fmla="*/ 0 h 279648"/>
              <a:gd name="connsiteX0" fmla="*/ 0 w 279648"/>
              <a:gd name="connsiteY0" fmla="*/ 0 h 279648"/>
              <a:gd name="connsiteX1" fmla="*/ 279648 w 279648"/>
              <a:gd name="connsiteY1" fmla="*/ 0 h 279648"/>
              <a:gd name="connsiteX2" fmla="*/ 192018 w 279648"/>
              <a:gd name="connsiteY2" fmla="*/ 279648 h 279648"/>
              <a:gd name="connsiteX3" fmla="*/ 0 w 279648"/>
              <a:gd name="connsiteY3" fmla="*/ 279648 h 279648"/>
              <a:gd name="connsiteX4" fmla="*/ 0 w 279648"/>
              <a:gd name="connsiteY4" fmla="*/ 0 h 2796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648" h="279648">
                <a:moveTo>
                  <a:pt x="0" y="0"/>
                </a:moveTo>
                <a:lnTo>
                  <a:pt x="279648" y="0"/>
                </a:lnTo>
                <a:lnTo>
                  <a:pt x="192018" y="279648"/>
                </a:lnTo>
                <a:lnTo>
                  <a:pt x="0" y="279648"/>
                </a:lnTo>
                <a:lnTo>
                  <a:pt x="0" y="0"/>
                </a:lnTo>
                <a:close/>
              </a:path>
            </a:pathLst>
          </a:custGeom>
          <a:solidFill>
            <a:srgbClr val="0A6ED1"/>
          </a:solidFill>
          <a:ln w="22225">
            <a:noFill/>
          </a:ln>
        </p:spPr>
        <p:txBody>
          <a:bodyPr wrap="none" lIns="0" tIns="0" rIns="54000" bIns="0" rtlCol="0" anchor="ctr">
            <a:noAutofit/>
          </a:bodyPr>
          <a:lstStyle>
            <a:defPPr>
              <a:defRPr lang="de-DE"/>
            </a:defPPr>
            <a:lvl1pPr algn="ctr">
              <a:defRPr sz="1400">
                <a:solidFill>
                  <a:schemeClr val="bg1"/>
                </a:solidFill>
                <a:latin typeface="Arial" charset="0"/>
                <a:ea typeface="Arial" charset="0"/>
                <a:cs typeface="Arial" charset="0"/>
              </a:defRPr>
            </a:lvl1pPr>
          </a:lstStyle>
          <a:p>
            <a:pPr algn="ctr"/>
            <a:r>
              <a:rPr lang="en-US" sz="1200" b="1" dirty="0"/>
              <a:t>7</a:t>
            </a:r>
          </a:p>
        </p:txBody>
      </p:sp>
      <p:sp>
        <p:nvSpPr>
          <p:cNvPr id="21" name="Textfeld 67">
            <a:extLst>
              <a:ext uri="{FF2B5EF4-FFF2-40B4-BE49-F238E27FC236}">
                <a16:creationId xmlns:a16="http://schemas.microsoft.com/office/drawing/2014/main" id="{7DD71D1A-5634-4DE2-A4FF-6C83E0A0BB2D}"/>
              </a:ext>
            </a:extLst>
          </p:cNvPr>
          <p:cNvSpPr txBox="1">
            <a:spLocks/>
          </p:cNvSpPr>
          <p:nvPr/>
        </p:nvSpPr>
        <p:spPr>
          <a:xfrm>
            <a:off x="8584800" y="4224724"/>
            <a:ext cx="279648" cy="279648"/>
          </a:xfrm>
          <a:custGeom>
            <a:avLst/>
            <a:gdLst>
              <a:gd name="connsiteX0" fmla="*/ 0 w 279648"/>
              <a:gd name="connsiteY0" fmla="*/ 0 h 279648"/>
              <a:gd name="connsiteX1" fmla="*/ 279648 w 279648"/>
              <a:gd name="connsiteY1" fmla="*/ 0 h 279648"/>
              <a:gd name="connsiteX2" fmla="*/ 279648 w 279648"/>
              <a:gd name="connsiteY2" fmla="*/ 279648 h 279648"/>
              <a:gd name="connsiteX3" fmla="*/ 0 w 279648"/>
              <a:gd name="connsiteY3" fmla="*/ 279648 h 279648"/>
              <a:gd name="connsiteX4" fmla="*/ 0 w 279648"/>
              <a:gd name="connsiteY4" fmla="*/ 0 h 279648"/>
              <a:gd name="connsiteX0" fmla="*/ 0 w 279648"/>
              <a:gd name="connsiteY0" fmla="*/ 0 h 279648"/>
              <a:gd name="connsiteX1" fmla="*/ 279648 w 279648"/>
              <a:gd name="connsiteY1" fmla="*/ 0 h 279648"/>
              <a:gd name="connsiteX2" fmla="*/ 235833 w 279648"/>
              <a:gd name="connsiteY2" fmla="*/ 277743 h 279648"/>
              <a:gd name="connsiteX3" fmla="*/ 0 w 279648"/>
              <a:gd name="connsiteY3" fmla="*/ 279648 h 279648"/>
              <a:gd name="connsiteX4" fmla="*/ 0 w 279648"/>
              <a:gd name="connsiteY4" fmla="*/ 0 h 279648"/>
              <a:gd name="connsiteX0" fmla="*/ 0 w 279648"/>
              <a:gd name="connsiteY0" fmla="*/ 0 h 279648"/>
              <a:gd name="connsiteX1" fmla="*/ 279648 w 279648"/>
              <a:gd name="connsiteY1" fmla="*/ 0 h 279648"/>
              <a:gd name="connsiteX2" fmla="*/ 192018 w 279648"/>
              <a:gd name="connsiteY2" fmla="*/ 273933 h 279648"/>
              <a:gd name="connsiteX3" fmla="*/ 0 w 279648"/>
              <a:gd name="connsiteY3" fmla="*/ 279648 h 279648"/>
              <a:gd name="connsiteX4" fmla="*/ 0 w 279648"/>
              <a:gd name="connsiteY4" fmla="*/ 0 h 279648"/>
              <a:gd name="connsiteX0" fmla="*/ 0 w 279648"/>
              <a:gd name="connsiteY0" fmla="*/ 0 h 279648"/>
              <a:gd name="connsiteX1" fmla="*/ 279648 w 279648"/>
              <a:gd name="connsiteY1" fmla="*/ 0 h 279648"/>
              <a:gd name="connsiteX2" fmla="*/ 192018 w 279648"/>
              <a:gd name="connsiteY2" fmla="*/ 279648 h 279648"/>
              <a:gd name="connsiteX3" fmla="*/ 0 w 279648"/>
              <a:gd name="connsiteY3" fmla="*/ 279648 h 279648"/>
              <a:gd name="connsiteX4" fmla="*/ 0 w 279648"/>
              <a:gd name="connsiteY4" fmla="*/ 0 h 2796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648" h="279648">
                <a:moveTo>
                  <a:pt x="0" y="0"/>
                </a:moveTo>
                <a:lnTo>
                  <a:pt x="279648" y="0"/>
                </a:lnTo>
                <a:lnTo>
                  <a:pt x="192018" y="279648"/>
                </a:lnTo>
                <a:lnTo>
                  <a:pt x="0" y="279648"/>
                </a:lnTo>
                <a:lnTo>
                  <a:pt x="0" y="0"/>
                </a:lnTo>
                <a:close/>
              </a:path>
            </a:pathLst>
          </a:custGeom>
          <a:solidFill>
            <a:srgbClr val="0A6ED1"/>
          </a:solidFill>
          <a:ln w="22225">
            <a:noFill/>
          </a:ln>
        </p:spPr>
        <p:txBody>
          <a:bodyPr wrap="none" lIns="0" tIns="0" rIns="54000" bIns="0" rtlCol="0" anchor="ctr">
            <a:noAutofit/>
          </a:bodyPr>
          <a:lstStyle>
            <a:defPPr>
              <a:defRPr lang="de-DE"/>
            </a:defPPr>
            <a:lvl1pPr algn="ctr">
              <a:defRPr sz="1400">
                <a:solidFill>
                  <a:schemeClr val="bg1"/>
                </a:solidFill>
                <a:latin typeface="Arial" charset="0"/>
                <a:ea typeface="Arial" charset="0"/>
                <a:cs typeface="Arial" charset="0"/>
              </a:defRPr>
            </a:lvl1pPr>
          </a:lstStyle>
          <a:p>
            <a:pPr algn="ctr"/>
            <a:r>
              <a:rPr lang="en-US" sz="1200" b="1" dirty="0"/>
              <a:t>8</a:t>
            </a:r>
          </a:p>
        </p:txBody>
      </p:sp>
      <p:sp>
        <p:nvSpPr>
          <p:cNvPr id="22" name="Textfeld 67">
            <a:extLst>
              <a:ext uri="{FF2B5EF4-FFF2-40B4-BE49-F238E27FC236}">
                <a16:creationId xmlns:a16="http://schemas.microsoft.com/office/drawing/2014/main" id="{93D825BB-C199-4602-910A-955568727C8E}"/>
              </a:ext>
            </a:extLst>
          </p:cNvPr>
          <p:cNvSpPr txBox="1">
            <a:spLocks/>
          </p:cNvSpPr>
          <p:nvPr/>
        </p:nvSpPr>
        <p:spPr>
          <a:xfrm>
            <a:off x="9290897" y="4224724"/>
            <a:ext cx="279648" cy="279648"/>
          </a:xfrm>
          <a:custGeom>
            <a:avLst/>
            <a:gdLst>
              <a:gd name="connsiteX0" fmla="*/ 0 w 279648"/>
              <a:gd name="connsiteY0" fmla="*/ 0 h 279648"/>
              <a:gd name="connsiteX1" fmla="*/ 279648 w 279648"/>
              <a:gd name="connsiteY1" fmla="*/ 0 h 279648"/>
              <a:gd name="connsiteX2" fmla="*/ 279648 w 279648"/>
              <a:gd name="connsiteY2" fmla="*/ 279648 h 279648"/>
              <a:gd name="connsiteX3" fmla="*/ 0 w 279648"/>
              <a:gd name="connsiteY3" fmla="*/ 279648 h 279648"/>
              <a:gd name="connsiteX4" fmla="*/ 0 w 279648"/>
              <a:gd name="connsiteY4" fmla="*/ 0 h 279648"/>
              <a:gd name="connsiteX0" fmla="*/ 0 w 279648"/>
              <a:gd name="connsiteY0" fmla="*/ 0 h 279648"/>
              <a:gd name="connsiteX1" fmla="*/ 279648 w 279648"/>
              <a:gd name="connsiteY1" fmla="*/ 0 h 279648"/>
              <a:gd name="connsiteX2" fmla="*/ 235833 w 279648"/>
              <a:gd name="connsiteY2" fmla="*/ 277743 h 279648"/>
              <a:gd name="connsiteX3" fmla="*/ 0 w 279648"/>
              <a:gd name="connsiteY3" fmla="*/ 279648 h 279648"/>
              <a:gd name="connsiteX4" fmla="*/ 0 w 279648"/>
              <a:gd name="connsiteY4" fmla="*/ 0 h 279648"/>
              <a:gd name="connsiteX0" fmla="*/ 0 w 279648"/>
              <a:gd name="connsiteY0" fmla="*/ 0 h 279648"/>
              <a:gd name="connsiteX1" fmla="*/ 279648 w 279648"/>
              <a:gd name="connsiteY1" fmla="*/ 0 h 279648"/>
              <a:gd name="connsiteX2" fmla="*/ 192018 w 279648"/>
              <a:gd name="connsiteY2" fmla="*/ 273933 h 279648"/>
              <a:gd name="connsiteX3" fmla="*/ 0 w 279648"/>
              <a:gd name="connsiteY3" fmla="*/ 279648 h 279648"/>
              <a:gd name="connsiteX4" fmla="*/ 0 w 279648"/>
              <a:gd name="connsiteY4" fmla="*/ 0 h 279648"/>
              <a:gd name="connsiteX0" fmla="*/ 0 w 279648"/>
              <a:gd name="connsiteY0" fmla="*/ 0 h 279648"/>
              <a:gd name="connsiteX1" fmla="*/ 279648 w 279648"/>
              <a:gd name="connsiteY1" fmla="*/ 0 h 279648"/>
              <a:gd name="connsiteX2" fmla="*/ 192018 w 279648"/>
              <a:gd name="connsiteY2" fmla="*/ 279648 h 279648"/>
              <a:gd name="connsiteX3" fmla="*/ 0 w 279648"/>
              <a:gd name="connsiteY3" fmla="*/ 279648 h 279648"/>
              <a:gd name="connsiteX4" fmla="*/ 0 w 279648"/>
              <a:gd name="connsiteY4" fmla="*/ 0 h 2796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648" h="279648">
                <a:moveTo>
                  <a:pt x="0" y="0"/>
                </a:moveTo>
                <a:lnTo>
                  <a:pt x="279648" y="0"/>
                </a:lnTo>
                <a:lnTo>
                  <a:pt x="192018" y="279648"/>
                </a:lnTo>
                <a:lnTo>
                  <a:pt x="0" y="279648"/>
                </a:lnTo>
                <a:lnTo>
                  <a:pt x="0" y="0"/>
                </a:lnTo>
                <a:close/>
              </a:path>
            </a:pathLst>
          </a:custGeom>
          <a:solidFill>
            <a:srgbClr val="0A6ED1"/>
          </a:solidFill>
          <a:ln w="22225">
            <a:noFill/>
          </a:ln>
        </p:spPr>
        <p:txBody>
          <a:bodyPr wrap="none" lIns="0" tIns="0" rIns="54000" bIns="0" rtlCol="0" anchor="ctr">
            <a:noAutofit/>
          </a:bodyPr>
          <a:lstStyle>
            <a:defPPr>
              <a:defRPr lang="de-DE"/>
            </a:defPPr>
            <a:lvl1pPr algn="ctr">
              <a:defRPr sz="1400">
                <a:solidFill>
                  <a:schemeClr val="bg1"/>
                </a:solidFill>
                <a:latin typeface="Arial" charset="0"/>
                <a:ea typeface="Arial" charset="0"/>
                <a:cs typeface="Arial" charset="0"/>
              </a:defRPr>
            </a:lvl1pPr>
          </a:lstStyle>
          <a:p>
            <a:pPr algn="ctr"/>
            <a:r>
              <a:rPr lang="en-US" sz="1200" b="1" dirty="0"/>
              <a:t>9</a:t>
            </a:r>
          </a:p>
        </p:txBody>
      </p:sp>
      <p:sp>
        <p:nvSpPr>
          <p:cNvPr id="23" name="Textfeld 67">
            <a:extLst>
              <a:ext uri="{FF2B5EF4-FFF2-40B4-BE49-F238E27FC236}">
                <a16:creationId xmlns:a16="http://schemas.microsoft.com/office/drawing/2014/main" id="{2C68C58C-00EC-408F-A926-8933365EC6F8}"/>
              </a:ext>
            </a:extLst>
          </p:cNvPr>
          <p:cNvSpPr txBox="1">
            <a:spLocks/>
          </p:cNvSpPr>
          <p:nvPr/>
        </p:nvSpPr>
        <p:spPr>
          <a:xfrm>
            <a:off x="9996993" y="4224724"/>
            <a:ext cx="279648" cy="279648"/>
          </a:xfrm>
          <a:custGeom>
            <a:avLst/>
            <a:gdLst>
              <a:gd name="connsiteX0" fmla="*/ 0 w 279648"/>
              <a:gd name="connsiteY0" fmla="*/ 0 h 279648"/>
              <a:gd name="connsiteX1" fmla="*/ 279648 w 279648"/>
              <a:gd name="connsiteY1" fmla="*/ 0 h 279648"/>
              <a:gd name="connsiteX2" fmla="*/ 279648 w 279648"/>
              <a:gd name="connsiteY2" fmla="*/ 279648 h 279648"/>
              <a:gd name="connsiteX3" fmla="*/ 0 w 279648"/>
              <a:gd name="connsiteY3" fmla="*/ 279648 h 279648"/>
              <a:gd name="connsiteX4" fmla="*/ 0 w 279648"/>
              <a:gd name="connsiteY4" fmla="*/ 0 h 279648"/>
              <a:gd name="connsiteX0" fmla="*/ 0 w 279648"/>
              <a:gd name="connsiteY0" fmla="*/ 0 h 279648"/>
              <a:gd name="connsiteX1" fmla="*/ 279648 w 279648"/>
              <a:gd name="connsiteY1" fmla="*/ 0 h 279648"/>
              <a:gd name="connsiteX2" fmla="*/ 235833 w 279648"/>
              <a:gd name="connsiteY2" fmla="*/ 277743 h 279648"/>
              <a:gd name="connsiteX3" fmla="*/ 0 w 279648"/>
              <a:gd name="connsiteY3" fmla="*/ 279648 h 279648"/>
              <a:gd name="connsiteX4" fmla="*/ 0 w 279648"/>
              <a:gd name="connsiteY4" fmla="*/ 0 h 279648"/>
              <a:gd name="connsiteX0" fmla="*/ 0 w 279648"/>
              <a:gd name="connsiteY0" fmla="*/ 0 h 279648"/>
              <a:gd name="connsiteX1" fmla="*/ 279648 w 279648"/>
              <a:gd name="connsiteY1" fmla="*/ 0 h 279648"/>
              <a:gd name="connsiteX2" fmla="*/ 192018 w 279648"/>
              <a:gd name="connsiteY2" fmla="*/ 273933 h 279648"/>
              <a:gd name="connsiteX3" fmla="*/ 0 w 279648"/>
              <a:gd name="connsiteY3" fmla="*/ 279648 h 279648"/>
              <a:gd name="connsiteX4" fmla="*/ 0 w 279648"/>
              <a:gd name="connsiteY4" fmla="*/ 0 h 279648"/>
              <a:gd name="connsiteX0" fmla="*/ 0 w 279648"/>
              <a:gd name="connsiteY0" fmla="*/ 0 h 279648"/>
              <a:gd name="connsiteX1" fmla="*/ 279648 w 279648"/>
              <a:gd name="connsiteY1" fmla="*/ 0 h 279648"/>
              <a:gd name="connsiteX2" fmla="*/ 192018 w 279648"/>
              <a:gd name="connsiteY2" fmla="*/ 279648 h 279648"/>
              <a:gd name="connsiteX3" fmla="*/ 0 w 279648"/>
              <a:gd name="connsiteY3" fmla="*/ 279648 h 279648"/>
              <a:gd name="connsiteX4" fmla="*/ 0 w 279648"/>
              <a:gd name="connsiteY4" fmla="*/ 0 h 2796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648" h="279648">
                <a:moveTo>
                  <a:pt x="0" y="0"/>
                </a:moveTo>
                <a:lnTo>
                  <a:pt x="279648" y="0"/>
                </a:lnTo>
                <a:lnTo>
                  <a:pt x="192018" y="279648"/>
                </a:lnTo>
                <a:lnTo>
                  <a:pt x="0" y="279648"/>
                </a:lnTo>
                <a:lnTo>
                  <a:pt x="0" y="0"/>
                </a:lnTo>
                <a:close/>
              </a:path>
            </a:pathLst>
          </a:custGeom>
          <a:solidFill>
            <a:srgbClr val="0A6ED1"/>
          </a:solidFill>
          <a:ln w="22225">
            <a:noFill/>
          </a:ln>
        </p:spPr>
        <p:txBody>
          <a:bodyPr wrap="none" lIns="0" tIns="0" rIns="54000" bIns="0" rtlCol="0" anchor="ctr">
            <a:noAutofit/>
          </a:bodyPr>
          <a:lstStyle>
            <a:defPPr>
              <a:defRPr lang="de-DE"/>
            </a:defPPr>
            <a:lvl1pPr algn="ctr">
              <a:defRPr sz="1400">
                <a:solidFill>
                  <a:schemeClr val="bg1"/>
                </a:solidFill>
                <a:latin typeface="Arial" charset="0"/>
                <a:ea typeface="Arial" charset="0"/>
                <a:cs typeface="Arial" charset="0"/>
              </a:defRPr>
            </a:lvl1pPr>
          </a:lstStyle>
          <a:p>
            <a:pPr algn="ctr"/>
            <a:r>
              <a:rPr lang="en-US" sz="1200" b="1" dirty="0"/>
              <a:t>10</a:t>
            </a:r>
          </a:p>
        </p:txBody>
      </p:sp>
      <p:sp>
        <p:nvSpPr>
          <p:cNvPr id="24" name="Rectangle 23">
            <a:extLst>
              <a:ext uri="{FF2B5EF4-FFF2-40B4-BE49-F238E27FC236}">
                <a16:creationId xmlns:a16="http://schemas.microsoft.com/office/drawing/2014/main" id="{AC82C987-8E20-4A64-9E61-6D75989BD763}"/>
              </a:ext>
            </a:extLst>
          </p:cNvPr>
          <p:cNvSpPr/>
          <p:nvPr/>
        </p:nvSpPr>
        <p:spPr>
          <a:xfrm>
            <a:off x="6834741" y="2708920"/>
            <a:ext cx="3779765" cy="749812"/>
          </a:xfrm>
          <a:prstGeom prst="rect">
            <a:avLst/>
          </a:prstGeom>
        </p:spPr>
        <p:txBody>
          <a:bodyPr wrap="square" lIns="36000" tIns="36000" rIns="36000" bIns="36000">
            <a:spAutoFit/>
          </a:bodyPr>
          <a:lstStyle/>
          <a:p>
            <a:pPr algn="ctr"/>
            <a:r>
              <a:rPr lang="en-US" sz="1600" b="1" dirty="0">
                <a:solidFill>
                  <a:schemeClr val="tx1">
                    <a:lumMod val="65000"/>
                    <a:lumOff val="35000"/>
                  </a:schemeClr>
                </a:solidFill>
                <a:latin typeface="Arial" charset="0"/>
                <a:ea typeface="Arial" charset="0"/>
                <a:cs typeface="Arial" charset="0"/>
              </a:rPr>
              <a:t>Numbers (trapezoid)</a:t>
            </a:r>
            <a:br>
              <a:rPr lang="en-US" sz="1600" b="1" dirty="0">
                <a:solidFill>
                  <a:schemeClr val="tx1">
                    <a:lumMod val="65000"/>
                    <a:lumOff val="35000"/>
                  </a:schemeClr>
                </a:solidFill>
                <a:latin typeface="Arial" charset="0"/>
                <a:ea typeface="Arial" charset="0"/>
                <a:cs typeface="Arial" charset="0"/>
              </a:rPr>
            </a:br>
            <a:r>
              <a:rPr lang="en-US" sz="1600" dirty="0">
                <a:solidFill>
                  <a:schemeClr val="tx1">
                    <a:lumMod val="65000"/>
                    <a:lumOff val="35000"/>
                  </a:schemeClr>
                </a:solidFill>
                <a:latin typeface="Arial" charset="0"/>
                <a:ea typeface="Arial" charset="0"/>
                <a:cs typeface="Arial" charset="0"/>
              </a:rPr>
              <a:t>L1-blue: RGB (10/110/209)</a:t>
            </a:r>
          </a:p>
          <a:p>
            <a:pPr algn="ctr"/>
            <a:endParaRPr lang="en-US" sz="1200" b="1" dirty="0">
              <a:solidFill>
                <a:schemeClr val="tx1">
                  <a:lumMod val="65000"/>
                  <a:lumOff val="35000"/>
                </a:schemeClr>
              </a:solidFill>
              <a:latin typeface="Arial" charset="0"/>
              <a:ea typeface="Arial" charset="0"/>
              <a:cs typeface="Arial" charset="0"/>
            </a:endParaRPr>
          </a:p>
        </p:txBody>
      </p:sp>
    </p:spTree>
    <p:extLst>
      <p:ext uri="{BB962C8B-B14F-4D97-AF65-F5344CB8AC3E}">
        <p14:creationId xmlns:p14="http://schemas.microsoft.com/office/powerpoint/2010/main" val="17031393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p:cNvPicPr>
            <a:picLocks noGrp="1" noChangeAspect="1"/>
          </p:cNvPicPr>
          <p:nvPr>
            <p:ph type="pic" sz="quarter" idx="12"/>
          </p:nvPr>
        </p:nvPicPr>
        <p:blipFill>
          <a:blip r:embed="rId3"/>
          <a:srcRect t="28910" b="28910"/>
          <a:stretch>
            <a:fillRect/>
          </a:stretch>
        </p:blipFill>
        <p:spPr/>
      </p:pic>
      <p:sp>
        <p:nvSpPr>
          <p:cNvPr id="4" name="Title 3"/>
          <p:cNvSpPr>
            <a:spLocks noGrp="1"/>
          </p:cNvSpPr>
          <p:nvPr>
            <p:ph type="ctrTitle"/>
          </p:nvPr>
        </p:nvSpPr>
        <p:spPr/>
        <p:txBody>
          <a:bodyPr/>
          <a:lstStyle/>
          <a:p>
            <a:r>
              <a:rPr lang="en-US" sz="3200" dirty="0"/>
              <a:t>SAP Business Technology Platform Solution Diagrams</a:t>
            </a:r>
            <a:br>
              <a:rPr lang="en-US" dirty="0"/>
            </a:br>
            <a:r>
              <a:rPr lang="en-US" sz="3600" b="0" dirty="0">
                <a:solidFill>
                  <a:schemeClr val="accent1"/>
                </a:solidFill>
              </a:rPr>
              <a:t>Design Guidelines</a:t>
            </a:r>
          </a:p>
        </p:txBody>
      </p:sp>
    </p:spTree>
    <p:extLst>
      <p:ext uri="{BB962C8B-B14F-4D97-AF65-F5344CB8AC3E}">
        <p14:creationId xmlns:p14="http://schemas.microsoft.com/office/powerpoint/2010/main" val="35371089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pPr>
              <a:spcBef>
                <a:spcPts val="600"/>
              </a:spcBef>
            </a:pPr>
            <a:r>
              <a:rPr lang="en-US" sz="1000" dirty="0"/>
              <a:t>The SAP Terms of Use found here, along with the terms of use that are specific to the SAP Diagrams, Design Elements, and Icons, below, govern your use of these SAP Materials (as defined in the Terms of Use), and related Content and web pages. Unless otherwise indicated, all capitalized words used below shall have the same meanings given to such words in the SAP Terms of Use.</a:t>
            </a:r>
          </a:p>
          <a:p>
            <a:pPr>
              <a:spcBef>
                <a:spcPts val="600"/>
              </a:spcBef>
            </a:pPr>
            <a:r>
              <a:rPr lang="en-US" sz="1000" dirty="0"/>
              <a:t>By attempting to access or use these SAP Materials, You agree that these Terms form a legally binding agreement between You ("You" or "Your") and SAP SE, for and on behalf of itself and its subsidiaries and affiliates (as defined in Section 15 of the German Stock Corporation Act), and You agree to be bound by these terms with respect to your use of the Diagrams and Icons. If You are accessing the SAP Materials on behalf of Your employer in your capacity as an employee, or as a consultant or agent of a third party (this third party in any of these cases being referred to as "Your Company"), You represent and warrant that You have the authority to act on behalf of and bind Your Company to these Terms, and everywhere in this Agreement that refers to 'You' or 'Your' shall also include Your Company. If You do not agree to these terms, do not attempt to access or use the SAP Materials.</a:t>
            </a:r>
          </a:p>
          <a:p>
            <a:pPr marL="228600" lvl="0" indent="-228600">
              <a:spcBef>
                <a:spcPts val="600"/>
              </a:spcBef>
              <a:buSzPct val="100000"/>
              <a:buFont typeface="+mj-lt"/>
              <a:buAutoNum type="arabicPeriod"/>
            </a:pPr>
            <a:r>
              <a:rPr lang="en-US" sz="1000" dirty="0"/>
              <a:t>You are entitled to (a) access the Diagrams, Design Elements, and Icons, and use these SAP Materials as a reference tool for activities you perform as an individual or as part of your employment, and (b) include these SAP Materials in documents, reports, or other works that you create in direct or indirect support of the deployment or use of SAP products or services (including a third party’s deployment or use of SAP products or services).</a:t>
            </a:r>
            <a:br>
              <a:rPr lang="en-US" sz="1000" dirty="0"/>
            </a:br>
            <a:br>
              <a:rPr lang="en-US" sz="1000" dirty="0"/>
            </a:br>
            <a:r>
              <a:rPr lang="en-US" sz="1000" dirty="0"/>
              <a:t>The above described use is subject to SAP’s policies on the Use of Copyrighted Material found at this page</a:t>
            </a:r>
            <a:br>
              <a:rPr lang="en-US" sz="1000" dirty="0"/>
            </a:br>
            <a:br>
              <a:rPr lang="en-US" sz="1000" dirty="0"/>
            </a:br>
            <a:r>
              <a:rPr lang="en-US" sz="1000" u="sng" dirty="0">
                <a:hlinkClick r:id="rId3"/>
              </a:rPr>
              <a:t>https://www.sap.com/corporate/en/legal/copyright/use-of-copyrighted-material.html</a:t>
            </a:r>
            <a:r>
              <a:rPr lang="en-US" sz="1000" dirty="0"/>
              <a:t> </a:t>
            </a:r>
            <a:br>
              <a:rPr lang="en-US" sz="1000" dirty="0"/>
            </a:br>
            <a:br>
              <a:rPr lang="en-US" sz="1000" dirty="0"/>
            </a:br>
            <a:r>
              <a:rPr lang="en-US" sz="1000" dirty="0"/>
              <a:t>including the following conditions set forth in Section II:</a:t>
            </a:r>
          </a:p>
          <a:p>
            <a:pPr marL="407988" lvl="1" indent="-176213"/>
            <a:r>
              <a:rPr lang="en-US" sz="1000" dirty="0"/>
              <a:t>The SAP Materials and all copies shall remain at all times the exclusive property of SAP SE and/or an SAP affiliate company.</a:t>
            </a:r>
          </a:p>
          <a:p>
            <a:pPr>
              <a:spcBef>
                <a:spcPts val="600"/>
              </a:spcBef>
            </a:pPr>
            <a:endParaRPr lang="en-US" sz="1000" dirty="0"/>
          </a:p>
        </p:txBody>
      </p:sp>
      <p:sp>
        <p:nvSpPr>
          <p:cNvPr id="4" name="Text Placeholder 3"/>
          <p:cNvSpPr>
            <a:spLocks noGrp="1"/>
          </p:cNvSpPr>
          <p:nvPr>
            <p:ph type="body" sz="quarter" idx="11"/>
          </p:nvPr>
        </p:nvSpPr>
        <p:spPr/>
        <p:txBody>
          <a:bodyPr>
            <a:normAutofit lnSpcReduction="10000"/>
          </a:bodyPr>
          <a:lstStyle/>
          <a:p>
            <a:pPr marL="407988" lvl="1" indent="-176213"/>
            <a:r>
              <a:rPr lang="en-US" sz="1000" dirty="0"/>
              <a:t>You must use the SAP Materials without modification (except as may be necessary to resize or otherwise convert the SAP Material to a permitted format).</a:t>
            </a:r>
          </a:p>
          <a:p>
            <a:pPr marL="407988" lvl="1" indent="-176213"/>
            <a:r>
              <a:rPr lang="en-US" sz="1000" dirty="0"/>
              <a:t>In the event You use more than an incidental number or terms or definitions in your work, You must include the statement indicating the SAP Materials are “Used with permission of SAP SE” in a prominent location.</a:t>
            </a:r>
          </a:p>
          <a:p>
            <a:pPr marL="407988" lvl="1" indent="-176213"/>
            <a:r>
              <a:rPr lang="en-US" sz="1000" dirty="0"/>
              <a:t>You may not use the SAP Material in any offensive manner or context, for example in a way that is defamatory, disparaging or libelous to, or otherwise presents false or misleading information regarding, SAP or any other party, or its or their products or services; in conjunction with obscene or pornographic material; in a manner that suggests bias based on race, national origin, gender, sexual orientation, or religion; or in any manner that would be illegal under applicable law.</a:t>
            </a:r>
          </a:p>
          <a:p>
            <a:pPr marL="407988" lvl="1" indent="-176213"/>
            <a:r>
              <a:rPr lang="en-US" sz="1000" dirty="0"/>
              <a:t>You may not imply any SAP sponsorship, affiliation or endorsement.</a:t>
            </a:r>
          </a:p>
          <a:p>
            <a:pPr marL="407988" lvl="1" indent="-176213"/>
            <a:r>
              <a:rPr lang="en-US" sz="1000" dirty="0"/>
              <a:t>You may not use the SAP Material for a purpose competitive with SAP or its products unless otherwise clearly permitted by applicable law.</a:t>
            </a:r>
          </a:p>
          <a:p>
            <a:pPr marL="407988" lvl="1" indent="-176213"/>
            <a:r>
              <a:rPr lang="en-US" sz="1000" dirty="0"/>
              <a:t>You may not use the SAP corporate logo.</a:t>
            </a:r>
          </a:p>
          <a:p>
            <a:pPr marL="407988" lvl="1" indent="-176213"/>
            <a:r>
              <a:rPr lang="en-US" sz="1000" dirty="0"/>
              <a:t>No use of other SAP trademarks is granted under this section. For information regarding use of SAP trademarks, see </a:t>
            </a:r>
            <a:r>
              <a:rPr lang="en-US" sz="1000" u="sng" dirty="0">
                <a:hlinkClick r:id="rId4"/>
              </a:rPr>
              <a:t>http://www.sap.com/corporate/en/legal/trademark.html</a:t>
            </a:r>
            <a:r>
              <a:rPr lang="en-US" sz="1000" dirty="0"/>
              <a:t>.</a:t>
            </a:r>
          </a:p>
          <a:p>
            <a:pPr marL="228600" lvl="0" indent="-228600">
              <a:spcBef>
                <a:spcPts val="600"/>
              </a:spcBef>
              <a:buSzPct val="100000"/>
              <a:buFont typeface="+mj-lt"/>
              <a:buAutoNum type="arabicPeriod" startAt="2"/>
            </a:pPr>
            <a:r>
              <a:rPr lang="en-US" sz="1000" dirty="0"/>
              <a:t>You are not permitted to:</a:t>
            </a:r>
          </a:p>
          <a:p>
            <a:pPr marL="407988" lvl="0" indent="-176213">
              <a:spcBef>
                <a:spcPts val="600"/>
              </a:spcBef>
              <a:buSzPct val="100000"/>
              <a:buFont typeface="Wingdings" panose="05000000000000000000" pitchFamily="2" charset="2"/>
              <a:buChar char="§"/>
            </a:pPr>
            <a:r>
              <a:rPr lang="en-US" sz="1000" dirty="0"/>
              <a:t>Archive or download the Diagrams, Design Elements, and Icons, or archive or download data to create a derivative database or work, other than as expressly permitted herein; or</a:t>
            </a:r>
          </a:p>
          <a:p>
            <a:pPr marL="407988" lvl="0" indent="-176213">
              <a:spcBef>
                <a:spcPts val="600"/>
              </a:spcBef>
              <a:buSzPct val="100000"/>
              <a:buFont typeface="Wingdings" panose="05000000000000000000" pitchFamily="2" charset="2"/>
              <a:buChar char="§"/>
            </a:pPr>
            <a:r>
              <a:rPr lang="en-US" sz="1000" dirty="0"/>
              <a:t>Use the Web Site or any SAP Materials to provide products or services to anyone outside your organization, except as expressly provided herein or with the prior written authorization of SAP.</a:t>
            </a:r>
          </a:p>
          <a:p>
            <a:pPr>
              <a:spcBef>
                <a:spcPts val="600"/>
              </a:spcBef>
            </a:pPr>
            <a:br>
              <a:rPr lang="en-US" sz="1000" b="1" dirty="0"/>
            </a:br>
            <a:endParaRPr lang="en-US" sz="1000" dirty="0"/>
          </a:p>
        </p:txBody>
      </p:sp>
      <p:sp>
        <p:nvSpPr>
          <p:cNvPr id="2" name="Title 1"/>
          <p:cNvSpPr>
            <a:spLocks noGrp="1"/>
          </p:cNvSpPr>
          <p:nvPr>
            <p:ph type="title"/>
          </p:nvPr>
        </p:nvSpPr>
        <p:spPr>
          <a:xfrm>
            <a:off x="504001" y="504000"/>
            <a:ext cx="11138724" cy="738664"/>
          </a:xfrm>
        </p:spPr>
        <p:txBody>
          <a:bodyPr/>
          <a:lstStyle/>
          <a:p>
            <a:r>
              <a:rPr lang="en-US" dirty="0"/>
              <a:t>Terms of Use for the SAP Business Technology Platform Solution Diagrams, </a:t>
            </a:r>
            <a:br>
              <a:rPr lang="en-US" dirty="0"/>
            </a:br>
            <a:r>
              <a:rPr lang="en-US" dirty="0"/>
              <a:t>Design Elements and Icons (see </a:t>
            </a:r>
            <a:r>
              <a:rPr lang="en-US" dirty="0">
                <a:hlinkClick r:id="rId5"/>
              </a:rPr>
              <a:t>PDF document</a:t>
            </a:r>
            <a:r>
              <a:rPr lang="en-US" dirty="0"/>
              <a:t>)</a:t>
            </a:r>
          </a:p>
        </p:txBody>
      </p:sp>
    </p:spTree>
    <p:extLst>
      <p:ext uri="{BB962C8B-B14F-4D97-AF65-F5344CB8AC3E}">
        <p14:creationId xmlns:p14="http://schemas.microsoft.com/office/powerpoint/2010/main" val="24794766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itle 42"/>
          <p:cNvSpPr>
            <a:spLocks noGrp="1"/>
          </p:cNvSpPr>
          <p:nvPr>
            <p:ph type="title"/>
          </p:nvPr>
        </p:nvSpPr>
        <p:spPr>
          <a:xfrm>
            <a:off x="504001" y="504000"/>
            <a:ext cx="11186476" cy="738664"/>
          </a:xfrm>
        </p:spPr>
        <p:txBody>
          <a:bodyPr/>
          <a:lstStyle/>
          <a:p>
            <a:r>
              <a:rPr lang="en-US" dirty="0"/>
              <a:t>SAP Business Technology Platform Solution Diagram Design Guidelines</a:t>
            </a:r>
            <a:br>
              <a:rPr lang="en-US" dirty="0"/>
            </a:br>
            <a:r>
              <a:rPr lang="en-US" b="0" dirty="0"/>
              <a:t>Arrow Directions in SAP Business Technology Platform Solution Diagrams </a:t>
            </a:r>
            <a:endParaRPr lang="en-US" dirty="0"/>
          </a:p>
        </p:txBody>
      </p:sp>
      <p:cxnSp>
        <p:nvCxnSpPr>
          <p:cNvPr id="54" name="Gewinkelte Verbindung 42"/>
          <p:cNvCxnSpPr>
            <a:cxnSpLocks/>
            <a:stCxn id="94" idx="3"/>
            <a:endCxn id="61" idx="1"/>
          </p:cNvCxnSpPr>
          <p:nvPr/>
        </p:nvCxnSpPr>
        <p:spPr>
          <a:xfrm>
            <a:off x="3537494" y="2888904"/>
            <a:ext cx="1049702" cy="12339"/>
          </a:xfrm>
          <a:prstGeom prst="straightConnector1">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0" name="Rectangle 59"/>
          <p:cNvSpPr/>
          <p:nvPr/>
        </p:nvSpPr>
        <p:spPr bwMode="gray">
          <a:xfrm>
            <a:off x="4871222" y="2692250"/>
            <a:ext cx="1036311" cy="434177"/>
          </a:xfrm>
          <a:prstGeom prst="rect">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r"/>
            <a:r>
              <a:rPr lang="en-US" sz="1100" b="1" dirty="0">
                <a:solidFill>
                  <a:schemeClr val="tx1">
                    <a:lumMod val="65000"/>
                    <a:lumOff val="35000"/>
                  </a:schemeClr>
                </a:solidFill>
                <a:latin typeface="Arial" charset="0"/>
                <a:ea typeface="Arial" charset="0"/>
                <a:cs typeface="Arial" charset="0"/>
              </a:rPr>
              <a:t>SAP</a:t>
            </a:r>
            <a:br>
              <a:rPr lang="en-US" sz="1100" b="1" dirty="0">
                <a:solidFill>
                  <a:schemeClr val="tx1">
                    <a:lumMod val="65000"/>
                    <a:lumOff val="35000"/>
                  </a:schemeClr>
                </a:solidFill>
                <a:latin typeface="Arial" charset="0"/>
                <a:ea typeface="Arial" charset="0"/>
                <a:cs typeface="Arial" charset="0"/>
              </a:rPr>
            </a:br>
            <a:r>
              <a:rPr lang="en-US" sz="1100" b="1" dirty="0">
                <a:solidFill>
                  <a:schemeClr val="tx1">
                    <a:lumMod val="65000"/>
                    <a:lumOff val="35000"/>
                  </a:schemeClr>
                </a:solidFill>
                <a:latin typeface="Arial" charset="0"/>
                <a:ea typeface="Arial" charset="0"/>
                <a:cs typeface="Arial" charset="0"/>
              </a:rPr>
              <a:t> Gateway</a:t>
            </a:r>
          </a:p>
        </p:txBody>
      </p:sp>
      <p:sp>
        <p:nvSpPr>
          <p:cNvPr id="61" name="Abgerundetes Rechteck 24"/>
          <p:cNvSpPr/>
          <p:nvPr/>
        </p:nvSpPr>
        <p:spPr>
          <a:xfrm>
            <a:off x="4587196" y="2809947"/>
            <a:ext cx="649676" cy="182592"/>
          </a:xfrm>
          <a:prstGeom prst="roundRect">
            <a:avLst>
              <a:gd name="adj" fmla="val 50000"/>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100" dirty="0">
                <a:solidFill>
                  <a:schemeClr val="tx1">
                    <a:lumMod val="65000"/>
                    <a:lumOff val="35000"/>
                  </a:schemeClr>
                </a:solidFill>
                <a:ea typeface="BentonSans Book " charset="0"/>
                <a:cs typeface="BentonSans Book " charset="0"/>
              </a:rPr>
              <a:t>OData</a:t>
            </a:r>
          </a:p>
        </p:txBody>
      </p:sp>
      <p:sp>
        <p:nvSpPr>
          <p:cNvPr id="62" name="Abgerundetes Rechteck 24"/>
          <p:cNvSpPr/>
          <p:nvPr/>
        </p:nvSpPr>
        <p:spPr>
          <a:xfrm>
            <a:off x="3712693" y="2809947"/>
            <a:ext cx="641781" cy="182592"/>
          </a:xfrm>
          <a:prstGeom prst="roundRect">
            <a:avLst>
              <a:gd name="adj" fmla="val 5000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100" dirty="0">
                <a:solidFill>
                  <a:schemeClr val="bg1"/>
                </a:solidFill>
                <a:ea typeface="BentonSans Book " charset="0"/>
                <a:cs typeface="BentonSans Book " charset="0"/>
              </a:rPr>
              <a:t>HTTPS</a:t>
            </a:r>
          </a:p>
        </p:txBody>
      </p:sp>
      <p:cxnSp>
        <p:nvCxnSpPr>
          <p:cNvPr id="82" name="Gewinkelte Verbindung 42"/>
          <p:cNvCxnSpPr>
            <a:cxnSpLocks/>
            <a:stCxn id="5" idx="3"/>
            <a:endCxn id="94" idx="1"/>
          </p:cNvCxnSpPr>
          <p:nvPr/>
        </p:nvCxnSpPr>
        <p:spPr>
          <a:xfrm>
            <a:off x="2673783" y="2888904"/>
            <a:ext cx="215711" cy="0"/>
          </a:xfrm>
          <a:prstGeom prst="straightConnector1">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6" name="Gewinkelte Verbindung 42"/>
          <p:cNvCxnSpPr>
            <a:cxnSpLocks/>
            <a:stCxn id="92" idx="3"/>
            <a:endCxn id="5" idx="1"/>
          </p:cNvCxnSpPr>
          <p:nvPr/>
        </p:nvCxnSpPr>
        <p:spPr>
          <a:xfrm>
            <a:off x="1684824" y="2888904"/>
            <a:ext cx="340959" cy="0"/>
          </a:xfrm>
          <a:prstGeom prst="straightConnector1">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Gewinkelte Verbindung 42"/>
          <p:cNvCxnSpPr>
            <a:cxnSpLocks/>
            <a:endCxn id="92" idx="1"/>
          </p:cNvCxnSpPr>
          <p:nvPr/>
        </p:nvCxnSpPr>
        <p:spPr>
          <a:xfrm flipV="1">
            <a:off x="833719" y="2888904"/>
            <a:ext cx="400101" cy="3589"/>
          </a:xfrm>
          <a:prstGeom prst="straightConnector1">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98" name="Rectangle 97"/>
          <p:cNvSpPr/>
          <p:nvPr/>
        </p:nvSpPr>
        <p:spPr bwMode="gray">
          <a:xfrm>
            <a:off x="9510284" y="2781758"/>
            <a:ext cx="1188714" cy="376050"/>
          </a:xfrm>
          <a:prstGeom prst="rect">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r>
              <a:rPr lang="en-US" sz="900" b="1" dirty="0">
                <a:solidFill>
                  <a:schemeClr val="tx1">
                    <a:lumMod val="65000"/>
                    <a:lumOff val="35000"/>
                  </a:schemeClr>
                </a:solidFill>
                <a:latin typeface="Arial" charset="0"/>
                <a:ea typeface="Arial" charset="0"/>
                <a:cs typeface="Arial" charset="0"/>
              </a:rPr>
              <a:t>Data </a:t>
            </a:r>
            <a:br>
              <a:rPr lang="en-US" sz="900" b="1" dirty="0">
                <a:solidFill>
                  <a:schemeClr val="tx1">
                    <a:lumMod val="65000"/>
                    <a:lumOff val="35000"/>
                  </a:schemeClr>
                </a:solidFill>
                <a:latin typeface="Arial" charset="0"/>
                <a:ea typeface="Arial" charset="0"/>
                <a:cs typeface="Arial" charset="0"/>
              </a:rPr>
            </a:br>
            <a:r>
              <a:rPr lang="en-US" sz="900" b="1" dirty="0">
                <a:solidFill>
                  <a:schemeClr val="tx1">
                    <a:lumMod val="65000"/>
                    <a:lumOff val="35000"/>
                  </a:schemeClr>
                </a:solidFill>
                <a:latin typeface="Arial" charset="0"/>
                <a:ea typeface="Arial" charset="0"/>
                <a:cs typeface="Arial" charset="0"/>
              </a:rPr>
              <a:t>Replication Tool</a:t>
            </a:r>
          </a:p>
        </p:txBody>
      </p:sp>
      <p:sp>
        <p:nvSpPr>
          <p:cNvPr id="99" name="Abgerundetes Rechteck 24"/>
          <p:cNvSpPr/>
          <p:nvPr/>
        </p:nvSpPr>
        <p:spPr>
          <a:xfrm>
            <a:off x="9111709" y="2898121"/>
            <a:ext cx="493959" cy="158147"/>
          </a:xfrm>
          <a:prstGeom prst="roundRect">
            <a:avLst>
              <a:gd name="adj" fmla="val 50000"/>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900" dirty="0">
                <a:solidFill>
                  <a:schemeClr val="tx1">
                    <a:lumMod val="65000"/>
                    <a:lumOff val="35000"/>
                  </a:schemeClr>
                </a:solidFill>
                <a:ea typeface="BentonSans Book " charset="0"/>
                <a:cs typeface="BentonSans Book " charset="0"/>
              </a:rPr>
              <a:t>ODBC</a:t>
            </a:r>
          </a:p>
        </p:txBody>
      </p:sp>
      <p:cxnSp>
        <p:nvCxnSpPr>
          <p:cNvPr id="104" name="Straight Arrow Connector 103"/>
          <p:cNvCxnSpPr>
            <a:cxnSpLocks/>
            <a:stCxn id="99" idx="1"/>
            <a:endCxn id="100" idx="3"/>
          </p:cNvCxnSpPr>
          <p:nvPr/>
        </p:nvCxnSpPr>
        <p:spPr>
          <a:xfrm flipH="1">
            <a:off x="8470747" y="2977195"/>
            <a:ext cx="640962" cy="5332"/>
          </a:xfrm>
          <a:prstGeom prst="straightConnector1">
            <a:avLst/>
          </a:prstGeom>
          <a:ln w="19050" cap="rnd" cmpd="sng">
            <a:solidFill>
              <a:srgbClr val="C0399F"/>
            </a:solidFill>
            <a:prstDash val="sysDash"/>
            <a:miter lim="80000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5" name="Straight Arrow Connector 104"/>
          <p:cNvCxnSpPr>
            <a:cxnSpLocks/>
            <a:stCxn id="6" idx="1"/>
            <a:endCxn id="8" idx="3"/>
          </p:cNvCxnSpPr>
          <p:nvPr/>
        </p:nvCxnSpPr>
        <p:spPr>
          <a:xfrm flipH="1">
            <a:off x="6758526" y="2982527"/>
            <a:ext cx="218605" cy="0"/>
          </a:xfrm>
          <a:prstGeom prst="straightConnector1">
            <a:avLst/>
          </a:prstGeom>
          <a:ln w="19050" cap="rnd" cmpd="sng">
            <a:solidFill>
              <a:srgbClr val="C0399F"/>
            </a:solidFill>
            <a:prstDash val="sysDash"/>
            <a:miter lim="80000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6" name="Rectangle: Rounded Corners 105"/>
          <p:cNvSpPr/>
          <p:nvPr/>
        </p:nvSpPr>
        <p:spPr bwMode="gray">
          <a:xfrm>
            <a:off x="10958526" y="2781757"/>
            <a:ext cx="777783" cy="376050"/>
          </a:xfrm>
          <a:prstGeom prst="roundRect">
            <a:avLst>
              <a:gd name="adj" fmla="val 50000"/>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r>
              <a:rPr lang="en-US" sz="900" b="1" dirty="0">
                <a:solidFill>
                  <a:schemeClr val="tx1">
                    <a:lumMod val="65000"/>
                    <a:lumOff val="35000"/>
                  </a:schemeClr>
                </a:solidFill>
                <a:latin typeface="Arial" charset="0"/>
                <a:ea typeface="Arial" charset="0"/>
                <a:cs typeface="Arial" charset="0"/>
              </a:rPr>
              <a:t>Database</a:t>
            </a:r>
          </a:p>
        </p:txBody>
      </p:sp>
      <p:sp>
        <p:nvSpPr>
          <p:cNvPr id="101" name="Abgerundetes Rechteck 24"/>
          <p:cNvSpPr/>
          <p:nvPr/>
        </p:nvSpPr>
        <p:spPr>
          <a:xfrm>
            <a:off x="8616122" y="2898121"/>
            <a:ext cx="368724" cy="158147"/>
          </a:xfrm>
          <a:prstGeom prst="roundRect">
            <a:avLst>
              <a:gd name="adj" fmla="val 5000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900" dirty="0">
                <a:solidFill>
                  <a:schemeClr val="bg1"/>
                </a:solidFill>
                <a:ea typeface="BentonSans Book " charset="0"/>
                <a:cs typeface="BentonSans Book " charset="0"/>
              </a:rPr>
              <a:t>TCP</a:t>
            </a:r>
          </a:p>
        </p:txBody>
      </p:sp>
      <p:cxnSp>
        <p:nvCxnSpPr>
          <p:cNvPr id="117" name="Straight Arrow Connector 116"/>
          <p:cNvCxnSpPr>
            <a:cxnSpLocks/>
            <a:stCxn id="100" idx="1"/>
            <a:endCxn id="6" idx="3"/>
          </p:cNvCxnSpPr>
          <p:nvPr/>
        </p:nvCxnSpPr>
        <p:spPr>
          <a:xfrm flipH="1">
            <a:off x="7625131" y="2982527"/>
            <a:ext cx="197616" cy="0"/>
          </a:xfrm>
          <a:prstGeom prst="straightConnector1">
            <a:avLst/>
          </a:prstGeom>
          <a:ln w="19050" cap="rnd" cmpd="sng">
            <a:solidFill>
              <a:srgbClr val="C0399F"/>
            </a:solidFill>
            <a:prstDash val="sysDash"/>
            <a:miter lim="80000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2" name="Straight Arrow Connector 121"/>
          <p:cNvCxnSpPr>
            <a:stCxn id="106" idx="1"/>
            <a:endCxn id="98" idx="3"/>
          </p:cNvCxnSpPr>
          <p:nvPr/>
        </p:nvCxnSpPr>
        <p:spPr>
          <a:xfrm flipH="1">
            <a:off x="10698998" y="2969782"/>
            <a:ext cx="259528" cy="1"/>
          </a:xfrm>
          <a:prstGeom prst="straightConnector1">
            <a:avLst/>
          </a:prstGeom>
          <a:ln w="19050" cap="rnd" cmpd="sng">
            <a:solidFill>
              <a:srgbClr val="C0399F"/>
            </a:solidFill>
            <a:prstDash val="sysDash"/>
            <a:miter lim="80000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42" name="TextBox 141"/>
          <p:cNvSpPr txBox="1"/>
          <p:nvPr/>
        </p:nvSpPr>
        <p:spPr>
          <a:xfrm>
            <a:off x="471361" y="1611234"/>
            <a:ext cx="5602750" cy="430887"/>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b="1" kern="0" dirty="0">
                <a:solidFill>
                  <a:schemeClr val="tx1">
                    <a:lumMod val="65000"/>
                    <a:lumOff val="35000"/>
                  </a:schemeClr>
                </a:solidFill>
                <a:ea typeface="Arial Unicode MS" pitchFamily="34" charset="-128"/>
                <a:cs typeface="Arial Unicode MS" pitchFamily="34" charset="-128"/>
              </a:rPr>
              <a:t>Request-Response Channel: Solid arrow from client (triggering agent) to server (point-to-point connectivity scenario, simplified)</a:t>
            </a:r>
          </a:p>
        </p:txBody>
      </p:sp>
      <p:sp>
        <p:nvSpPr>
          <p:cNvPr id="143" name="TextBox 142"/>
          <p:cNvSpPr txBox="1"/>
          <p:nvPr/>
        </p:nvSpPr>
        <p:spPr>
          <a:xfrm>
            <a:off x="6367704" y="1609832"/>
            <a:ext cx="5358328" cy="430887"/>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b="1" kern="0" dirty="0">
                <a:solidFill>
                  <a:schemeClr val="tx1">
                    <a:lumMod val="65000"/>
                    <a:lumOff val="35000"/>
                  </a:schemeClr>
                </a:solidFill>
                <a:ea typeface="Arial Unicode MS" pitchFamily="34" charset="-128"/>
                <a:cs typeface="Arial Unicode MS" pitchFamily="34" charset="-128"/>
              </a:rPr>
              <a:t>Data Flow Channel: </a:t>
            </a:r>
            <a:r>
              <a:rPr lang="en-US" sz="1400" b="1" u="sng" kern="0" dirty="0">
                <a:solidFill>
                  <a:schemeClr val="tx1">
                    <a:lumMod val="65000"/>
                    <a:lumOff val="35000"/>
                  </a:schemeClr>
                </a:solidFill>
                <a:ea typeface="Arial Unicode MS" pitchFamily="34" charset="-128"/>
                <a:cs typeface="Arial Unicode MS" pitchFamily="34" charset="-128"/>
              </a:rPr>
              <a:t>Dashed</a:t>
            </a:r>
            <a:r>
              <a:rPr lang="en-US" sz="1400" b="1" kern="0" dirty="0">
                <a:solidFill>
                  <a:schemeClr val="tx1">
                    <a:lumMod val="65000"/>
                    <a:lumOff val="35000"/>
                  </a:schemeClr>
                </a:solidFill>
                <a:ea typeface="Arial Unicode MS" pitchFamily="34" charset="-128"/>
                <a:cs typeface="Arial Unicode MS" pitchFamily="34" charset="-128"/>
              </a:rPr>
              <a:t> arrow from source (triggering agent) to target database (data replication scenario, simplified)</a:t>
            </a:r>
          </a:p>
        </p:txBody>
      </p:sp>
      <p:sp>
        <p:nvSpPr>
          <p:cNvPr id="145" name="TextBox 144"/>
          <p:cNvSpPr txBox="1"/>
          <p:nvPr/>
        </p:nvSpPr>
        <p:spPr>
          <a:xfrm>
            <a:off x="3379701" y="3372232"/>
            <a:ext cx="517770" cy="169277"/>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100" kern="0" dirty="0">
                <a:solidFill>
                  <a:srgbClr val="0F828F"/>
                </a:solidFill>
                <a:latin typeface="Arial" panose="020B0604020202020204" pitchFamily="34" charset="0"/>
                <a:ea typeface="Arial Unicode MS" pitchFamily="34" charset="-128"/>
                <a:cs typeface="Arial Unicode MS" pitchFamily="34" charset="-128"/>
              </a:rPr>
              <a:t>Protocol</a:t>
            </a:r>
          </a:p>
        </p:txBody>
      </p:sp>
      <p:sp>
        <p:nvSpPr>
          <p:cNvPr id="146" name="Rectangle 15"/>
          <p:cNvSpPr/>
          <p:nvPr/>
        </p:nvSpPr>
        <p:spPr bwMode="gray">
          <a:xfrm>
            <a:off x="3395007" y="3025044"/>
            <a:ext cx="642419" cy="316186"/>
          </a:xfrm>
          <a:custGeom>
            <a:avLst/>
            <a:gdLst>
              <a:gd name="connsiteX0" fmla="*/ 0 w 1224136"/>
              <a:gd name="connsiteY0" fmla="*/ 0 h 864096"/>
              <a:gd name="connsiteX1" fmla="*/ 1224136 w 1224136"/>
              <a:gd name="connsiteY1" fmla="*/ 0 h 864096"/>
              <a:gd name="connsiteX2" fmla="*/ 1224136 w 1224136"/>
              <a:gd name="connsiteY2" fmla="*/ 864096 h 864096"/>
              <a:gd name="connsiteX3" fmla="*/ 0 w 1224136"/>
              <a:gd name="connsiteY3" fmla="*/ 864096 h 864096"/>
              <a:gd name="connsiteX4" fmla="*/ 0 w 1224136"/>
              <a:gd name="connsiteY4" fmla="*/ 0 h 864096"/>
              <a:gd name="connsiteX0" fmla="*/ 0 w 1224136"/>
              <a:gd name="connsiteY0" fmla="*/ 0 h 864096"/>
              <a:gd name="connsiteX1" fmla="*/ 1224136 w 1224136"/>
              <a:gd name="connsiteY1" fmla="*/ 864096 h 864096"/>
              <a:gd name="connsiteX2" fmla="*/ 0 w 1224136"/>
              <a:gd name="connsiteY2" fmla="*/ 864096 h 864096"/>
              <a:gd name="connsiteX3" fmla="*/ 0 w 1224136"/>
              <a:gd name="connsiteY3" fmla="*/ 0 h 864096"/>
              <a:gd name="connsiteX0" fmla="*/ 0 w 1224136"/>
              <a:gd name="connsiteY0" fmla="*/ 0 h 864096"/>
              <a:gd name="connsiteX1" fmla="*/ 1224136 w 1224136"/>
              <a:gd name="connsiteY1" fmla="*/ 864096 h 864096"/>
              <a:gd name="connsiteX2" fmla="*/ 0 w 1224136"/>
              <a:gd name="connsiteY2" fmla="*/ 864096 h 864096"/>
              <a:gd name="connsiteX3" fmla="*/ 91440 w 1224136"/>
              <a:gd name="connsiteY3" fmla="*/ 91440 h 864096"/>
              <a:gd name="connsiteX0" fmla="*/ 281677 w 1505813"/>
              <a:gd name="connsiteY0" fmla="*/ 0 h 864096"/>
              <a:gd name="connsiteX1" fmla="*/ 1505813 w 1505813"/>
              <a:gd name="connsiteY1" fmla="*/ 864096 h 864096"/>
              <a:gd name="connsiteX2" fmla="*/ 281677 w 1505813"/>
              <a:gd name="connsiteY2" fmla="*/ 864096 h 864096"/>
              <a:gd name="connsiteX3" fmla="*/ 0 w 1505813"/>
              <a:gd name="connsiteY3" fmla="*/ 117715 h 864096"/>
              <a:gd name="connsiteX0" fmla="*/ 0 w 1224136"/>
              <a:gd name="connsiteY0" fmla="*/ 0 h 864096"/>
              <a:gd name="connsiteX1" fmla="*/ 1224136 w 1224136"/>
              <a:gd name="connsiteY1" fmla="*/ 864096 h 864096"/>
              <a:gd name="connsiteX2" fmla="*/ 0 w 1224136"/>
              <a:gd name="connsiteY2" fmla="*/ 864096 h 864096"/>
              <a:gd name="connsiteX0" fmla="*/ 1643743 w 1643743"/>
              <a:gd name="connsiteY0" fmla="*/ 0 h 272186"/>
              <a:gd name="connsiteX1" fmla="*/ 1224136 w 1643743"/>
              <a:gd name="connsiteY1" fmla="*/ 272186 h 272186"/>
              <a:gd name="connsiteX2" fmla="*/ 0 w 1643743"/>
              <a:gd name="connsiteY2" fmla="*/ 272186 h 272186"/>
              <a:gd name="connsiteX0" fmla="*/ 1643743 w 1643743"/>
              <a:gd name="connsiteY0" fmla="*/ 0 h 273546"/>
              <a:gd name="connsiteX1" fmla="*/ 1442464 w 1643743"/>
              <a:gd name="connsiteY1" fmla="*/ 273546 h 273546"/>
              <a:gd name="connsiteX2" fmla="*/ 0 w 1643743"/>
              <a:gd name="connsiteY2" fmla="*/ 272186 h 273546"/>
            </a:gdLst>
            <a:ahLst/>
            <a:cxnLst>
              <a:cxn ang="0">
                <a:pos x="connsiteX0" y="connsiteY0"/>
              </a:cxn>
              <a:cxn ang="0">
                <a:pos x="connsiteX1" y="connsiteY1"/>
              </a:cxn>
              <a:cxn ang="0">
                <a:pos x="connsiteX2" y="connsiteY2"/>
              </a:cxn>
            </a:cxnLst>
            <a:rect l="l" t="t" r="r" b="b"/>
            <a:pathLst>
              <a:path w="1643743" h="273546">
                <a:moveTo>
                  <a:pt x="1643743" y="0"/>
                </a:moveTo>
                <a:lnTo>
                  <a:pt x="1442464" y="273546"/>
                </a:lnTo>
                <a:lnTo>
                  <a:pt x="0" y="272186"/>
                </a:lnTo>
              </a:path>
            </a:pathLst>
          </a:custGeom>
          <a:noFill/>
          <a:ln w="12700" cap="rnd" algn="ctr">
            <a:solidFill>
              <a:srgbClr val="0F828F"/>
            </a:solidFill>
            <a:round/>
            <a:headEnd type="oval" w="sm" len="sm"/>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4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47" name="TextBox 146"/>
          <p:cNvSpPr txBox="1"/>
          <p:nvPr/>
        </p:nvSpPr>
        <p:spPr>
          <a:xfrm>
            <a:off x="967648" y="2138894"/>
            <a:ext cx="1367290" cy="338554"/>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1400" kern="0">
                <a:solidFill>
                  <a:srgbClr val="1A9898"/>
                </a:solidFill>
                <a:latin typeface="BentonSans Regular Italic" panose="02000503000000090004" pitchFamily="2" charset="0"/>
                <a:ea typeface="Arial Unicode MS" pitchFamily="34" charset="-128"/>
                <a:cs typeface="Arial Unicode MS" pitchFamily="34" charset="-128"/>
              </a:defRPr>
            </a:lvl1pPr>
          </a:lstStyle>
          <a:p>
            <a:r>
              <a:rPr lang="en-US" sz="1100" dirty="0">
                <a:solidFill>
                  <a:srgbClr val="0F828F"/>
                </a:solidFill>
                <a:latin typeface="Arial" panose="020B0604020202020204" pitchFamily="34" charset="0"/>
              </a:rPr>
              <a:t>Application request</a:t>
            </a:r>
            <a:br>
              <a:rPr lang="en-US" sz="1100" dirty="0">
                <a:solidFill>
                  <a:srgbClr val="0F828F"/>
                </a:solidFill>
                <a:latin typeface="Arial" panose="020B0604020202020204" pitchFamily="34" charset="0"/>
              </a:rPr>
            </a:br>
            <a:r>
              <a:rPr lang="en-US" sz="1100" dirty="0">
                <a:solidFill>
                  <a:srgbClr val="0F828F"/>
                </a:solidFill>
                <a:latin typeface="Arial" panose="020B0604020202020204" pitchFamily="34" charset="0"/>
              </a:rPr>
              <a:t>arrow with </a:t>
            </a:r>
            <a:r>
              <a:rPr lang="en-US" sz="1100" b="1" dirty="0">
                <a:solidFill>
                  <a:srgbClr val="0F828F"/>
                </a:solidFill>
                <a:latin typeface="Arial" panose="020B0604020202020204" pitchFamily="34" charset="0"/>
              </a:rPr>
              <a:t>solid line</a:t>
            </a:r>
          </a:p>
        </p:txBody>
      </p:sp>
      <p:sp>
        <p:nvSpPr>
          <p:cNvPr id="148" name="Rectangle 15"/>
          <p:cNvSpPr/>
          <p:nvPr/>
        </p:nvSpPr>
        <p:spPr bwMode="gray">
          <a:xfrm flipH="1" flipV="1">
            <a:off x="1111420" y="2532091"/>
            <a:ext cx="1124109" cy="305948"/>
          </a:xfrm>
          <a:custGeom>
            <a:avLst/>
            <a:gdLst>
              <a:gd name="connsiteX0" fmla="*/ 0 w 1224136"/>
              <a:gd name="connsiteY0" fmla="*/ 0 h 864096"/>
              <a:gd name="connsiteX1" fmla="*/ 1224136 w 1224136"/>
              <a:gd name="connsiteY1" fmla="*/ 0 h 864096"/>
              <a:gd name="connsiteX2" fmla="*/ 1224136 w 1224136"/>
              <a:gd name="connsiteY2" fmla="*/ 864096 h 864096"/>
              <a:gd name="connsiteX3" fmla="*/ 0 w 1224136"/>
              <a:gd name="connsiteY3" fmla="*/ 864096 h 864096"/>
              <a:gd name="connsiteX4" fmla="*/ 0 w 1224136"/>
              <a:gd name="connsiteY4" fmla="*/ 0 h 864096"/>
              <a:gd name="connsiteX0" fmla="*/ 0 w 1224136"/>
              <a:gd name="connsiteY0" fmla="*/ 0 h 864096"/>
              <a:gd name="connsiteX1" fmla="*/ 1224136 w 1224136"/>
              <a:gd name="connsiteY1" fmla="*/ 864096 h 864096"/>
              <a:gd name="connsiteX2" fmla="*/ 0 w 1224136"/>
              <a:gd name="connsiteY2" fmla="*/ 864096 h 864096"/>
              <a:gd name="connsiteX3" fmla="*/ 0 w 1224136"/>
              <a:gd name="connsiteY3" fmla="*/ 0 h 864096"/>
              <a:gd name="connsiteX0" fmla="*/ 0 w 1224136"/>
              <a:gd name="connsiteY0" fmla="*/ 0 h 864096"/>
              <a:gd name="connsiteX1" fmla="*/ 1224136 w 1224136"/>
              <a:gd name="connsiteY1" fmla="*/ 864096 h 864096"/>
              <a:gd name="connsiteX2" fmla="*/ 0 w 1224136"/>
              <a:gd name="connsiteY2" fmla="*/ 864096 h 864096"/>
              <a:gd name="connsiteX3" fmla="*/ 91440 w 1224136"/>
              <a:gd name="connsiteY3" fmla="*/ 91440 h 864096"/>
              <a:gd name="connsiteX0" fmla="*/ 281677 w 1505813"/>
              <a:gd name="connsiteY0" fmla="*/ 0 h 864096"/>
              <a:gd name="connsiteX1" fmla="*/ 1505813 w 1505813"/>
              <a:gd name="connsiteY1" fmla="*/ 864096 h 864096"/>
              <a:gd name="connsiteX2" fmla="*/ 281677 w 1505813"/>
              <a:gd name="connsiteY2" fmla="*/ 864096 h 864096"/>
              <a:gd name="connsiteX3" fmla="*/ 0 w 1505813"/>
              <a:gd name="connsiteY3" fmla="*/ 117715 h 864096"/>
              <a:gd name="connsiteX0" fmla="*/ 0 w 1224136"/>
              <a:gd name="connsiteY0" fmla="*/ 0 h 864096"/>
              <a:gd name="connsiteX1" fmla="*/ 1224136 w 1224136"/>
              <a:gd name="connsiteY1" fmla="*/ 864096 h 864096"/>
              <a:gd name="connsiteX2" fmla="*/ 0 w 1224136"/>
              <a:gd name="connsiteY2" fmla="*/ 864096 h 864096"/>
              <a:gd name="connsiteX0" fmla="*/ 1643743 w 1643743"/>
              <a:gd name="connsiteY0" fmla="*/ 0 h 272186"/>
              <a:gd name="connsiteX1" fmla="*/ 1224136 w 1643743"/>
              <a:gd name="connsiteY1" fmla="*/ 272186 h 272186"/>
              <a:gd name="connsiteX2" fmla="*/ 0 w 1643743"/>
              <a:gd name="connsiteY2" fmla="*/ 272186 h 272186"/>
              <a:gd name="connsiteX0" fmla="*/ 1643743 w 1643743"/>
              <a:gd name="connsiteY0" fmla="*/ 0 h 273546"/>
              <a:gd name="connsiteX1" fmla="*/ 1442464 w 1643743"/>
              <a:gd name="connsiteY1" fmla="*/ 273546 h 273546"/>
              <a:gd name="connsiteX2" fmla="*/ 0 w 1643743"/>
              <a:gd name="connsiteY2" fmla="*/ 272186 h 273546"/>
            </a:gdLst>
            <a:ahLst/>
            <a:cxnLst>
              <a:cxn ang="0">
                <a:pos x="connsiteX0" y="connsiteY0"/>
              </a:cxn>
              <a:cxn ang="0">
                <a:pos x="connsiteX1" y="connsiteY1"/>
              </a:cxn>
              <a:cxn ang="0">
                <a:pos x="connsiteX2" y="connsiteY2"/>
              </a:cxn>
            </a:cxnLst>
            <a:rect l="l" t="t" r="r" b="b"/>
            <a:pathLst>
              <a:path w="1643743" h="273546">
                <a:moveTo>
                  <a:pt x="1643743" y="0"/>
                </a:moveTo>
                <a:lnTo>
                  <a:pt x="1442464" y="273546"/>
                </a:lnTo>
                <a:lnTo>
                  <a:pt x="0" y="272186"/>
                </a:lnTo>
              </a:path>
            </a:pathLst>
          </a:custGeom>
          <a:noFill/>
          <a:ln w="12700" cap="rnd" algn="ctr">
            <a:solidFill>
              <a:srgbClr val="0F828F"/>
            </a:solidFill>
            <a:round/>
            <a:headEnd type="oval" w="sm" len="sm"/>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4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49" name="TextBox 148"/>
          <p:cNvSpPr txBox="1"/>
          <p:nvPr/>
        </p:nvSpPr>
        <p:spPr>
          <a:xfrm>
            <a:off x="732559" y="3423887"/>
            <a:ext cx="676467" cy="338554"/>
          </a:xfrm>
          <a:prstGeom prst="rect">
            <a:avLst/>
          </a:prstGeom>
          <a:noFill/>
        </p:spPr>
        <p:txBody>
          <a:bodyPr wrap="none" lIns="0" tIns="0" rIns="0" bIns="0" rtlCol="0">
            <a:spAutoFit/>
          </a:bodyPr>
          <a:lstStyle>
            <a:defPPr>
              <a:defRPr lang="de-DE"/>
            </a:defPPr>
            <a:lvl1pPr fontAlgn="base">
              <a:spcBef>
                <a:spcPct val="50000"/>
              </a:spcBef>
              <a:spcAft>
                <a:spcPct val="0"/>
              </a:spcAft>
              <a:buClr>
                <a:srgbClr val="F0AB00"/>
              </a:buClr>
              <a:buSzPct val="80000"/>
              <a:defRPr sz="1400" kern="0">
                <a:solidFill>
                  <a:srgbClr val="1A9898"/>
                </a:solidFill>
                <a:latin typeface="BentonSans Regular Italic" panose="02000503000000090004" pitchFamily="2" charset="0"/>
                <a:ea typeface="Arial Unicode MS" pitchFamily="34" charset="-128"/>
                <a:cs typeface="Arial Unicode MS" pitchFamily="34" charset="-128"/>
              </a:defRPr>
            </a:lvl1pPr>
          </a:lstStyle>
          <a:p>
            <a:pPr algn="ctr"/>
            <a:r>
              <a:rPr lang="en-US" sz="1100" dirty="0">
                <a:solidFill>
                  <a:srgbClr val="0F828F"/>
                </a:solidFill>
                <a:latin typeface="Arial" panose="020B0604020202020204" pitchFamily="34" charset="0"/>
              </a:rPr>
              <a:t>SAPUI5 </a:t>
            </a:r>
            <a:br>
              <a:rPr lang="en-US" sz="1100" dirty="0">
                <a:solidFill>
                  <a:srgbClr val="0F828F"/>
                </a:solidFill>
                <a:latin typeface="Arial" panose="020B0604020202020204" pitchFamily="34" charset="0"/>
              </a:rPr>
            </a:br>
            <a:r>
              <a:rPr lang="en-US" sz="1100" dirty="0">
                <a:solidFill>
                  <a:srgbClr val="0F828F"/>
                </a:solidFill>
                <a:latin typeface="Arial" panose="020B0604020202020204" pitchFamily="34" charset="0"/>
              </a:rPr>
              <a:t>application</a:t>
            </a:r>
          </a:p>
        </p:txBody>
      </p:sp>
      <p:sp>
        <p:nvSpPr>
          <p:cNvPr id="150" name="Rectangle 15"/>
          <p:cNvSpPr/>
          <p:nvPr/>
        </p:nvSpPr>
        <p:spPr bwMode="gray">
          <a:xfrm>
            <a:off x="796552" y="3015808"/>
            <a:ext cx="652391" cy="292995"/>
          </a:xfrm>
          <a:custGeom>
            <a:avLst/>
            <a:gdLst>
              <a:gd name="connsiteX0" fmla="*/ 0 w 1224136"/>
              <a:gd name="connsiteY0" fmla="*/ 0 h 864096"/>
              <a:gd name="connsiteX1" fmla="*/ 1224136 w 1224136"/>
              <a:gd name="connsiteY1" fmla="*/ 0 h 864096"/>
              <a:gd name="connsiteX2" fmla="*/ 1224136 w 1224136"/>
              <a:gd name="connsiteY2" fmla="*/ 864096 h 864096"/>
              <a:gd name="connsiteX3" fmla="*/ 0 w 1224136"/>
              <a:gd name="connsiteY3" fmla="*/ 864096 h 864096"/>
              <a:gd name="connsiteX4" fmla="*/ 0 w 1224136"/>
              <a:gd name="connsiteY4" fmla="*/ 0 h 864096"/>
              <a:gd name="connsiteX0" fmla="*/ 0 w 1224136"/>
              <a:gd name="connsiteY0" fmla="*/ 0 h 864096"/>
              <a:gd name="connsiteX1" fmla="*/ 1224136 w 1224136"/>
              <a:gd name="connsiteY1" fmla="*/ 864096 h 864096"/>
              <a:gd name="connsiteX2" fmla="*/ 0 w 1224136"/>
              <a:gd name="connsiteY2" fmla="*/ 864096 h 864096"/>
              <a:gd name="connsiteX3" fmla="*/ 0 w 1224136"/>
              <a:gd name="connsiteY3" fmla="*/ 0 h 864096"/>
              <a:gd name="connsiteX0" fmla="*/ 0 w 1224136"/>
              <a:gd name="connsiteY0" fmla="*/ 0 h 864096"/>
              <a:gd name="connsiteX1" fmla="*/ 1224136 w 1224136"/>
              <a:gd name="connsiteY1" fmla="*/ 864096 h 864096"/>
              <a:gd name="connsiteX2" fmla="*/ 0 w 1224136"/>
              <a:gd name="connsiteY2" fmla="*/ 864096 h 864096"/>
              <a:gd name="connsiteX3" fmla="*/ 91440 w 1224136"/>
              <a:gd name="connsiteY3" fmla="*/ 91440 h 864096"/>
              <a:gd name="connsiteX0" fmla="*/ 281677 w 1505813"/>
              <a:gd name="connsiteY0" fmla="*/ 0 h 864096"/>
              <a:gd name="connsiteX1" fmla="*/ 1505813 w 1505813"/>
              <a:gd name="connsiteY1" fmla="*/ 864096 h 864096"/>
              <a:gd name="connsiteX2" fmla="*/ 281677 w 1505813"/>
              <a:gd name="connsiteY2" fmla="*/ 864096 h 864096"/>
              <a:gd name="connsiteX3" fmla="*/ 0 w 1505813"/>
              <a:gd name="connsiteY3" fmla="*/ 117715 h 864096"/>
              <a:gd name="connsiteX0" fmla="*/ 0 w 1224136"/>
              <a:gd name="connsiteY0" fmla="*/ 0 h 864096"/>
              <a:gd name="connsiteX1" fmla="*/ 1224136 w 1224136"/>
              <a:gd name="connsiteY1" fmla="*/ 864096 h 864096"/>
              <a:gd name="connsiteX2" fmla="*/ 0 w 1224136"/>
              <a:gd name="connsiteY2" fmla="*/ 864096 h 864096"/>
              <a:gd name="connsiteX0" fmla="*/ 1643743 w 1643743"/>
              <a:gd name="connsiteY0" fmla="*/ 0 h 272186"/>
              <a:gd name="connsiteX1" fmla="*/ 1224136 w 1643743"/>
              <a:gd name="connsiteY1" fmla="*/ 272186 h 272186"/>
              <a:gd name="connsiteX2" fmla="*/ 0 w 1643743"/>
              <a:gd name="connsiteY2" fmla="*/ 272186 h 272186"/>
              <a:gd name="connsiteX0" fmla="*/ 1643743 w 1643743"/>
              <a:gd name="connsiteY0" fmla="*/ 0 h 273546"/>
              <a:gd name="connsiteX1" fmla="*/ 1442464 w 1643743"/>
              <a:gd name="connsiteY1" fmla="*/ 273546 h 273546"/>
              <a:gd name="connsiteX2" fmla="*/ 0 w 1643743"/>
              <a:gd name="connsiteY2" fmla="*/ 272186 h 273546"/>
            </a:gdLst>
            <a:ahLst/>
            <a:cxnLst>
              <a:cxn ang="0">
                <a:pos x="connsiteX0" y="connsiteY0"/>
              </a:cxn>
              <a:cxn ang="0">
                <a:pos x="connsiteX1" y="connsiteY1"/>
              </a:cxn>
              <a:cxn ang="0">
                <a:pos x="connsiteX2" y="connsiteY2"/>
              </a:cxn>
            </a:cxnLst>
            <a:rect l="l" t="t" r="r" b="b"/>
            <a:pathLst>
              <a:path w="1643743" h="273546">
                <a:moveTo>
                  <a:pt x="1643743" y="0"/>
                </a:moveTo>
                <a:lnTo>
                  <a:pt x="1442464" y="273546"/>
                </a:lnTo>
                <a:lnTo>
                  <a:pt x="0" y="272186"/>
                </a:lnTo>
              </a:path>
            </a:pathLst>
          </a:custGeom>
          <a:noFill/>
          <a:ln w="12700" cap="rnd" algn="ctr">
            <a:solidFill>
              <a:srgbClr val="0F828F"/>
            </a:solidFill>
            <a:round/>
            <a:headEnd type="oval" w="sm" len="sm"/>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4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51" name="TextBox 150"/>
          <p:cNvSpPr txBox="1"/>
          <p:nvPr/>
        </p:nvSpPr>
        <p:spPr>
          <a:xfrm>
            <a:off x="4782772" y="3372232"/>
            <a:ext cx="1025922" cy="338554"/>
          </a:xfrm>
          <a:prstGeom prst="rect">
            <a:avLst/>
          </a:prstGeom>
          <a:noFill/>
        </p:spPr>
        <p:txBody>
          <a:bodyPr wrap="none" lIns="0" tIns="0" rIns="0" bIns="0" rtlCol="0">
            <a:spAutoFit/>
          </a:bodyPr>
          <a:lstStyle>
            <a:defPPr>
              <a:defRPr lang="de-DE"/>
            </a:defPPr>
            <a:lvl1pPr fontAlgn="base">
              <a:spcBef>
                <a:spcPct val="50000"/>
              </a:spcBef>
              <a:spcAft>
                <a:spcPct val="0"/>
              </a:spcAft>
              <a:buClr>
                <a:srgbClr val="F0AB00"/>
              </a:buClr>
              <a:buSzPct val="80000"/>
              <a:defRPr sz="1400" kern="0">
                <a:solidFill>
                  <a:srgbClr val="1A9898"/>
                </a:solidFill>
                <a:latin typeface="BentonSans Regular Italic" panose="02000503000000090004" pitchFamily="2" charset="0"/>
                <a:ea typeface="Arial Unicode MS" pitchFamily="34" charset="-128"/>
                <a:cs typeface="Arial Unicode MS" pitchFamily="34" charset="-128"/>
              </a:defRPr>
            </a:lvl1pPr>
          </a:lstStyle>
          <a:p>
            <a:r>
              <a:rPr lang="en-US" sz="1100" dirty="0">
                <a:solidFill>
                  <a:srgbClr val="0F828F"/>
                </a:solidFill>
                <a:latin typeface="Arial" panose="020B0604020202020204" pitchFamily="34" charset="0"/>
              </a:rPr>
              <a:t>Exposed OData</a:t>
            </a:r>
            <a:br>
              <a:rPr lang="en-US" sz="1100" dirty="0">
                <a:solidFill>
                  <a:srgbClr val="0F828F"/>
                </a:solidFill>
                <a:latin typeface="Arial" panose="020B0604020202020204" pitchFamily="34" charset="0"/>
              </a:rPr>
            </a:br>
            <a:r>
              <a:rPr lang="en-US" sz="1100" dirty="0">
                <a:solidFill>
                  <a:srgbClr val="0F828F"/>
                </a:solidFill>
                <a:latin typeface="Arial" panose="020B0604020202020204" pitchFamily="34" charset="0"/>
              </a:rPr>
              <a:t>service interface</a:t>
            </a:r>
          </a:p>
        </p:txBody>
      </p:sp>
      <p:sp>
        <p:nvSpPr>
          <p:cNvPr id="152" name="Rectangle 15"/>
          <p:cNvSpPr/>
          <p:nvPr/>
        </p:nvSpPr>
        <p:spPr bwMode="gray">
          <a:xfrm flipH="1">
            <a:off x="4672759" y="2901243"/>
            <a:ext cx="891087" cy="439987"/>
          </a:xfrm>
          <a:custGeom>
            <a:avLst/>
            <a:gdLst>
              <a:gd name="connsiteX0" fmla="*/ 0 w 1224136"/>
              <a:gd name="connsiteY0" fmla="*/ 0 h 864096"/>
              <a:gd name="connsiteX1" fmla="*/ 1224136 w 1224136"/>
              <a:gd name="connsiteY1" fmla="*/ 0 h 864096"/>
              <a:gd name="connsiteX2" fmla="*/ 1224136 w 1224136"/>
              <a:gd name="connsiteY2" fmla="*/ 864096 h 864096"/>
              <a:gd name="connsiteX3" fmla="*/ 0 w 1224136"/>
              <a:gd name="connsiteY3" fmla="*/ 864096 h 864096"/>
              <a:gd name="connsiteX4" fmla="*/ 0 w 1224136"/>
              <a:gd name="connsiteY4" fmla="*/ 0 h 864096"/>
              <a:gd name="connsiteX0" fmla="*/ 0 w 1224136"/>
              <a:gd name="connsiteY0" fmla="*/ 0 h 864096"/>
              <a:gd name="connsiteX1" fmla="*/ 1224136 w 1224136"/>
              <a:gd name="connsiteY1" fmla="*/ 864096 h 864096"/>
              <a:gd name="connsiteX2" fmla="*/ 0 w 1224136"/>
              <a:gd name="connsiteY2" fmla="*/ 864096 h 864096"/>
              <a:gd name="connsiteX3" fmla="*/ 0 w 1224136"/>
              <a:gd name="connsiteY3" fmla="*/ 0 h 864096"/>
              <a:gd name="connsiteX0" fmla="*/ 0 w 1224136"/>
              <a:gd name="connsiteY0" fmla="*/ 0 h 864096"/>
              <a:gd name="connsiteX1" fmla="*/ 1224136 w 1224136"/>
              <a:gd name="connsiteY1" fmla="*/ 864096 h 864096"/>
              <a:gd name="connsiteX2" fmla="*/ 0 w 1224136"/>
              <a:gd name="connsiteY2" fmla="*/ 864096 h 864096"/>
              <a:gd name="connsiteX3" fmla="*/ 91440 w 1224136"/>
              <a:gd name="connsiteY3" fmla="*/ 91440 h 864096"/>
              <a:gd name="connsiteX0" fmla="*/ 281677 w 1505813"/>
              <a:gd name="connsiteY0" fmla="*/ 0 h 864096"/>
              <a:gd name="connsiteX1" fmla="*/ 1505813 w 1505813"/>
              <a:gd name="connsiteY1" fmla="*/ 864096 h 864096"/>
              <a:gd name="connsiteX2" fmla="*/ 281677 w 1505813"/>
              <a:gd name="connsiteY2" fmla="*/ 864096 h 864096"/>
              <a:gd name="connsiteX3" fmla="*/ 0 w 1505813"/>
              <a:gd name="connsiteY3" fmla="*/ 117715 h 864096"/>
              <a:gd name="connsiteX0" fmla="*/ 0 w 1224136"/>
              <a:gd name="connsiteY0" fmla="*/ 0 h 864096"/>
              <a:gd name="connsiteX1" fmla="*/ 1224136 w 1224136"/>
              <a:gd name="connsiteY1" fmla="*/ 864096 h 864096"/>
              <a:gd name="connsiteX2" fmla="*/ 0 w 1224136"/>
              <a:gd name="connsiteY2" fmla="*/ 864096 h 864096"/>
              <a:gd name="connsiteX0" fmla="*/ 1643743 w 1643743"/>
              <a:gd name="connsiteY0" fmla="*/ 0 h 272186"/>
              <a:gd name="connsiteX1" fmla="*/ 1224136 w 1643743"/>
              <a:gd name="connsiteY1" fmla="*/ 272186 h 272186"/>
              <a:gd name="connsiteX2" fmla="*/ 0 w 1643743"/>
              <a:gd name="connsiteY2" fmla="*/ 272186 h 272186"/>
              <a:gd name="connsiteX0" fmla="*/ 1643743 w 1643743"/>
              <a:gd name="connsiteY0" fmla="*/ 0 h 273546"/>
              <a:gd name="connsiteX1" fmla="*/ 1442464 w 1643743"/>
              <a:gd name="connsiteY1" fmla="*/ 273546 h 273546"/>
              <a:gd name="connsiteX2" fmla="*/ 0 w 1643743"/>
              <a:gd name="connsiteY2" fmla="*/ 272186 h 273546"/>
            </a:gdLst>
            <a:ahLst/>
            <a:cxnLst>
              <a:cxn ang="0">
                <a:pos x="connsiteX0" y="connsiteY0"/>
              </a:cxn>
              <a:cxn ang="0">
                <a:pos x="connsiteX1" y="connsiteY1"/>
              </a:cxn>
              <a:cxn ang="0">
                <a:pos x="connsiteX2" y="connsiteY2"/>
              </a:cxn>
            </a:cxnLst>
            <a:rect l="l" t="t" r="r" b="b"/>
            <a:pathLst>
              <a:path w="1643743" h="273546">
                <a:moveTo>
                  <a:pt x="1643743" y="0"/>
                </a:moveTo>
                <a:lnTo>
                  <a:pt x="1442464" y="273546"/>
                </a:lnTo>
                <a:lnTo>
                  <a:pt x="0" y="272186"/>
                </a:lnTo>
              </a:path>
            </a:pathLst>
          </a:custGeom>
          <a:noFill/>
          <a:ln w="12700" cap="rnd" algn="ctr">
            <a:solidFill>
              <a:srgbClr val="0F828F"/>
            </a:solidFill>
            <a:round/>
            <a:headEnd type="oval" w="sm" len="sm"/>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4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53" name="TextBox 152"/>
          <p:cNvSpPr txBox="1"/>
          <p:nvPr/>
        </p:nvSpPr>
        <p:spPr>
          <a:xfrm>
            <a:off x="2434869" y="3372232"/>
            <a:ext cx="650819" cy="338554"/>
          </a:xfrm>
          <a:prstGeom prst="rect">
            <a:avLst/>
          </a:prstGeom>
          <a:noFill/>
        </p:spPr>
        <p:txBody>
          <a:bodyPr wrap="none" lIns="0" tIns="0" rIns="0" bIns="0" rtlCol="0">
            <a:spAutoFit/>
          </a:bodyPr>
          <a:lstStyle/>
          <a:p>
            <a:pPr algn="ctr" fontAlgn="base">
              <a:spcBef>
                <a:spcPct val="50000"/>
              </a:spcBef>
              <a:spcAft>
                <a:spcPct val="0"/>
              </a:spcAft>
              <a:buClr>
                <a:srgbClr val="F0AB00"/>
              </a:buClr>
              <a:buSzPct val="80000"/>
            </a:pPr>
            <a:r>
              <a:rPr lang="en-US" sz="1100" kern="0" dirty="0">
                <a:solidFill>
                  <a:srgbClr val="0F828F"/>
                </a:solidFill>
                <a:latin typeface="Arial" panose="020B0604020202020204" pitchFamily="34" charset="0"/>
                <a:ea typeface="Arial Unicode MS" pitchFamily="34" charset="-128"/>
                <a:cs typeface="Arial Unicode MS" pitchFamily="34" charset="-128"/>
              </a:rPr>
              <a:t>Cloud </a:t>
            </a:r>
            <a:br>
              <a:rPr lang="en-US" sz="1100" kern="0" dirty="0">
                <a:solidFill>
                  <a:srgbClr val="0F828F"/>
                </a:solidFill>
                <a:latin typeface="Arial" panose="020B0604020202020204" pitchFamily="34" charset="0"/>
                <a:ea typeface="Arial Unicode MS" pitchFamily="34" charset="-128"/>
                <a:cs typeface="Arial Unicode MS" pitchFamily="34" charset="-128"/>
              </a:rPr>
            </a:br>
            <a:r>
              <a:rPr lang="en-US" sz="1100" kern="0" dirty="0">
                <a:solidFill>
                  <a:srgbClr val="0F828F"/>
                </a:solidFill>
                <a:latin typeface="Arial" panose="020B0604020202020204" pitchFamily="34" charset="0"/>
                <a:ea typeface="Arial Unicode MS" pitchFamily="34" charset="-128"/>
                <a:cs typeface="Arial Unicode MS" pitchFamily="34" charset="-128"/>
              </a:rPr>
              <a:t>Connector</a:t>
            </a:r>
          </a:p>
        </p:txBody>
      </p:sp>
      <p:sp>
        <p:nvSpPr>
          <p:cNvPr id="154" name="Rectangle 15"/>
          <p:cNvSpPr/>
          <p:nvPr/>
        </p:nvSpPr>
        <p:spPr bwMode="gray">
          <a:xfrm>
            <a:off x="2498345" y="3025044"/>
            <a:ext cx="602653" cy="316186"/>
          </a:xfrm>
          <a:custGeom>
            <a:avLst/>
            <a:gdLst>
              <a:gd name="connsiteX0" fmla="*/ 0 w 1224136"/>
              <a:gd name="connsiteY0" fmla="*/ 0 h 864096"/>
              <a:gd name="connsiteX1" fmla="*/ 1224136 w 1224136"/>
              <a:gd name="connsiteY1" fmla="*/ 0 h 864096"/>
              <a:gd name="connsiteX2" fmla="*/ 1224136 w 1224136"/>
              <a:gd name="connsiteY2" fmla="*/ 864096 h 864096"/>
              <a:gd name="connsiteX3" fmla="*/ 0 w 1224136"/>
              <a:gd name="connsiteY3" fmla="*/ 864096 h 864096"/>
              <a:gd name="connsiteX4" fmla="*/ 0 w 1224136"/>
              <a:gd name="connsiteY4" fmla="*/ 0 h 864096"/>
              <a:gd name="connsiteX0" fmla="*/ 0 w 1224136"/>
              <a:gd name="connsiteY0" fmla="*/ 0 h 864096"/>
              <a:gd name="connsiteX1" fmla="*/ 1224136 w 1224136"/>
              <a:gd name="connsiteY1" fmla="*/ 864096 h 864096"/>
              <a:gd name="connsiteX2" fmla="*/ 0 w 1224136"/>
              <a:gd name="connsiteY2" fmla="*/ 864096 h 864096"/>
              <a:gd name="connsiteX3" fmla="*/ 0 w 1224136"/>
              <a:gd name="connsiteY3" fmla="*/ 0 h 864096"/>
              <a:gd name="connsiteX0" fmla="*/ 0 w 1224136"/>
              <a:gd name="connsiteY0" fmla="*/ 0 h 864096"/>
              <a:gd name="connsiteX1" fmla="*/ 1224136 w 1224136"/>
              <a:gd name="connsiteY1" fmla="*/ 864096 h 864096"/>
              <a:gd name="connsiteX2" fmla="*/ 0 w 1224136"/>
              <a:gd name="connsiteY2" fmla="*/ 864096 h 864096"/>
              <a:gd name="connsiteX3" fmla="*/ 91440 w 1224136"/>
              <a:gd name="connsiteY3" fmla="*/ 91440 h 864096"/>
              <a:gd name="connsiteX0" fmla="*/ 281677 w 1505813"/>
              <a:gd name="connsiteY0" fmla="*/ 0 h 864096"/>
              <a:gd name="connsiteX1" fmla="*/ 1505813 w 1505813"/>
              <a:gd name="connsiteY1" fmla="*/ 864096 h 864096"/>
              <a:gd name="connsiteX2" fmla="*/ 281677 w 1505813"/>
              <a:gd name="connsiteY2" fmla="*/ 864096 h 864096"/>
              <a:gd name="connsiteX3" fmla="*/ 0 w 1505813"/>
              <a:gd name="connsiteY3" fmla="*/ 117715 h 864096"/>
              <a:gd name="connsiteX0" fmla="*/ 0 w 1224136"/>
              <a:gd name="connsiteY0" fmla="*/ 0 h 864096"/>
              <a:gd name="connsiteX1" fmla="*/ 1224136 w 1224136"/>
              <a:gd name="connsiteY1" fmla="*/ 864096 h 864096"/>
              <a:gd name="connsiteX2" fmla="*/ 0 w 1224136"/>
              <a:gd name="connsiteY2" fmla="*/ 864096 h 864096"/>
              <a:gd name="connsiteX0" fmla="*/ 1643743 w 1643743"/>
              <a:gd name="connsiteY0" fmla="*/ 0 h 272186"/>
              <a:gd name="connsiteX1" fmla="*/ 1224136 w 1643743"/>
              <a:gd name="connsiteY1" fmla="*/ 272186 h 272186"/>
              <a:gd name="connsiteX2" fmla="*/ 0 w 1643743"/>
              <a:gd name="connsiteY2" fmla="*/ 272186 h 272186"/>
              <a:gd name="connsiteX0" fmla="*/ 1643743 w 1643743"/>
              <a:gd name="connsiteY0" fmla="*/ 0 h 273546"/>
              <a:gd name="connsiteX1" fmla="*/ 1442464 w 1643743"/>
              <a:gd name="connsiteY1" fmla="*/ 273546 h 273546"/>
              <a:gd name="connsiteX2" fmla="*/ 0 w 1643743"/>
              <a:gd name="connsiteY2" fmla="*/ 272186 h 273546"/>
            </a:gdLst>
            <a:ahLst/>
            <a:cxnLst>
              <a:cxn ang="0">
                <a:pos x="connsiteX0" y="connsiteY0"/>
              </a:cxn>
              <a:cxn ang="0">
                <a:pos x="connsiteX1" y="connsiteY1"/>
              </a:cxn>
              <a:cxn ang="0">
                <a:pos x="connsiteX2" y="connsiteY2"/>
              </a:cxn>
            </a:cxnLst>
            <a:rect l="l" t="t" r="r" b="b"/>
            <a:pathLst>
              <a:path w="1643743" h="273546">
                <a:moveTo>
                  <a:pt x="1643743" y="0"/>
                </a:moveTo>
                <a:lnTo>
                  <a:pt x="1442464" y="273546"/>
                </a:lnTo>
                <a:lnTo>
                  <a:pt x="0" y="272186"/>
                </a:lnTo>
              </a:path>
            </a:pathLst>
          </a:custGeom>
          <a:noFill/>
          <a:ln w="12700" cap="rnd" algn="ctr">
            <a:solidFill>
              <a:srgbClr val="0F828F"/>
            </a:solidFill>
            <a:round/>
            <a:headEnd type="oval" w="sm" len="sm"/>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4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55" name="TextBox 154"/>
          <p:cNvSpPr txBox="1"/>
          <p:nvPr/>
        </p:nvSpPr>
        <p:spPr>
          <a:xfrm>
            <a:off x="2879691" y="2308171"/>
            <a:ext cx="1011495" cy="169277"/>
          </a:xfrm>
          <a:prstGeom prst="rect">
            <a:avLst/>
          </a:prstGeom>
          <a:noFill/>
        </p:spPr>
        <p:txBody>
          <a:bodyPr wrap="none" lIns="0" tIns="0" rIns="0" bIns="0" rtlCol="0">
            <a:spAutoFit/>
          </a:bodyPr>
          <a:lstStyle>
            <a:defPPr>
              <a:defRPr lang="de-DE"/>
            </a:defPPr>
            <a:lvl1pPr fontAlgn="base">
              <a:spcBef>
                <a:spcPct val="50000"/>
              </a:spcBef>
              <a:spcAft>
                <a:spcPct val="0"/>
              </a:spcAft>
              <a:buClr>
                <a:srgbClr val="F0AB00"/>
              </a:buClr>
              <a:buSzPct val="80000"/>
              <a:defRPr sz="1400" kern="0">
                <a:solidFill>
                  <a:srgbClr val="1A9898"/>
                </a:solidFill>
                <a:latin typeface="BentonSans Regular Italic" panose="02000503000000090004" pitchFamily="2" charset="0"/>
                <a:ea typeface="Arial Unicode MS" pitchFamily="34" charset="-128"/>
                <a:cs typeface="Arial Unicode MS" pitchFamily="34" charset="-128"/>
              </a:defRPr>
            </a:lvl1pPr>
          </a:lstStyle>
          <a:p>
            <a:r>
              <a:rPr lang="en-US" sz="1100" dirty="0">
                <a:solidFill>
                  <a:srgbClr val="0F828F"/>
                </a:solidFill>
                <a:latin typeface="Arial" panose="020B0604020202020204" pitchFamily="34" charset="0"/>
              </a:rPr>
              <a:t>Service request</a:t>
            </a:r>
          </a:p>
        </p:txBody>
      </p:sp>
      <p:sp>
        <p:nvSpPr>
          <p:cNvPr id="156" name="Rectangle 15"/>
          <p:cNvSpPr/>
          <p:nvPr/>
        </p:nvSpPr>
        <p:spPr bwMode="gray">
          <a:xfrm flipV="1">
            <a:off x="3041793" y="2532091"/>
            <a:ext cx="607542" cy="305948"/>
          </a:xfrm>
          <a:custGeom>
            <a:avLst/>
            <a:gdLst>
              <a:gd name="connsiteX0" fmla="*/ 0 w 1224136"/>
              <a:gd name="connsiteY0" fmla="*/ 0 h 864096"/>
              <a:gd name="connsiteX1" fmla="*/ 1224136 w 1224136"/>
              <a:gd name="connsiteY1" fmla="*/ 0 h 864096"/>
              <a:gd name="connsiteX2" fmla="*/ 1224136 w 1224136"/>
              <a:gd name="connsiteY2" fmla="*/ 864096 h 864096"/>
              <a:gd name="connsiteX3" fmla="*/ 0 w 1224136"/>
              <a:gd name="connsiteY3" fmla="*/ 864096 h 864096"/>
              <a:gd name="connsiteX4" fmla="*/ 0 w 1224136"/>
              <a:gd name="connsiteY4" fmla="*/ 0 h 864096"/>
              <a:gd name="connsiteX0" fmla="*/ 0 w 1224136"/>
              <a:gd name="connsiteY0" fmla="*/ 0 h 864096"/>
              <a:gd name="connsiteX1" fmla="*/ 1224136 w 1224136"/>
              <a:gd name="connsiteY1" fmla="*/ 864096 h 864096"/>
              <a:gd name="connsiteX2" fmla="*/ 0 w 1224136"/>
              <a:gd name="connsiteY2" fmla="*/ 864096 h 864096"/>
              <a:gd name="connsiteX3" fmla="*/ 0 w 1224136"/>
              <a:gd name="connsiteY3" fmla="*/ 0 h 864096"/>
              <a:gd name="connsiteX0" fmla="*/ 0 w 1224136"/>
              <a:gd name="connsiteY0" fmla="*/ 0 h 864096"/>
              <a:gd name="connsiteX1" fmla="*/ 1224136 w 1224136"/>
              <a:gd name="connsiteY1" fmla="*/ 864096 h 864096"/>
              <a:gd name="connsiteX2" fmla="*/ 0 w 1224136"/>
              <a:gd name="connsiteY2" fmla="*/ 864096 h 864096"/>
              <a:gd name="connsiteX3" fmla="*/ 91440 w 1224136"/>
              <a:gd name="connsiteY3" fmla="*/ 91440 h 864096"/>
              <a:gd name="connsiteX0" fmla="*/ 281677 w 1505813"/>
              <a:gd name="connsiteY0" fmla="*/ 0 h 864096"/>
              <a:gd name="connsiteX1" fmla="*/ 1505813 w 1505813"/>
              <a:gd name="connsiteY1" fmla="*/ 864096 h 864096"/>
              <a:gd name="connsiteX2" fmla="*/ 281677 w 1505813"/>
              <a:gd name="connsiteY2" fmla="*/ 864096 h 864096"/>
              <a:gd name="connsiteX3" fmla="*/ 0 w 1505813"/>
              <a:gd name="connsiteY3" fmla="*/ 117715 h 864096"/>
              <a:gd name="connsiteX0" fmla="*/ 0 w 1224136"/>
              <a:gd name="connsiteY0" fmla="*/ 0 h 864096"/>
              <a:gd name="connsiteX1" fmla="*/ 1224136 w 1224136"/>
              <a:gd name="connsiteY1" fmla="*/ 864096 h 864096"/>
              <a:gd name="connsiteX2" fmla="*/ 0 w 1224136"/>
              <a:gd name="connsiteY2" fmla="*/ 864096 h 864096"/>
              <a:gd name="connsiteX0" fmla="*/ 1643743 w 1643743"/>
              <a:gd name="connsiteY0" fmla="*/ 0 h 272186"/>
              <a:gd name="connsiteX1" fmla="*/ 1224136 w 1643743"/>
              <a:gd name="connsiteY1" fmla="*/ 272186 h 272186"/>
              <a:gd name="connsiteX2" fmla="*/ 0 w 1643743"/>
              <a:gd name="connsiteY2" fmla="*/ 272186 h 272186"/>
              <a:gd name="connsiteX0" fmla="*/ 1643743 w 1643743"/>
              <a:gd name="connsiteY0" fmla="*/ 0 h 273546"/>
              <a:gd name="connsiteX1" fmla="*/ 1442464 w 1643743"/>
              <a:gd name="connsiteY1" fmla="*/ 273546 h 273546"/>
              <a:gd name="connsiteX2" fmla="*/ 0 w 1643743"/>
              <a:gd name="connsiteY2" fmla="*/ 272186 h 273546"/>
            </a:gdLst>
            <a:ahLst/>
            <a:cxnLst>
              <a:cxn ang="0">
                <a:pos x="connsiteX0" y="connsiteY0"/>
              </a:cxn>
              <a:cxn ang="0">
                <a:pos x="connsiteX1" y="connsiteY1"/>
              </a:cxn>
              <a:cxn ang="0">
                <a:pos x="connsiteX2" y="connsiteY2"/>
              </a:cxn>
            </a:cxnLst>
            <a:rect l="l" t="t" r="r" b="b"/>
            <a:pathLst>
              <a:path w="1643743" h="273546">
                <a:moveTo>
                  <a:pt x="1643743" y="0"/>
                </a:moveTo>
                <a:lnTo>
                  <a:pt x="1442464" y="273546"/>
                </a:lnTo>
                <a:lnTo>
                  <a:pt x="0" y="272186"/>
                </a:lnTo>
              </a:path>
            </a:pathLst>
          </a:custGeom>
          <a:noFill/>
          <a:ln w="12700" cap="rnd" algn="ctr">
            <a:solidFill>
              <a:srgbClr val="0F828F"/>
            </a:solidFill>
            <a:round/>
            <a:headEnd type="oval" w="sm" len="sm"/>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4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59" name="TextBox 158"/>
          <p:cNvSpPr txBox="1"/>
          <p:nvPr/>
        </p:nvSpPr>
        <p:spPr>
          <a:xfrm>
            <a:off x="1554544" y="3372232"/>
            <a:ext cx="769441" cy="338554"/>
          </a:xfrm>
          <a:prstGeom prst="rect">
            <a:avLst/>
          </a:prstGeom>
          <a:noFill/>
        </p:spPr>
        <p:txBody>
          <a:bodyPr wrap="none" lIns="0" tIns="0" rIns="0" bIns="0" rtlCol="0">
            <a:spAutoFit/>
          </a:bodyPr>
          <a:lstStyle/>
          <a:p>
            <a:pPr algn="ctr" fontAlgn="base">
              <a:spcBef>
                <a:spcPct val="50000"/>
              </a:spcBef>
              <a:spcAft>
                <a:spcPct val="0"/>
              </a:spcAft>
              <a:buClr>
                <a:srgbClr val="F0AB00"/>
              </a:buClr>
              <a:buSzPct val="80000"/>
            </a:pPr>
            <a:r>
              <a:rPr lang="en-US" sz="1100" kern="0" dirty="0">
                <a:solidFill>
                  <a:srgbClr val="0F828F"/>
                </a:solidFill>
                <a:latin typeface="Arial" panose="020B0604020202020204" pitchFamily="34" charset="0"/>
                <a:ea typeface="Arial Unicode MS" pitchFamily="34" charset="-128"/>
                <a:cs typeface="Arial Unicode MS" pitchFamily="34" charset="-128"/>
              </a:rPr>
              <a:t>Connectivity</a:t>
            </a:r>
            <a:br>
              <a:rPr lang="en-US" sz="1100" kern="0" dirty="0">
                <a:solidFill>
                  <a:srgbClr val="0F828F"/>
                </a:solidFill>
                <a:latin typeface="Arial" panose="020B0604020202020204" pitchFamily="34" charset="0"/>
                <a:ea typeface="Arial Unicode MS" pitchFamily="34" charset="-128"/>
                <a:cs typeface="Arial Unicode MS" pitchFamily="34" charset="-128"/>
              </a:rPr>
            </a:br>
            <a:r>
              <a:rPr lang="en-US" sz="1100" kern="0" dirty="0">
                <a:solidFill>
                  <a:srgbClr val="0F828F"/>
                </a:solidFill>
                <a:latin typeface="Arial" panose="020B0604020202020204" pitchFamily="34" charset="0"/>
                <a:ea typeface="Arial Unicode MS" pitchFamily="34" charset="-128"/>
                <a:cs typeface="Arial Unicode MS" pitchFamily="34" charset="-128"/>
              </a:rPr>
              <a:t>service</a:t>
            </a:r>
          </a:p>
        </p:txBody>
      </p:sp>
      <p:sp>
        <p:nvSpPr>
          <p:cNvPr id="160" name="Rectangle 15"/>
          <p:cNvSpPr/>
          <p:nvPr/>
        </p:nvSpPr>
        <p:spPr bwMode="gray">
          <a:xfrm>
            <a:off x="1688482" y="3025044"/>
            <a:ext cx="535506" cy="316186"/>
          </a:xfrm>
          <a:custGeom>
            <a:avLst/>
            <a:gdLst>
              <a:gd name="connsiteX0" fmla="*/ 0 w 1224136"/>
              <a:gd name="connsiteY0" fmla="*/ 0 h 864096"/>
              <a:gd name="connsiteX1" fmla="*/ 1224136 w 1224136"/>
              <a:gd name="connsiteY1" fmla="*/ 0 h 864096"/>
              <a:gd name="connsiteX2" fmla="*/ 1224136 w 1224136"/>
              <a:gd name="connsiteY2" fmla="*/ 864096 h 864096"/>
              <a:gd name="connsiteX3" fmla="*/ 0 w 1224136"/>
              <a:gd name="connsiteY3" fmla="*/ 864096 h 864096"/>
              <a:gd name="connsiteX4" fmla="*/ 0 w 1224136"/>
              <a:gd name="connsiteY4" fmla="*/ 0 h 864096"/>
              <a:gd name="connsiteX0" fmla="*/ 0 w 1224136"/>
              <a:gd name="connsiteY0" fmla="*/ 0 h 864096"/>
              <a:gd name="connsiteX1" fmla="*/ 1224136 w 1224136"/>
              <a:gd name="connsiteY1" fmla="*/ 864096 h 864096"/>
              <a:gd name="connsiteX2" fmla="*/ 0 w 1224136"/>
              <a:gd name="connsiteY2" fmla="*/ 864096 h 864096"/>
              <a:gd name="connsiteX3" fmla="*/ 0 w 1224136"/>
              <a:gd name="connsiteY3" fmla="*/ 0 h 864096"/>
              <a:gd name="connsiteX0" fmla="*/ 0 w 1224136"/>
              <a:gd name="connsiteY0" fmla="*/ 0 h 864096"/>
              <a:gd name="connsiteX1" fmla="*/ 1224136 w 1224136"/>
              <a:gd name="connsiteY1" fmla="*/ 864096 h 864096"/>
              <a:gd name="connsiteX2" fmla="*/ 0 w 1224136"/>
              <a:gd name="connsiteY2" fmla="*/ 864096 h 864096"/>
              <a:gd name="connsiteX3" fmla="*/ 91440 w 1224136"/>
              <a:gd name="connsiteY3" fmla="*/ 91440 h 864096"/>
              <a:gd name="connsiteX0" fmla="*/ 281677 w 1505813"/>
              <a:gd name="connsiteY0" fmla="*/ 0 h 864096"/>
              <a:gd name="connsiteX1" fmla="*/ 1505813 w 1505813"/>
              <a:gd name="connsiteY1" fmla="*/ 864096 h 864096"/>
              <a:gd name="connsiteX2" fmla="*/ 281677 w 1505813"/>
              <a:gd name="connsiteY2" fmla="*/ 864096 h 864096"/>
              <a:gd name="connsiteX3" fmla="*/ 0 w 1505813"/>
              <a:gd name="connsiteY3" fmla="*/ 117715 h 864096"/>
              <a:gd name="connsiteX0" fmla="*/ 0 w 1224136"/>
              <a:gd name="connsiteY0" fmla="*/ 0 h 864096"/>
              <a:gd name="connsiteX1" fmla="*/ 1224136 w 1224136"/>
              <a:gd name="connsiteY1" fmla="*/ 864096 h 864096"/>
              <a:gd name="connsiteX2" fmla="*/ 0 w 1224136"/>
              <a:gd name="connsiteY2" fmla="*/ 864096 h 864096"/>
              <a:gd name="connsiteX0" fmla="*/ 1643743 w 1643743"/>
              <a:gd name="connsiteY0" fmla="*/ 0 h 272186"/>
              <a:gd name="connsiteX1" fmla="*/ 1224136 w 1643743"/>
              <a:gd name="connsiteY1" fmla="*/ 272186 h 272186"/>
              <a:gd name="connsiteX2" fmla="*/ 0 w 1643743"/>
              <a:gd name="connsiteY2" fmla="*/ 272186 h 272186"/>
              <a:gd name="connsiteX0" fmla="*/ 1643743 w 1643743"/>
              <a:gd name="connsiteY0" fmla="*/ 0 h 273546"/>
              <a:gd name="connsiteX1" fmla="*/ 1442464 w 1643743"/>
              <a:gd name="connsiteY1" fmla="*/ 273546 h 273546"/>
              <a:gd name="connsiteX2" fmla="*/ 0 w 1643743"/>
              <a:gd name="connsiteY2" fmla="*/ 272186 h 273546"/>
            </a:gdLst>
            <a:ahLst/>
            <a:cxnLst>
              <a:cxn ang="0">
                <a:pos x="connsiteX0" y="connsiteY0"/>
              </a:cxn>
              <a:cxn ang="0">
                <a:pos x="connsiteX1" y="connsiteY1"/>
              </a:cxn>
              <a:cxn ang="0">
                <a:pos x="connsiteX2" y="connsiteY2"/>
              </a:cxn>
            </a:cxnLst>
            <a:rect l="l" t="t" r="r" b="b"/>
            <a:pathLst>
              <a:path w="1643743" h="273546">
                <a:moveTo>
                  <a:pt x="1643743" y="0"/>
                </a:moveTo>
                <a:lnTo>
                  <a:pt x="1442464" y="273546"/>
                </a:lnTo>
                <a:lnTo>
                  <a:pt x="0" y="272186"/>
                </a:lnTo>
              </a:path>
            </a:pathLst>
          </a:custGeom>
          <a:noFill/>
          <a:ln w="12700" cap="rnd" algn="ctr">
            <a:solidFill>
              <a:srgbClr val="0F828F"/>
            </a:solidFill>
            <a:round/>
            <a:headEnd type="oval" w="sm" len="sm"/>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4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65" name="TextBox 164"/>
          <p:cNvSpPr txBox="1"/>
          <p:nvPr/>
        </p:nvSpPr>
        <p:spPr>
          <a:xfrm>
            <a:off x="1049811" y="6093546"/>
            <a:ext cx="1375368" cy="338554"/>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1400" kern="0">
                <a:solidFill>
                  <a:srgbClr val="1A9898"/>
                </a:solidFill>
                <a:latin typeface="BentonSans Regular Italic" panose="02000503000000090004" pitchFamily="2" charset="0"/>
                <a:ea typeface="Arial Unicode MS" pitchFamily="34" charset="-128"/>
                <a:cs typeface="Arial Unicode MS" pitchFamily="34" charset="-128"/>
              </a:defRPr>
            </a:lvl1pPr>
          </a:lstStyle>
          <a:p>
            <a:r>
              <a:rPr lang="en-US" sz="1100" dirty="0">
                <a:solidFill>
                  <a:srgbClr val="0F828F"/>
                </a:solidFill>
                <a:latin typeface="Arial" panose="020B0604020202020204" pitchFamily="34" charset="0"/>
              </a:rPr>
              <a:t>SAP Cloud Identity </a:t>
            </a:r>
            <a:br>
              <a:rPr lang="en-US" sz="1100" dirty="0">
                <a:solidFill>
                  <a:srgbClr val="0F828F"/>
                </a:solidFill>
                <a:latin typeface="Arial" panose="020B0604020202020204" pitchFamily="34" charset="0"/>
              </a:rPr>
            </a:br>
            <a:r>
              <a:rPr lang="en-US" sz="1100" dirty="0">
                <a:solidFill>
                  <a:srgbClr val="0F828F"/>
                </a:solidFill>
                <a:latin typeface="Arial" panose="020B0604020202020204" pitchFamily="34" charset="0"/>
              </a:rPr>
              <a:t>(Identity Provider)</a:t>
            </a:r>
          </a:p>
        </p:txBody>
      </p:sp>
      <p:sp>
        <p:nvSpPr>
          <p:cNvPr id="166" name="Rectangle 15"/>
          <p:cNvSpPr/>
          <p:nvPr/>
        </p:nvSpPr>
        <p:spPr bwMode="gray">
          <a:xfrm flipH="1">
            <a:off x="1029226" y="5719546"/>
            <a:ext cx="945253" cy="291295"/>
          </a:xfrm>
          <a:custGeom>
            <a:avLst/>
            <a:gdLst>
              <a:gd name="connsiteX0" fmla="*/ 0 w 1224136"/>
              <a:gd name="connsiteY0" fmla="*/ 0 h 864096"/>
              <a:gd name="connsiteX1" fmla="*/ 1224136 w 1224136"/>
              <a:gd name="connsiteY1" fmla="*/ 0 h 864096"/>
              <a:gd name="connsiteX2" fmla="*/ 1224136 w 1224136"/>
              <a:gd name="connsiteY2" fmla="*/ 864096 h 864096"/>
              <a:gd name="connsiteX3" fmla="*/ 0 w 1224136"/>
              <a:gd name="connsiteY3" fmla="*/ 864096 h 864096"/>
              <a:gd name="connsiteX4" fmla="*/ 0 w 1224136"/>
              <a:gd name="connsiteY4" fmla="*/ 0 h 864096"/>
              <a:gd name="connsiteX0" fmla="*/ 0 w 1224136"/>
              <a:gd name="connsiteY0" fmla="*/ 0 h 864096"/>
              <a:gd name="connsiteX1" fmla="*/ 1224136 w 1224136"/>
              <a:gd name="connsiteY1" fmla="*/ 864096 h 864096"/>
              <a:gd name="connsiteX2" fmla="*/ 0 w 1224136"/>
              <a:gd name="connsiteY2" fmla="*/ 864096 h 864096"/>
              <a:gd name="connsiteX3" fmla="*/ 0 w 1224136"/>
              <a:gd name="connsiteY3" fmla="*/ 0 h 864096"/>
              <a:gd name="connsiteX0" fmla="*/ 0 w 1224136"/>
              <a:gd name="connsiteY0" fmla="*/ 0 h 864096"/>
              <a:gd name="connsiteX1" fmla="*/ 1224136 w 1224136"/>
              <a:gd name="connsiteY1" fmla="*/ 864096 h 864096"/>
              <a:gd name="connsiteX2" fmla="*/ 0 w 1224136"/>
              <a:gd name="connsiteY2" fmla="*/ 864096 h 864096"/>
              <a:gd name="connsiteX3" fmla="*/ 91440 w 1224136"/>
              <a:gd name="connsiteY3" fmla="*/ 91440 h 864096"/>
              <a:gd name="connsiteX0" fmla="*/ 281677 w 1505813"/>
              <a:gd name="connsiteY0" fmla="*/ 0 h 864096"/>
              <a:gd name="connsiteX1" fmla="*/ 1505813 w 1505813"/>
              <a:gd name="connsiteY1" fmla="*/ 864096 h 864096"/>
              <a:gd name="connsiteX2" fmla="*/ 281677 w 1505813"/>
              <a:gd name="connsiteY2" fmla="*/ 864096 h 864096"/>
              <a:gd name="connsiteX3" fmla="*/ 0 w 1505813"/>
              <a:gd name="connsiteY3" fmla="*/ 117715 h 864096"/>
              <a:gd name="connsiteX0" fmla="*/ 0 w 1224136"/>
              <a:gd name="connsiteY0" fmla="*/ 0 h 864096"/>
              <a:gd name="connsiteX1" fmla="*/ 1224136 w 1224136"/>
              <a:gd name="connsiteY1" fmla="*/ 864096 h 864096"/>
              <a:gd name="connsiteX2" fmla="*/ 0 w 1224136"/>
              <a:gd name="connsiteY2" fmla="*/ 864096 h 864096"/>
              <a:gd name="connsiteX0" fmla="*/ 1643743 w 1643743"/>
              <a:gd name="connsiteY0" fmla="*/ 0 h 272186"/>
              <a:gd name="connsiteX1" fmla="*/ 1224136 w 1643743"/>
              <a:gd name="connsiteY1" fmla="*/ 272186 h 272186"/>
              <a:gd name="connsiteX2" fmla="*/ 0 w 1643743"/>
              <a:gd name="connsiteY2" fmla="*/ 272186 h 272186"/>
              <a:gd name="connsiteX0" fmla="*/ 1643743 w 1643743"/>
              <a:gd name="connsiteY0" fmla="*/ 0 h 273546"/>
              <a:gd name="connsiteX1" fmla="*/ 1442464 w 1643743"/>
              <a:gd name="connsiteY1" fmla="*/ 273546 h 273546"/>
              <a:gd name="connsiteX2" fmla="*/ 0 w 1643743"/>
              <a:gd name="connsiteY2" fmla="*/ 272186 h 273546"/>
            </a:gdLst>
            <a:ahLst/>
            <a:cxnLst>
              <a:cxn ang="0">
                <a:pos x="connsiteX0" y="connsiteY0"/>
              </a:cxn>
              <a:cxn ang="0">
                <a:pos x="connsiteX1" y="connsiteY1"/>
              </a:cxn>
              <a:cxn ang="0">
                <a:pos x="connsiteX2" y="connsiteY2"/>
              </a:cxn>
            </a:cxnLst>
            <a:rect l="l" t="t" r="r" b="b"/>
            <a:pathLst>
              <a:path w="1643743" h="273546">
                <a:moveTo>
                  <a:pt x="1643743" y="0"/>
                </a:moveTo>
                <a:lnTo>
                  <a:pt x="1442464" y="273546"/>
                </a:lnTo>
                <a:lnTo>
                  <a:pt x="0" y="272186"/>
                </a:lnTo>
              </a:path>
            </a:pathLst>
          </a:custGeom>
          <a:noFill/>
          <a:ln w="12700" cap="rnd" algn="ctr">
            <a:solidFill>
              <a:srgbClr val="0F828F"/>
            </a:solidFill>
            <a:round/>
            <a:headEnd type="oval" w="sm" len="sm"/>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4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67" name="TextBox 166"/>
          <p:cNvSpPr txBox="1"/>
          <p:nvPr/>
        </p:nvSpPr>
        <p:spPr>
          <a:xfrm>
            <a:off x="4832468" y="2308171"/>
            <a:ext cx="525785" cy="169277"/>
          </a:xfrm>
          <a:prstGeom prst="rect">
            <a:avLst/>
          </a:prstGeom>
          <a:noFill/>
        </p:spPr>
        <p:txBody>
          <a:bodyPr wrap="none" lIns="0" tIns="0" rIns="0" bIns="0" rtlCol="0">
            <a:spAutoFit/>
          </a:bodyPr>
          <a:lstStyle>
            <a:defPPr>
              <a:defRPr lang="de-DE"/>
            </a:defPPr>
            <a:lvl1pPr fontAlgn="base">
              <a:spcBef>
                <a:spcPct val="50000"/>
              </a:spcBef>
              <a:spcAft>
                <a:spcPct val="0"/>
              </a:spcAft>
              <a:buClr>
                <a:srgbClr val="F0AB00"/>
              </a:buClr>
              <a:buSzPct val="80000"/>
              <a:defRPr sz="1400" kern="0">
                <a:solidFill>
                  <a:srgbClr val="1A9898"/>
                </a:solidFill>
                <a:latin typeface="BentonSans Regular Italic" panose="02000503000000090004" pitchFamily="2" charset="0"/>
                <a:ea typeface="Arial Unicode MS" pitchFamily="34" charset="-128"/>
                <a:cs typeface="Arial Unicode MS" pitchFamily="34" charset="-128"/>
              </a:defRPr>
            </a:lvl1pPr>
          </a:lstStyle>
          <a:p>
            <a:r>
              <a:rPr lang="en-US" sz="1100" dirty="0">
                <a:solidFill>
                  <a:srgbClr val="0F828F"/>
                </a:solidFill>
                <a:latin typeface="Arial" panose="020B0604020202020204" pitchFamily="34" charset="0"/>
              </a:rPr>
              <a:t>System </a:t>
            </a:r>
          </a:p>
        </p:txBody>
      </p:sp>
      <p:sp>
        <p:nvSpPr>
          <p:cNvPr id="168" name="Rectangle 15"/>
          <p:cNvSpPr/>
          <p:nvPr/>
        </p:nvSpPr>
        <p:spPr bwMode="gray">
          <a:xfrm flipV="1">
            <a:off x="4871221" y="2532091"/>
            <a:ext cx="544111" cy="305948"/>
          </a:xfrm>
          <a:custGeom>
            <a:avLst/>
            <a:gdLst>
              <a:gd name="connsiteX0" fmla="*/ 0 w 1224136"/>
              <a:gd name="connsiteY0" fmla="*/ 0 h 864096"/>
              <a:gd name="connsiteX1" fmla="*/ 1224136 w 1224136"/>
              <a:gd name="connsiteY1" fmla="*/ 0 h 864096"/>
              <a:gd name="connsiteX2" fmla="*/ 1224136 w 1224136"/>
              <a:gd name="connsiteY2" fmla="*/ 864096 h 864096"/>
              <a:gd name="connsiteX3" fmla="*/ 0 w 1224136"/>
              <a:gd name="connsiteY3" fmla="*/ 864096 h 864096"/>
              <a:gd name="connsiteX4" fmla="*/ 0 w 1224136"/>
              <a:gd name="connsiteY4" fmla="*/ 0 h 864096"/>
              <a:gd name="connsiteX0" fmla="*/ 0 w 1224136"/>
              <a:gd name="connsiteY0" fmla="*/ 0 h 864096"/>
              <a:gd name="connsiteX1" fmla="*/ 1224136 w 1224136"/>
              <a:gd name="connsiteY1" fmla="*/ 864096 h 864096"/>
              <a:gd name="connsiteX2" fmla="*/ 0 w 1224136"/>
              <a:gd name="connsiteY2" fmla="*/ 864096 h 864096"/>
              <a:gd name="connsiteX3" fmla="*/ 0 w 1224136"/>
              <a:gd name="connsiteY3" fmla="*/ 0 h 864096"/>
              <a:gd name="connsiteX0" fmla="*/ 0 w 1224136"/>
              <a:gd name="connsiteY0" fmla="*/ 0 h 864096"/>
              <a:gd name="connsiteX1" fmla="*/ 1224136 w 1224136"/>
              <a:gd name="connsiteY1" fmla="*/ 864096 h 864096"/>
              <a:gd name="connsiteX2" fmla="*/ 0 w 1224136"/>
              <a:gd name="connsiteY2" fmla="*/ 864096 h 864096"/>
              <a:gd name="connsiteX3" fmla="*/ 91440 w 1224136"/>
              <a:gd name="connsiteY3" fmla="*/ 91440 h 864096"/>
              <a:gd name="connsiteX0" fmla="*/ 281677 w 1505813"/>
              <a:gd name="connsiteY0" fmla="*/ 0 h 864096"/>
              <a:gd name="connsiteX1" fmla="*/ 1505813 w 1505813"/>
              <a:gd name="connsiteY1" fmla="*/ 864096 h 864096"/>
              <a:gd name="connsiteX2" fmla="*/ 281677 w 1505813"/>
              <a:gd name="connsiteY2" fmla="*/ 864096 h 864096"/>
              <a:gd name="connsiteX3" fmla="*/ 0 w 1505813"/>
              <a:gd name="connsiteY3" fmla="*/ 117715 h 864096"/>
              <a:gd name="connsiteX0" fmla="*/ 0 w 1224136"/>
              <a:gd name="connsiteY0" fmla="*/ 0 h 864096"/>
              <a:gd name="connsiteX1" fmla="*/ 1224136 w 1224136"/>
              <a:gd name="connsiteY1" fmla="*/ 864096 h 864096"/>
              <a:gd name="connsiteX2" fmla="*/ 0 w 1224136"/>
              <a:gd name="connsiteY2" fmla="*/ 864096 h 864096"/>
              <a:gd name="connsiteX0" fmla="*/ 1643743 w 1643743"/>
              <a:gd name="connsiteY0" fmla="*/ 0 h 272186"/>
              <a:gd name="connsiteX1" fmla="*/ 1224136 w 1643743"/>
              <a:gd name="connsiteY1" fmla="*/ 272186 h 272186"/>
              <a:gd name="connsiteX2" fmla="*/ 0 w 1643743"/>
              <a:gd name="connsiteY2" fmla="*/ 272186 h 272186"/>
              <a:gd name="connsiteX0" fmla="*/ 1643743 w 1643743"/>
              <a:gd name="connsiteY0" fmla="*/ 0 h 273546"/>
              <a:gd name="connsiteX1" fmla="*/ 1442464 w 1643743"/>
              <a:gd name="connsiteY1" fmla="*/ 273546 h 273546"/>
              <a:gd name="connsiteX2" fmla="*/ 0 w 1643743"/>
              <a:gd name="connsiteY2" fmla="*/ 272186 h 273546"/>
            </a:gdLst>
            <a:ahLst/>
            <a:cxnLst>
              <a:cxn ang="0">
                <a:pos x="connsiteX0" y="connsiteY0"/>
              </a:cxn>
              <a:cxn ang="0">
                <a:pos x="connsiteX1" y="connsiteY1"/>
              </a:cxn>
              <a:cxn ang="0">
                <a:pos x="connsiteX2" y="connsiteY2"/>
              </a:cxn>
            </a:cxnLst>
            <a:rect l="l" t="t" r="r" b="b"/>
            <a:pathLst>
              <a:path w="1643743" h="273546">
                <a:moveTo>
                  <a:pt x="1643743" y="0"/>
                </a:moveTo>
                <a:lnTo>
                  <a:pt x="1442464" y="273546"/>
                </a:lnTo>
                <a:lnTo>
                  <a:pt x="0" y="272186"/>
                </a:lnTo>
              </a:path>
            </a:pathLst>
          </a:custGeom>
          <a:noFill/>
          <a:ln w="12700" cap="rnd" algn="ctr">
            <a:solidFill>
              <a:srgbClr val="0F828F"/>
            </a:solidFill>
            <a:round/>
            <a:headEnd type="oval" w="sm" len="sm"/>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4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69" name="Rectangle 15"/>
          <p:cNvSpPr/>
          <p:nvPr/>
        </p:nvSpPr>
        <p:spPr bwMode="gray">
          <a:xfrm flipV="1">
            <a:off x="10130035" y="2548029"/>
            <a:ext cx="1083776" cy="326138"/>
          </a:xfrm>
          <a:custGeom>
            <a:avLst/>
            <a:gdLst>
              <a:gd name="connsiteX0" fmla="*/ 0 w 1224136"/>
              <a:gd name="connsiteY0" fmla="*/ 0 h 864096"/>
              <a:gd name="connsiteX1" fmla="*/ 1224136 w 1224136"/>
              <a:gd name="connsiteY1" fmla="*/ 0 h 864096"/>
              <a:gd name="connsiteX2" fmla="*/ 1224136 w 1224136"/>
              <a:gd name="connsiteY2" fmla="*/ 864096 h 864096"/>
              <a:gd name="connsiteX3" fmla="*/ 0 w 1224136"/>
              <a:gd name="connsiteY3" fmla="*/ 864096 h 864096"/>
              <a:gd name="connsiteX4" fmla="*/ 0 w 1224136"/>
              <a:gd name="connsiteY4" fmla="*/ 0 h 864096"/>
              <a:gd name="connsiteX0" fmla="*/ 0 w 1224136"/>
              <a:gd name="connsiteY0" fmla="*/ 0 h 864096"/>
              <a:gd name="connsiteX1" fmla="*/ 1224136 w 1224136"/>
              <a:gd name="connsiteY1" fmla="*/ 864096 h 864096"/>
              <a:gd name="connsiteX2" fmla="*/ 0 w 1224136"/>
              <a:gd name="connsiteY2" fmla="*/ 864096 h 864096"/>
              <a:gd name="connsiteX3" fmla="*/ 0 w 1224136"/>
              <a:gd name="connsiteY3" fmla="*/ 0 h 864096"/>
              <a:gd name="connsiteX0" fmla="*/ 0 w 1224136"/>
              <a:gd name="connsiteY0" fmla="*/ 0 h 864096"/>
              <a:gd name="connsiteX1" fmla="*/ 1224136 w 1224136"/>
              <a:gd name="connsiteY1" fmla="*/ 864096 h 864096"/>
              <a:gd name="connsiteX2" fmla="*/ 0 w 1224136"/>
              <a:gd name="connsiteY2" fmla="*/ 864096 h 864096"/>
              <a:gd name="connsiteX3" fmla="*/ 91440 w 1224136"/>
              <a:gd name="connsiteY3" fmla="*/ 91440 h 864096"/>
              <a:gd name="connsiteX0" fmla="*/ 281677 w 1505813"/>
              <a:gd name="connsiteY0" fmla="*/ 0 h 864096"/>
              <a:gd name="connsiteX1" fmla="*/ 1505813 w 1505813"/>
              <a:gd name="connsiteY1" fmla="*/ 864096 h 864096"/>
              <a:gd name="connsiteX2" fmla="*/ 281677 w 1505813"/>
              <a:gd name="connsiteY2" fmla="*/ 864096 h 864096"/>
              <a:gd name="connsiteX3" fmla="*/ 0 w 1505813"/>
              <a:gd name="connsiteY3" fmla="*/ 117715 h 864096"/>
              <a:gd name="connsiteX0" fmla="*/ 0 w 1224136"/>
              <a:gd name="connsiteY0" fmla="*/ 0 h 864096"/>
              <a:gd name="connsiteX1" fmla="*/ 1224136 w 1224136"/>
              <a:gd name="connsiteY1" fmla="*/ 864096 h 864096"/>
              <a:gd name="connsiteX2" fmla="*/ 0 w 1224136"/>
              <a:gd name="connsiteY2" fmla="*/ 864096 h 864096"/>
              <a:gd name="connsiteX0" fmla="*/ 1643743 w 1643743"/>
              <a:gd name="connsiteY0" fmla="*/ 0 h 272186"/>
              <a:gd name="connsiteX1" fmla="*/ 1224136 w 1643743"/>
              <a:gd name="connsiteY1" fmla="*/ 272186 h 272186"/>
              <a:gd name="connsiteX2" fmla="*/ 0 w 1643743"/>
              <a:gd name="connsiteY2" fmla="*/ 272186 h 272186"/>
              <a:gd name="connsiteX0" fmla="*/ 1643743 w 1643743"/>
              <a:gd name="connsiteY0" fmla="*/ 0 h 273546"/>
              <a:gd name="connsiteX1" fmla="*/ 1442464 w 1643743"/>
              <a:gd name="connsiteY1" fmla="*/ 273546 h 273546"/>
              <a:gd name="connsiteX2" fmla="*/ 0 w 1643743"/>
              <a:gd name="connsiteY2" fmla="*/ 272186 h 273546"/>
            </a:gdLst>
            <a:ahLst/>
            <a:cxnLst>
              <a:cxn ang="0">
                <a:pos x="connsiteX0" y="connsiteY0"/>
              </a:cxn>
              <a:cxn ang="0">
                <a:pos x="connsiteX1" y="connsiteY1"/>
              </a:cxn>
              <a:cxn ang="0">
                <a:pos x="connsiteX2" y="connsiteY2"/>
              </a:cxn>
            </a:cxnLst>
            <a:rect l="l" t="t" r="r" b="b"/>
            <a:pathLst>
              <a:path w="1643743" h="273546">
                <a:moveTo>
                  <a:pt x="1643743" y="0"/>
                </a:moveTo>
                <a:lnTo>
                  <a:pt x="1442464" y="273546"/>
                </a:lnTo>
                <a:lnTo>
                  <a:pt x="0" y="272186"/>
                </a:lnTo>
              </a:path>
            </a:pathLst>
          </a:custGeom>
          <a:noFill/>
          <a:ln w="12700" cap="rnd" algn="ctr">
            <a:solidFill>
              <a:srgbClr val="0F828F"/>
            </a:solidFill>
            <a:round/>
            <a:headEnd type="oval" w="sm" len="sm"/>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4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70" name="TextBox 169"/>
          <p:cNvSpPr txBox="1"/>
          <p:nvPr/>
        </p:nvSpPr>
        <p:spPr>
          <a:xfrm>
            <a:off x="9680652" y="2329912"/>
            <a:ext cx="2204164" cy="169277"/>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1400" kern="0">
                <a:solidFill>
                  <a:srgbClr val="1A9898"/>
                </a:solidFill>
                <a:latin typeface="BentonSans Regular Italic" panose="02000503000000090004" pitchFamily="2" charset="0"/>
                <a:ea typeface="Arial Unicode MS" pitchFamily="34" charset="-128"/>
                <a:cs typeface="Arial Unicode MS" pitchFamily="34" charset="-128"/>
              </a:defRPr>
            </a:lvl1pPr>
          </a:lstStyle>
          <a:p>
            <a:r>
              <a:rPr lang="en-US" sz="1100" dirty="0">
                <a:solidFill>
                  <a:srgbClr val="0F828F"/>
                </a:solidFill>
                <a:latin typeface="Arial" panose="020B0604020202020204" pitchFamily="34" charset="0"/>
              </a:rPr>
              <a:t>On-premise database (source)</a:t>
            </a:r>
          </a:p>
        </p:txBody>
      </p:sp>
      <p:sp>
        <p:nvSpPr>
          <p:cNvPr id="171" name="TextBox 170"/>
          <p:cNvSpPr txBox="1"/>
          <p:nvPr/>
        </p:nvSpPr>
        <p:spPr>
          <a:xfrm>
            <a:off x="9235792" y="3515853"/>
            <a:ext cx="1521250" cy="338554"/>
          </a:xfrm>
          <a:prstGeom prst="rect">
            <a:avLst/>
          </a:prstGeom>
          <a:noFill/>
        </p:spPr>
        <p:txBody>
          <a:bodyPr wrap="none" lIns="0" tIns="0" rIns="0" bIns="0" rtlCol="0">
            <a:spAutoFit/>
          </a:bodyPr>
          <a:lstStyle>
            <a:defPPr>
              <a:defRPr lang="de-DE"/>
            </a:defPPr>
            <a:lvl1pPr fontAlgn="base">
              <a:spcBef>
                <a:spcPct val="50000"/>
              </a:spcBef>
              <a:spcAft>
                <a:spcPct val="0"/>
              </a:spcAft>
              <a:buClr>
                <a:srgbClr val="F0AB00"/>
              </a:buClr>
              <a:buSzPct val="80000"/>
              <a:defRPr sz="1400" kern="0">
                <a:solidFill>
                  <a:srgbClr val="1A9898"/>
                </a:solidFill>
                <a:latin typeface="BentonSans Regular Italic" panose="02000503000000090004" pitchFamily="2" charset="0"/>
                <a:ea typeface="Arial Unicode MS" pitchFamily="34" charset="-128"/>
                <a:cs typeface="Arial Unicode MS" pitchFamily="34" charset="-128"/>
              </a:defRPr>
            </a:lvl1pPr>
          </a:lstStyle>
          <a:p>
            <a:r>
              <a:rPr lang="en-US" sz="1100" dirty="0">
                <a:solidFill>
                  <a:srgbClr val="0F828F"/>
                </a:solidFill>
                <a:latin typeface="Arial" panose="020B0604020202020204" pitchFamily="34" charset="0"/>
              </a:rPr>
              <a:t>ODBC interface needed</a:t>
            </a:r>
            <a:br>
              <a:rPr lang="en-US" sz="1100" dirty="0">
                <a:solidFill>
                  <a:srgbClr val="0F828F"/>
                </a:solidFill>
                <a:latin typeface="Arial" panose="020B0604020202020204" pitchFamily="34" charset="0"/>
              </a:rPr>
            </a:br>
            <a:r>
              <a:rPr lang="en-US" sz="1100" dirty="0">
                <a:solidFill>
                  <a:srgbClr val="0F828F"/>
                </a:solidFill>
                <a:latin typeface="Arial" panose="020B0604020202020204" pitchFamily="34" charset="0"/>
              </a:rPr>
              <a:t>for replication process</a:t>
            </a:r>
          </a:p>
        </p:txBody>
      </p:sp>
      <p:sp>
        <p:nvSpPr>
          <p:cNvPr id="172" name="Rectangle 15"/>
          <p:cNvSpPr/>
          <p:nvPr/>
        </p:nvSpPr>
        <p:spPr bwMode="gray">
          <a:xfrm flipH="1">
            <a:off x="9125776" y="3001479"/>
            <a:ext cx="1521525" cy="465206"/>
          </a:xfrm>
          <a:custGeom>
            <a:avLst/>
            <a:gdLst>
              <a:gd name="connsiteX0" fmla="*/ 0 w 1224136"/>
              <a:gd name="connsiteY0" fmla="*/ 0 h 864096"/>
              <a:gd name="connsiteX1" fmla="*/ 1224136 w 1224136"/>
              <a:gd name="connsiteY1" fmla="*/ 0 h 864096"/>
              <a:gd name="connsiteX2" fmla="*/ 1224136 w 1224136"/>
              <a:gd name="connsiteY2" fmla="*/ 864096 h 864096"/>
              <a:gd name="connsiteX3" fmla="*/ 0 w 1224136"/>
              <a:gd name="connsiteY3" fmla="*/ 864096 h 864096"/>
              <a:gd name="connsiteX4" fmla="*/ 0 w 1224136"/>
              <a:gd name="connsiteY4" fmla="*/ 0 h 864096"/>
              <a:gd name="connsiteX0" fmla="*/ 0 w 1224136"/>
              <a:gd name="connsiteY0" fmla="*/ 0 h 864096"/>
              <a:gd name="connsiteX1" fmla="*/ 1224136 w 1224136"/>
              <a:gd name="connsiteY1" fmla="*/ 864096 h 864096"/>
              <a:gd name="connsiteX2" fmla="*/ 0 w 1224136"/>
              <a:gd name="connsiteY2" fmla="*/ 864096 h 864096"/>
              <a:gd name="connsiteX3" fmla="*/ 0 w 1224136"/>
              <a:gd name="connsiteY3" fmla="*/ 0 h 864096"/>
              <a:gd name="connsiteX0" fmla="*/ 0 w 1224136"/>
              <a:gd name="connsiteY0" fmla="*/ 0 h 864096"/>
              <a:gd name="connsiteX1" fmla="*/ 1224136 w 1224136"/>
              <a:gd name="connsiteY1" fmla="*/ 864096 h 864096"/>
              <a:gd name="connsiteX2" fmla="*/ 0 w 1224136"/>
              <a:gd name="connsiteY2" fmla="*/ 864096 h 864096"/>
              <a:gd name="connsiteX3" fmla="*/ 91440 w 1224136"/>
              <a:gd name="connsiteY3" fmla="*/ 91440 h 864096"/>
              <a:gd name="connsiteX0" fmla="*/ 281677 w 1505813"/>
              <a:gd name="connsiteY0" fmla="*/ 0 h 864096"/>
              <a:gd name="connsiteX1" fmla="*/ 1505813 w 1505813"/>
              <a:gd name="connsiteY1" fmla="*/ 864096 h 864096"/>
              <a:gd name="connsiteX2" fmla="*/ 281677 w 1505813"/>
              <a:gd name="connsiteY2" fmla="*/ 864096 h 864096"/>
              <a:gd name="connsiteX3" fmla="*/ 0 w 1505813"/>
              <a:gd name="connsiteY3" fmla="*/ 117715 h 864096"/>
              <a:gd name="connsiteX0" fmla="*/ 0 w 1224136"/>
              <a:gd name="connsiteY0" fmla="*/ 0 h 864096"/>
              <a:gd name="connsiteX1" fmla="*/ 1224136 w 1224136"/>
              <a:gd name="connsiteY1" fmla="*/ 864096 h 864096"/>
              <a:gd name="connsiteX2" fmla="*/ 0 w 1224136"/>
              <a:gd name="connsiteY2" fmla="*/ 864096 h 864096"/>
              <a:gd name="connsiteX0" fmla="*/ 1643743 w 1643743"/>
              <a:gd name="connsiteY0" fmla="*/ 0 h 272186"/>
              <a:gd name="connsiteX1" fmla="*/ 1224136 w 1643743"/>
              <a:gd name="connsiteY1" fmla="*/ 272186 h 272186"/>
              <a:gd name="connsiteX2" fmla="*/ 0 w 1643743"/>
              <a:gd name="connsiteY2" fmla="*/ 272186 h 272186"/>
              <a:gd name="connsiteX0" fmla="*/ 1643743 w 1643743"/>
              <a:gd name="connsiteY0" fmla="*/ 0 h 273546"/>
              <a:gd name="connsiteX1" fmla="*/ 1442464 w 1643743"/>
              <a:gd name="connsiteY1" fmla="*/ 273546 h 273546"/>
              <a:gd name="connsiteX2" fmla="*/ 0 w 1643743"/>
              <a:gd name="connsiteY2" fmla="*/ 272186 h 273546"/>
            </a:gdLst>
            <a:ahLst/>
            <a:cxnLst>
              <a:cxn ang="0">
                <a:pos x="connsiteX0" y="connsiteY0"/>
              </a:cxn>
              <a:cxn ang="0">
                <a:pos x="connsiteX1" y="connsiteY1"/>
              </a:cxn>
              <a:cxn ang="0">
                <a:pos x="connsiteX2" y="connsiteY2"/>
              </a:cxn>
            </a:cxnLst>
            <a:rect l="l" t="t" r="r" b="b"/>
            <a:pathLst>
              <a:path w="1643743" h="273546">
                <a:moveTo>
                  <a:pt x="1643743" y="0"/>
                </a:moveTo>
                <a:lnTo>
                  <a:pt x="1442464" y="273546"/>
                </a:lnTo>
                <a:lnTo>
                  <a:pt x="0" y="272186"/>
                </a:lnTo>
              </a:path>
            </a:pathLst>
          </a:custGeom>
          <a:noFill/>
          <a:ln w="12700" cap="rnd" algn="ctr">
            <a:solidFill>
              <a:srgbClr val="0F828F"/>
            </a:solidFill>
            <a:round/>
            <a:headEnd type="oval" w="sm" len="sm"/>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4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73" name="TextBox 172"/>
          <p:cNvSpPr txBox="1"/>
          <p:nvPr/>
        </p:nvSpPr>
        <p:spPr>
          <a:xfrm>
            <a:off x="8478718" y="2194830"/>
            <a:ext cx="1115525" cy="338554"/>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1400" kern="0">
                <a:solidFill>
                  <a:srgbClr val="1A9898"/>
                </a:solidFill>
                <a:latin typeface="BentonSans Regular Italic" panose="02000503000000090004" pitchFamily="2" charset="0"/>
                <a:ea typeface="Arial Unicode MS" pitchFamily="34" charset="-128"/>
                <a:cs typeface="Arial Unicode MS" pitchFamily="34" charset="-128"/>
              </a:defRPr>
            </a:lvl1pPr>
          </a:lstStyle>
          <a:p>
            <a:r>
              <a:rPr lang="en-US" sz="1100" b="1" dirty="0">
                <a:solidFill>
                  <a:srgbClr val="0F828F"/>
                </a:solidFill>
                <a:latin typeface="Arial" panose="020B0604020202020204" pitchFamily="34" charset="0"/>
              </a:rPr>
              <a:t>Data flow arrow with dashed line</a:t>
            </a:r>
          </a:p>
        </p:txBody>
      </p:sp>
      <p:sp>
        <p:nvSpPr>
          <p:cNvPr id="174" name="Rectangle 15"/>
          <p:cNvSpPr/>
          <p:nvPr/>
        </p:nvSpPr>
        <p:spPr bwMode="gray">
          <a:xfrm flipV="1">
            <a:off x="8577582" y="2567376"/>
            <a:ext cx="445579" cy="367355"/>
          </a:xfrm>
          <a:custGeom>
            <a:avLst/>
            <a:gdLst>
              <a:gd name="connsiteX0" fmla="*/ 0 w 1224136"/>
              <a:gd name="connsiteY0" fmla="*/ 0 h 864096"/>
              <a:gd name="connsiteX1" fmla="*/ 1224136 w 1224136"/>
              <a:gd name="connsiteY1" fmla="*/ 0 h 864096"/>
              <a:gd name="connsiteX2" fmla="*/ 1224136 w 1224136"/>
              <a:gd name="connsiteY2" fmla="*/ 864096 h 864096"/>
              <a:gd name="connsiteX3" fmla="*/ 0 w 1224136"/>
              <a:gd name="connsiteY3" fmla="*/ 864096 h 864096"/>
              <a:gd name="connsiteX4" fmla="*/ 0 w 1224136"/>
              <a:gd name="connsiteY4" fmla="*/ 0 h 864096"/>
              <a:gd name="connsiteX0" fmla="*/ 0 w 1224136"/>
              <a:gd name="connsiteY0" fmla="*/ 0 h 864096"/>
              <a:gd name="connsiteX1" fmla="*/ 1224136 w 1224136"/>
              <a:gd name="connsiteY1" fmla="*/ 864096 h 864096"/>
              <a:gd name="connsiteX2" fmla="*/ 0 w 1224136"/>
              <a:gd name="connsiteY2" fmla="*/ 864096 h 864096"/>
              <a:gd name="connsiteX3" fmla="*/ 0 w 1224136"/>
              <a:gd name="connsiteY3" fmla="*/ 0 h 864096"/>
              <a:gd name="connsiteX0" fmla="*/ 0 w 1224136"/>
              <a:gd name="connsiteY0" fmla="*/ 0 h 864096"/>
              <a:gd name="connsiteX1" fmla="*/ 1224136 w 1224136"/>
              <a:gd name="connsiteY1" fmla="*/ 864096 h 864096"/>
              <a:gd name="connsiteX2" fmla="*/ 0 w 1224136"/>
              <a:gd name="connsiteY2" fmla="*/ 864096 h 864096"/>
              <a:gd name="connsiteX3" fmla="*/ 91440 w 1224136"/>
              <a:gd name="connsiteY3" fmla="*/ 91440 h 864096"/>
              <a:gd name="connsiteX0" fmla="*/ 281677 w 1505813"/>
              <a:gd name="connsiteY0" fmla="*/ 0 h 864096"/>
              <a:gd name="connsiteX1" fmla="*/ 1505813 w 1505813"/>
              <a:gd name="connsiteY1" fmla="*/ 864096 h 864096"/>
              <a:gd name="connsiteX2" fmla="*/ 281677 w 1505813"/>
              <a:gd name="connsiteY2" fmla="*/ 864096 h 864096"/>
              <a:gd name="connsiteX3" fmla="*/ 0 w 1505813"/>
              <a:gd name="connsiteY3" fmla="*/ 117715 h 864096"/>
              <a:gd name="connsiteX0" fmla="*/ 0 w 1224136"/>
              <a:gd name="connsiteY0" fmla="*/ 0 h 864096"/>
              <a:gd name="connsiteX1" fmla="*/ 1224136 w 1224136"/>
              <a:gd name="connsiteY1" fmla="*/ 864096 h 864096"/>
              <a:gd name="connsiteX2" fmla="*/ 0 w 1224136"/>
              <a:gd name="connsiteY2" fmla="*/ 864096 h 864096"/>
              <a:gd name="connsiteX0" fmla="*/ 1643743 w 1643743"/>
              <a:gd name="connsiteY0" fmla="*/ 0 h 272186"/>
              <a:gd name="connsiteX1" fmla="*/ 1224136 w 1643743"/>
              <a:gd name="connsiteY1" fmla="*/ 272186 h 272186"/>
              <a:gd name="connsiteX2" fmla="*/ 0 w 1643743"/>
              <a:gd name="connsiteY2" fmla="*/ 272186 h 272186"/>
              <a:gd name="connsiteX0" fmla="*/ 1643743 w 1643743"/>
              <a:gd name="connsiteY0" fmla="*/ 0 h 273546"/>
              <a:gd name="connsiteX1" fmla="*/ 1442464 w 1643743"/>
              <a:gd name="connsiteY1" fmla="*/ 273546 h 273546"/>
              <a:gd name="connsiteX2" fmla="*/ 0 w 1643743"/>
              <a:gd name="connsiteY2" fmla="*/ 272186 h 273546"/>
            </a:gdLst>
            <a:ahLst/>
            <a:cxnLst>
              <a:cxn ang="0">
                <a:pos x="connsiteX0" y="connsiteY0"/>
              </a:cxn>
              <a:cxn ang="0">
                <a:pos x="connsiteX1" y="connsiteY1"/>
              </a:cxn>
              <a:cxn ang="0">
                <a:pos x="connsiteX2" y="connsiteY2"/>
              </a:cxn>
            </a:cxnLst>
            <a:rect l="l" t="t" r="r" b="b"/>
            <a:pathLst>
              <a:path w="1643743" h="273546">
                <a:moveTo>
                  <a:pt x="1643743" y="0"/>
                </a:moveTo>
                <a:lnTo>
                  <a:pt x="1442464" y="273546"/>
                </a:lnTo>
                <a:lnTo>
                  <a:pt x="0" y="272186"/>
                </a:lnTo>
              </a:path>
            </a:pathLst>
          </a:custGeom>
          <a:noFill/>
          <a:ln w="12700" cap="rnd" algn="ctr">
            <a:solidFill>
              <a:srgbClr val="0F828F"/>
            </a:solidFill>
            <a:round/>
            <a:headEnd type="oval" w="sm" len="sm"/>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4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75" name="TextBox 174"/>
          <p:cNvSpPr txBox="1"/>
          <p:nvPr/>
        </p:nvSpPr>
        <p:spPr>
          <a:xfrm>
            <a:off x="7409920" y="3515853"/>
            <a:ext cx="650819" cy="338554"/>
          </a:xfrm>
          <a:prstGeom prst="rect">
            <a:avLst/>
          </a:prstGeom>
          <a:noFill/>
        </p:spPr>
        <p:txBody>
          <a:bodyPr wrap="none" lIns="0" tIns="0" rIns="0" bIns="0" rtlCol="0">
            <a:spAutoFit/>
          </a:bodyPr>
          <a:lstStyle/>
          <a:p>
            <a:pPr algn="ctr" fontAlgn="base">
              <a:spcBef>
                <a:spcPct val="50000"/>
              </a:spcBef>
              <a:spcAft>
                <a:spcPct val="0"/>
              </a:spcAft>
              <a:buClr>
                <a:srgbClr val="F0AB00"/>
              </a:buClr>
              <a:buSzPct val="80000"/>
            </a:pPr>
            <a:r>
              <a:rPr lang="en-US" sz="1100" kern="0" dirty="0">
                <a:solidFill>
                  <a:srgbClr val="0F828F"/>
                </a:solidFill>
                <a:latin typeface="Arial" panose="020B0604020202020204" pitchFamily="34" charset="0"/>
                <a:ea typeface="Arial Unicode MS" pitchFamily="34" charset="-128"/>
                <a:cs typeface="Arial Unicode MS" pitchFamily="34" charset="-128"/>
              </a:rPr>
              <a:t>Cloud </a:t>
            </a:r>
            <a:br>
              <a:rPr lang="en-US" sz="1100" kern="0" dirty="0">
                <a:solidFill>
                  <a:srgbClr val="0F828F"/>
                </a:solidFill>
                <a:latin typeface="Arial" panose="020B0604020202020204" pitchFamily="34" charset="0"/>
                <a:ea typeface="Arial Unicode MS" pitchFamily="34" charset="-128"/>
                <a:cs typeface="Arial Unicode MS" pitchFamily="34" charset="-128"/>
              </a:rPr>
            </a:br>
            <a:r>
              <a:rPr lang="en-US" sz="1100" kern="0" dirty="0">
                <a:solidFill>
                  <a:srgbClr val="0F828F"/>
                </a:solidFill>
                <a:latin typeface="Arial" panose="020B0604020202020204" pitchFamily="34" charset="0"/>
                <a:ea typeface="Arial Unicode MS" pitchFamily="34" charset="-128"/>
                <a:cs typeface="Arial Unicode MS" pitchFamily="34" charset="-128"/>
              </a:rPr>
              <a:t>Connector</a:t>
            </a:r>
          </a:p>
        </p:txBody>
      </p:sp>
      <p:sp>
        <p:nvSpPr>
          <p:cNvPr id="176" name="Rectangle 15"/>
          <p:cNvSpPr/>
          <p:nvPr/>
        </p:nvSpPr>
        <p:spPr bwMode="gray">
          <a:xfrm>
            <a:off x="7473396" y="3150499"/>
            <a:ext cx="602653" cy="316186"/>
          </a:xfrm>
          <a:custGeom>
            <a:avLst/>
            <a:gdLst>
              <a:gd name="connsiteX0" fmla="*/ 0 w 1224136"/>
              <a:gd name="connsiteY0" fmla="*/ 0 h 864096"/>
              <a:gd name="connsiteX1" fmla="*/ 1224136 w 1224136"/>
              <a:gd name="connsiteY1" fmla="*/ 0 h 864096"/>
              <a:gd name="connsiteX2" fmla="*/ 1224136 w 1224136"/>
              <a:gd name="connsiteY2" fmla="*/ 864096 h 864096"/>
              <a:gd name="connsiteX3" fmla="*/ 0 w 1224136"/>
              <a:gd name="connsiteY3" fmla="*/ 864096 h 864096"/>
              <a:gd name="connsiteX4" fmla="*/ 0 w 1224136"/>
              <a:gd name="connsiteY4" fmla="*/ 0 h 864096"/>
              <a:gd name="connsiteX0" fmla="*/ 0 w 1224136"/>
              <a:gd name="connsiteY0" fmla="*/ 0 h 864096"/>
              <a:gd name="connsiteX1" fmla="*/ 1224136 w 1224136"/>
              <a:gd name="connsiteY1" fmla="*/ 864096 h 864096"/>
              <a:gd name="connsiteX2" fmla="*/ 0 w 1224136"/>
              <a:gd name="connsiteY2" fmla="*/ 864096 h 864096"/>
              <a:gd name="connsiteX3" fmla="*/ 0 w 1224136"/>
              <a:gd name="connsiteY3" fmla="*/ 0 h 864096"/>
              <a:gd name="connsiteX0" fmla="*/ 0 w 1224136"/>
              <a:gd name="connsiteY0" fmla="*/ 0 h 864096"/>
              <a:gd name="connsiteX1" fmla="*/ 1224136 w 1224136"/>
              <a:gd name="connsiteY1" fmla="*/ 864096 h 864096"/>
              <a:gd name="connsiteX2" fmla="*/ 0 w 1224136"/>
              <a:gd name="connsiteY2" fmla="*/ 864096 h 864096"/>
              <a:gd name="connsiteX3" fmla="*/ 91440 w 1224136"/>
              <a:gd name="connsiteY3" fmla="*/ 91440 h 864096"/>
              <a:gd name="connsiteX0" fmla="*/ 281677 w 1505813"/>
              <a:gd name="connsiteY0" fmla="*/ 0 h 864096"/>
              <a:gd name="connsiteX1" fmla="*/ 1505813 w 1505813"/>
              <a:gd name="connsiteY1" fmla="*/ 864096 h 864096"/>
              <a:gd name="connsiteX2" fmla="*/ 281677 w 1505813"/>
              <a:gd name="connsiteY2" fmla="*/ 864096 h 864096"/>
              <a:gd name="connsiteX3" fmla="*/ 0 w 1505813"/>
              <a:gd name="connsiteY3" fmla="*/ 117715 h 864096"/>
              <a:gd name="connsiteX0" fmla="*/ 0 w 1224136"/>
              <a:gd name="connsiteY0" fmla="*/ 0 h 864096"/>
              <a:gd name="connsiteX1" fmla="*/ 1224136 w 1224136"/>
              <a:gd name="connsiteY1" fmla="*/ 864096 h 864096"/>
              <a:gd name="connsiteX2" fmla="*/ 0 w 1224136"/>
              <a:gd name="connsiteY2" fmla="*/ 864096 h 864096"/>
              <a:gd name="connsiteX0" fmla="*/ 1643743 w 1643743"/>
              <a:gd name="connsiteY0" fmla="*/ 0 h 272186"/>
              <a:gd name="connsiteX1" fmla="*/ 1224136 w 1643743"/>
              <a:gd name="connsiteY1" fmla="*/ 272186 h 272186"/>
              <a:gd name="connsiteX2" fmla="*/ 0 w 1643743"/>
              <a:gd name="connsiteY2" fmla="*/ 272186 h 272186"/>
              <a:gd name="connsiteX0" fmla="*/ 1643743 w 1643743"/>
              <a:gd name="connsiteY0" fmla="*/ 0 h 273546"/>
              <a:gd name="connsiteX1" fmla="*/ 1442464 w 1643743"/>
              <a:gd name="connsiteY1" fmla="*/ 273546 h 273546"/>
              <a:gd name="connsiteX2" fmla="*/ 0 w 1643743"/>
              <a:gd name="connsiteY2" fmla="*/ 272186 h 273546"/>
            </a:gdLst>
            <a:ahLst/>
            <a:cxnLst>
              <a:cxn ang="0">
                <a:pos x="connsiteX0" y="connsiteY0"/>
              </a:cxn>
              <a:cxn ang="0">
                <a:pos x="connsiteX1" y="connsiteY1"/>
              </a:cxn>
              <a:cxn ang="0">
                <a:pos x="connsiteX2" y="connsiteY2"/>
              </a:cxn>
            </a:cxnLst>
            <a:rect l="l" t="t" r="r" b="b"/>
            <a:pathLst>
              <a:path w="1643743" h="273546">
                <a:moveTo>
                  <a:pt x="1643743" y="0"/>
                </a:moveTo>
                <a:lnTo>
                  <a:pt x="1442464" y="273546"/>
                </a:lnTo>
                <a:lnTo>
                  <a:pt x="0" y="272186"/>
                </a:lnTo>
              </a:path>
            </a:pathLst>
          </a:custGeom>
          <a:noFill/>
          <a:ln w="12700" cap="rnd" algn="ctr">
            <a:solidFill>
              <a:srgbClr val="0F828F"/>
            </a:solidFill>
            <a:round/>
            <a:headEnd type="oval" w="sm" len="sm"/>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4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77" name="TextBox 176"/>
          <p:cNvSpPr txBox="1"/>
          <p:nvPr/>
        </p:nvSpPr>
        <p:spPr>
          <a:xfrm>
            <a:off x="6459727" y="3515853"/>
            <a:ext cx="769441" cy="338554"/>
          </a:xfrm>
          <a:prstGeom prst="rect">
            <a:avLst/>
          </a:prstGeom>
          <a:noFill/>
        </p:spPr>
        <p:txBody>
          <a:bodyPr wrap="none" lIns="0" tIns="0" rIns="0" bIns="0" rtlCol="0">
            <a:spAutoFit/>
          </a:bodyPr>
          <a:lstStyle/>
          <a:p>
            <a:pPr algn="ctr" fontAlgn="base">
              <a:spcBef>
                <a:spcPct val="50000"/>
              </a:spcBef>
              <a:spcAft>
                <a:spcPct val="0"/>
              </a:spcAft>
              <a:buClr>
                <a:srgbClr val="F0AB00"/>
              </a:buClr>
              <a:buSzPct val="80000"/>
            </a:pPr>
            <a:r>
              <a:rPr lang="en-US" sz="1100" kern="0" dirty="0">
                <a:solidFill>
                  <a:srgbClr val="0F828F"/>
                </a:solidFill>
                <a:latin typeface="Arial" panose="020B0604020202020204" pitchFamily="34" charset="0"/>
                <a:ea typeface="Arial Unicode MS" pitchFamily="34" charset="-128"/>
                <a:cs typeface="Arial Unicode MS" pitchFamily="34" charset="-128"/>
              </a:rPr>
              <a:t>Connectivity</a:t>
            </a:r>
            <a:br>
              <a:rPr lang="en-US" sz="1100" kern="0" dirty="0">
                <a:solidFill>
                  <a:srgbClr val="0F828F"/>
                </a:solidFill>
                <a:latin typeface="Arial" panose="020B0604020202020204" pitchFamily="34" charset="0"/>
                <a:ea typeface="Arial Unicode MS" pitchFamily="34" charset="-128"/>
                <a:cs typeface="Arial Unicode MS" pitchFamily="34" charset="-128"/>
              </a:rPr>
            </a:br>
            <a:r>
              <a:rPr lang="en-US" sz="1100" kern="0" dirty="0">
                <a:solidFill>
                  <a:srgbClr val="0F828F"/>
                </a:solidFill>
                <a:latin typeface="Arial" panose="020B0604020202020204" pitchFamily="34" charset="0"/>
                <a:ea typeface="Arial Unicode MS" pitchFamily="34" charset="-128"/>
                <a:cs typeface="Arial Unicode MS" pitchFamily="34" charset="-128"/>
              </a:rPr>
              <a:t>service</a:t>
            </a:r>
          </a:p>
        </p:txBody>
      </p:sp>
      <p:sp>
        <p:nvSpPr>
          <p:cNvPr id="178" name="Rectangle 15"/>
          <p:cNvSpPr/>
          <p:nvPr/>
        </p:nvSpPr>
        <p:spPr bwMode="gray">
          <a:xfrm>
            <a:off x="6593665" y="3150499"/>
            <a:ext cx="535506" cy="316186"/>
          </a:xfrm>
          <a:custGeom>
            <a:avLst/>
            <a:gdLst>
              <a:gd name="connsiteX0" fmla="*/ 0 w 1224136"/>
              <a:gd name="connsiteY0" fmla="*/ 0 h 864096"/>
              <a:gd name="connsiteX1" fmla="*/ 1224136 w 1224136"/>
              <a:gd name="connsiteY1" fmla="*/ 0 h 864096"/>
              <a:gd name="connsiteX2" fmla="*/ 1224136 w 1224136"/>
              <a:gd name="connsiteY2" fmla="*/ 864096 h 864096"/>
              <a:gd name="connsiteX3" fmla="*/ 0 w 1224136"/>
              <a:gd name="connsiteY3" fmla="*/ 864096 h 864096"/>
              <a:gd name="connsiteX4" fmla="*/ 0 w 1224136"/>
              <a:gd name="connsiteY4" fmla="*/ 0 h 864096"/>
              <a:gd name="connsiteX0" fmla="*/ 0 w 1224136"/>
              <a:gd name="connsiteY0" fmla="*/ 0 h 864096"/>
              <a:gd name="connsiteX1" fmla="*/ 1224136 w 1224136"/>
              <a:gd name="connsiteY1" fmla="*/ 864096 h 864096"/>
              <a:gd name="connsiteX2" fmla="*/ 0 w 1224136"/>
              <a:gd name="connsiteY2" fmla="*/ 864096 h 864096"/>
              <a:gd name="connsiteX3" fmla="*/ 0 w 1224136"/>
              <a:gd name="connsiteY3" fmla="*/ 0 h 864096"/>
              <a:gd name="connsiteX0" fmla="*/ 0 w 1224136"/>
              <a:gd name="connsiteY0" fmla="*/ 0 h 864096"/>
              <a:gd name="connsiteX1" fmla="*/ 1224136 w 1224136"/>
              <a:gd name="connsiteY1" fmla="*/ 864096 h 864096"/>
              <a:gd name="connsiteX2" fmla="*/ 0 w 1224136"/>
              <a:gd name="connsiteY2" fmla="*/ 864096 h 864096"/>
              <a:gd name="connsiteX3" fmla="*/ 91440 w 1224136"/>
              <a:gd name="connsiteY3" fmla="*/ 91440 h 864096"/>
              <a:gd name="connsiteX0" fmla="*/ 281677 w 1505813"/>
              <a:gd name="connsiteY0" fmla="*/ 0 h 864096"/>
              <a:gd name="connsiteX1" fmla="*/ 1505813 w 1505813"/>
              <a:gd name="connsiteY1" fmla="*/ 864096 h 864096"/>
              <a:gd name="connsiteX2" fmla="*/ 281677 w 1505813"/>
              <a:gd name="connsiteY2" fmla="*/ 864096 h 864096"/>
              <a:gd name="connsiteX3" fmla="*/ 0 w 1505813"/>
              <a:gd name="connsiteY3" fmla="*/ 117715 h 864096"/>
              <a:gd name="connsiteX0" fmla="*/ 0 w 1224136"/>
              <a:gd name="connsiteY0" fmla="*/ 0 h 864096"/>
              <a:gd name="connsiteX1" fmla="*/ 1224136 w 1224136"/>
              <a:gd name="connsiteY1" fmla="*/ 864096 h 864096"/>
              <a:gd name="connsiteX2" fmla="*/ 0 w 1224136"/>
              <a:gd name="connsiteY2" fmla="*/ 864096 h 864096"/>
              <a:gd name="connsiteX0" fmla="*/ 1643743 w 1643743"/>
              <a:gd name="connsiteY0" fmla="*/ 0 h 272186"/>
              <a:gd name="connsiteX1" fmla="*/ 1224136 w 1643743"/>
              <a:gd name="connsiteY1" fmla="*/ 272186 h 272186"/>
              <a:gd name="connsiteX2" fmla="*/ 0 w 1643743"/>
              <a:gd name="connsiteY2" fmla="*/ 272186 h 272186"/>
              <a:gd name="connsiteX0" fmla="*/ 1643743 w 1643743"/>
              <a:gd name="connsiteY0" fmla="*/ 0 h 273546"/>
              <a:gd name="connsiteX1" fmla="*/ 1442464 w 1643743"/>
              <a:gd name="connsiteY1" fmla="*/ 273546 h 273546"/>
              <a:gd name="connsiteX2" fmla="*/ 0 w 1643743"/>
              <a:gd name="connsiteY2" fmla="*/ 272186 h 273546"/>
            </a:gdLst>
            <a:ahLst/>
            <a:cxnLst>
              <a:cxn ang="0">
                <a:pos x="connsiteX0" y="connsiteY0"/>
              </a:cxn>
              <a:cxn ang="0">
                <a:pos x="connsiteX1" y="connsiteY1"/>
              </a:cxn>
              <a:cxn ang="0">
                <a:pos x="connsiteX2" y="connsiteY2"/>
              </a:cxn>
            </a:cxnLst>
            <a:rect l="l" t="t" r="r" b="b"/>
            <a:pathLst>
              <a:path w="1643743" h="273546">
                <a:moveTo>
                  <a:pt x="1643743" y="0"/>
                </a:moveTo>
                <a:lnTo>
                  <a:pt x="1442464" y="273546"/>
                </a:lnTo>
                <a:lnTo>
                  <a:pt x="0" y="272186"/>
                </a:lnTo>
              </a:path>
            </a:pathLst>
          </a:custGeom>
          <a:noFill/>
          <a:ln w="12700" cap="rnd" algn="ctr">
            <a:solidFill>
              <a:srgbClr val="0F828F"/>
            </a:solidFill>
            <a:round/>
            <a:headEnd type="oval" w="sm" len="sm"/>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4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79" name="TextBox 178"/>
          <p:cNvSpPr txBox="1"/>
          <p:nvPr/>
        </p:nvSpPr>
        <p:spPr>
          <a:xfrm>
            <a:off x="8211862" y="3515853"/>
            <a:ext cx="517770" cy="169277"/>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100" kern="0" dirty="0">
                <a:solidFill>
                  <a:srgbClr val="0F828F"/>
                </a:solidFill>
                <a:latin typeface="Arial" panose="020B0604020202020204" pitchFamily="34" charset="0"/>
                <a:ea typeface="Arial Unicode MS" pitchFamily="34" charset="-128"/>
                <a:cs typeface="Arial Unicode MS" pitchFamily="34" charset="-128"/>
              </a:rPr>
              <a:t>Protocol</a:t>
            </a:r>
          </a:p>
        </p:txBody>
      </p:sp>
      <p:sp>
        <p:nvSpPr>
          <p:cNvPr id="180" name="Rectangle 15"/>
          <p:cNvSpPr/>
          <p:nvPr/>
        </p:nvSpPr>
        <p:spPr bwMode="gray">
          <a:xfrm>
            <a:off x="8248767" y="3098731"/>
            <a:ext cx="507148" cy="375974"/>
          </a:xfrm>
          <a:custGeom>
            <a:avLst/>
            <a:gdLst>
              <a:gd name="connsiteX0" fmla="*/ 0 w 1224136"/>
              <a:gd name="connsiteY0" fmla="*/ 0 h 864096"/>
              <a:gd name="connsiteX1" fmla="*/ 1224136 w 1224136"/>
              <a:gd name="connsiteY1" fmla="*/ 0 h 864096"/>
              <a:gd name="connsiteX2" fmla="*/ 1224136 w 1224136"/>
              <a:gd name="connsiteY2" fmla="*/ 864096 h 864096"/>
              <a:gd name="connsiteX3" fmla="*/ 0 w 1224136"/>
              <a:gd name="connsiteY3" fmla="*/ 864096 h 864096"/>
              <a:gd name="connsiteX4" fmla="*/ 0 w 1224136"/>
              <a:gd name="connsiteY4" fmla="*/ 0 h 864096"/>
              <a:gd name="connsiteX0" fmla="*/ 0 w 1224136"/>
              <a:gd name="connsiteY0" fmla="*/ 0 h 864096"/>
              <a:gd name="connsiteX1" fmla="*/ 1224136 w 1224136"/>
              <a:gd name="connsiteY1" fmla="*/ 864096 h 864096"/>
              <a:gd name="connsiteX2" fmla="*/ 0 w 1224136"/>
              <a:gd name="connsiteY2" fmla="*/ 864096 h 864096"/>
              <a:gd name="connsiteX3" fmla="*/ 0 w 1224136"/>
              <a:gd name="connsiteY3" fmla="*/ 0 h 864096"/>
              <a:gd name="connsiteX0" fmla="*/ 0 w 1224136"/>
              <a:gd name="connsiteY0" fmla="*/ 0 h 864096"/>
              <a:gd name="connsiteX1" fmla="*/ 1224136 w 1224136"/>
              <a:gd name="connsiteY1" fmla="*/ 864096 h 864096"/>
              <a:gd name="connsiteX2" fmla="*/ 0 w 1224136"/>
              <a:gd name="connsiteY2" fmla="*/ 864096 h 864096"/>
              <a:gd name="connsiteX3" fmla="*/ 91440 w 1224136"/>
              <a:gd name="connsiteY3" fmla="*/ 91440 h 864096"/>
              <a:gd name="connsiteX0" fmla="*/ 281677 w 1505813"/>
              <a:gd name="connsiteY0" fmla="*/ 0 h 864096"/>
              <a:gd name="connsiteX1" fmla="*/ 1505813 w 1505813"/>
              <a:gd name="connsiteY1" fmla="*/ 864096 h 864096"/>
              <a:gd name="connsiteX2" fmla="*/ 281677 w 1505813"/>
              <a:gd name="connsiteY2" fmla="*/ 864096 h 864096"/>
              <a:gd name="connsiteX3" fmla="*/ 0 w 1505813"/>
              <a:gd name="connsiteY3" fmla="*/ 117715 h 864096"/>
              <a:gd name="connsiteX0" fmla="*/ 0 w 1224136"/>
              <a:gd name="connsiteY0" fmla="*/ 0 h 864096"/>
              <a:gd name="connsiteX1" fmla="*/ 1224136 w 1224136"/>
              <a:gd name="connsiteY1" fmla="*/ 864096 h 864096"/>
              <a:gd name="connsiteX2" fmla="*/ 0 w 1224136"/>
              <a:gd name="connsiteY2" fmla="*/ 864096 h 864096"/>
              <a:gd name="connsiteX0" fmla="*/ 1643743 w 1643743"/>
              <a:gd name="connsiteY0" fmla="*/ 0 h 272186"/>
              <a:gd name="connsiteX1" fmla="*/ 1224136 w 1643743"/>
              <a:gd name="connsiteY1" fmla="*/ 272186 h 272186"/>
              <a:gd name="connsiteX2" fmla="*/ 0 w 1643743"/>
              <a:gd name="connsiteY2" fmla="*/ 272186 h 272186"/>
              <a:gd name="connsiteX0" fmla="*/ 1643743 w 1643743"/>
              <a:gd name="connsiteY0" fmla="*/ 0 h 273546"/>
              <a:gd name="connsiteX1" fmla="*/ 1442464 w 1643743"/>
              <a:gd name="connsiteY1" fmla="*/ 273546 h 273546"/>
              <a:gd name="connsiteX2" fmla="*/ 0 w 1643743"/>
              <a:gd name="connsiteY2" fmla="*/ 272186 h 273546"/>
            </a:gdLst>
            <a:ahLst/>
            <a:cxnLst>
              <a:cxn ang="0">
                <a:pos x="connsiteX0" y="connsiteY0"/>
              </a:cxn>
              <a:cxn ang="0">
                <a:pos x="connsiteX1" y="connsiteY1"/>
              </a:cxn>
              <a:cxn ang="0">
                <a:pos x="connsiteX2" y="connsiteY2"/>
              </a:cxn>
            </a:cxnLst>
            <a:rect l="l" t="t" r="r" b="b"/>
            <a:pathLst>
              <a:path w="1643743" h="273546">
                <a:moveTo>
                  <a:pt x="1643743" y="0"/>
                </a:moveTo>
                <a:lnTo>
                  <a:pt x="1442464" y="273546"/>
                </a:lnTo>
                <a:lnTo>
                  <a:pt x="0" y="272186"/>
                </a:lnTo>
              </a:path>
            </a:pathLst>
          </a:custGeom>
          <a:noFill/>
          <a:ln w="12700" cap="rnd" algn="ctr">
            <a:solidFill>
              <a:srgbClr val="0F828F"/>
            </a:solidFill>
            <a:round/>
            <a:headEnd type="oval" w="sm" len="sm"/>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4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84" name="Rechteck 9"/>
          <p:cNvSpPr/>
          <p:nvPr/>
        </p:nvSpPr>
        <p:spPr>
          <a:xfrm>
            <a:off x="2589477" y="4860206"/>
            <a:ext cx="3318055" cy="899121"/>
          </a:xfrm>
          <a:prstGeom prst="rect">
            <a:avLst/>
          </a:prstGeom>
          <a:noFill/>
          <a:ln w="19050" cap="rnd">
            <a:solidFill>
              <a:srgbClr val="074D92"/>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0" rtlCol="0" anchor="t" anchorCtr="0"/>
          <a:lstStyle/>
          <a:p>
            <a:pPr fontAlgn="base">
              <a:spcBef>
                <a:spcPts val="600"/>
              </a:spcBef>
              <a:spcAft>
                <a:spcPct val="0"/>
              </a:spcAft>
              <a:buClr>
                <a:srgbClr val="F0AB00"/>
              </a:buClr>
              <a:buSzPct val="80000"/>
            </a:pPr>
            <a:endParaRPr lang="en-US" sz="1200" b="1" kern="0" dirty="0">
              <a:solidFill>
                <a:schemeClr val="accent2"/>
              </a:solidFill>
              <a:latin typeface="BentonSans" charset="0"/>
              <a:ea typeface="BentonSans" charset="0"/>
              <a:cs typeface="BentonSans" charset="0"/>
            </a:endParaRPr>
          </a:p>
        </p:txBody>
      </p:sp>
      <p:sp>
        <p:nvSpPr>
          <p:cNvPr id="185" name="Rechteck 9"/>
          <p:cNvSpPr/>
          <p:nvPr/>
        </p:nvSpPr>
        <p:spPr>
          <a:xfrm>
            <a:off x="2815827" y="5247584"/>
            <a:ext cx="2958934" cy="347606"/>
          </a:xfrm>
          <a:prstGeom prst="rect">
            <a:avLst/>
          </a:prstGeom>
          <a:noFill/>
          <a:ln w="19050" cap="rnd">
            <a:solidFill>
              <a:srgbClr val="0A6ED1"/>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r>
              <a:rPr lang="en-US" sz="1200" b="1" dirty="0">
                <a:solidFill>
                  <a:schemeClr val="tx1">
                    <a:lumMod val="65000"/>
                    <a:lumOff val="35000"/>
                  </a:schemeClr>
                </a:solidFill>
              </a:rPr>
              <a:t>SAP BTP, Cloud Foundry Environment</a:t>
            </a:r>
          </a:p>
        </p:txBody>
      </p:sp>
      <p:pic>
        <p:nvPicPr>
          <p:cNvPr id="188" name="Bild 76"/>
          <p:cNvPicPr>
            <a:picLocks noChangeAspect="1"/>
          </p:cNvPicPr>
          <p:nvPr/>
        </p:nvPicPr>
        <p:blipFill rotWithShape="1">
          <a:blip r:embed="rId3" cstate="screen">
            <a:duotone>
              <a:prstClr val="black"/>
              <a:schemeClr val="accent2">
                <a:tint val="45000"/>
                <a:satMod val="400000"/>
              </a:schemeClr>
            </a:duotone>
            <a:extLst>
              <a:ext uri="{28A0092B-C50C-407E-A947-70E740481C1C}">
                <a14:useLocalDpi xmlns:a14="http://schemas.microsoft.com/office/drawing/2010/main"/>
              </a:ext>
            </a:extLst>
          </a:blip>
          <a:srcRect l="-13058" t="-15498" r="-14260" b="-19497"/>
          <a:stretch/>
        </p:blipFill>
        <p:spPr>
          <a:xfrm>
            <a:off x="869322" y="5168359"/>
            <a:ext cx="477278" cy="506056"/>
          </a:xfrm>
          <a:prstGeom prst="rect">
            <a:avLst/>
          </a:prstGeom>
        </p:spPr>
      </p:pic>
      <p:cxnSp>
        <p:nvCxnSpPr>
          <p:cNvPr id="199" name="Straight Arrow Connector 198"/>
          <p:cNvCxnSpPr>
            <a:cxnSpLocks/>
            <a:stCxn id="185" idx="1"/>
            <a:endCxn id="188" idx="3"/>
          </p:cNvCxnSpPr>
          <p:nvPr/>
        </p:nvCxnSpPr>
        <p:spPr>
          <a:xfrm flipH="1">
            <a:off x="1346600" y="5421387"/>
            <a:ext cx="1469227" cy="0"/>
          </a:xfrm>
          <a:prstGeom prst="straightConnector1">
            <a:avLst/>
          </a:prstGeom>
          <a:ln w="19050" cap="rnd" cmpd="sng">
            <a:solidFill>
              <a:srgbClr val="107E3E"/>
            </a:solidFill>
            <a:miter lim="8000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02" name="Abgerundetes Rechteck 64"/>
          <p:cNvSpPr/>
          <p:nvPr/>
        </p:nvSpPr>
        <p:spPr>
          <a:xfrm>
            <a:off x="1617462" y="5436806"/>
            <a:ext cx="1046332" cy="203624"/>
          </a:xfrm>
          <a:prstGeom prst="roundRect">
            <a:avLst>
              <a:gd name="adj" fmla="val 4078"/>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r>
              <a:rPr lang="en-US" sz="1100" dirty="0">
                <a:solidFill>
                  <a:srgbClr val="107E3E"/>
                </a:solidFill>
                <a:latin typeface="Arial" charset="0"/>
                <a:ea typeface="Arial" charset="0"/>
                <a:cs typeface="Arial" charset="0"/>
              </a:rPr>
              <a:t>mutual trust</a:t>
            </a:r>
          </a:p>
        </p:txBody>
      </p:sp>
      <p:sp>
        <p:nvSpPr>
          <p:cNvPr id="207" name="TextBox 206"/>
          <p:cNvSpPr txBox="1"/>
          <p:nvPr/>
        </p:nvSpPr>
        <p:spPr>
          <a:xfrm>
            <a:off x="1117773" y="4847924"/>
            <a:ext cx="1393937" cy="169277"/>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1400" kern="0">
                <a:solidFill>
                  <a:srgbClr val="1A9898"/>
                </a:solidFill>
                <a:latin typeface="BentonSans Regular Italic" panose="02000503000000090004" pitchFamily="2" charset="0"/>
                <a:ea typeface="Arial Unicode MS" pitchFamily="34" charset="-128"/>
                <a:cs typeface="Arial Unicode MS" pitchFamily="34" charset="-128"/>
              </a:defRPr>
            </a:lvl1pPr>
          </a:lstStyle>
          <a:p>
            <a:r>
              <a:rPr lang="en-US" sz="1100" dirty="0">
                <a:solidFill>
                  <a:srgbClr val="0F828F"/>
                </a:solidFill>
                <a:latin typeface="Arial" panose="020B0604020202020204" pitchFamily="34" charset="0"/>
              </a:rPr>
              <a:t>Mutual trust relation</a:t>
            </a:r>
          </a:p>
        </p:txBody>
      </p:sp>
      <p:sp>
        <p:nvSpPr>
          <p:cNvPr id="208" name="Rectangle 15"/>
          <p:cNvSpPr/>
          <p:nvPr/>
        </p:nvSpPr>
        <p:spPr bwMode="gray">
          <a:xfrm flipV="1">
            <a:off x="1575444" y="5066041"/>
            <a:ext cx="445579" cy="305948"/>
          </a:xfrm>
          <a:custGeom>
            <a:avLst/>
            <a:gdLst>
              <a:gd name="connsiteX0" fmla="*/ 0 w 1224136"/>
              <a:gd name="connsiteY0" fmla="*/ 0 h 864096"/>
              <a:gd name="connsiteX1" fmla="*/ 1224136 w 1224136"/>
              <a:gd name="connsiteY1" fmla="*/ 0 h 864096"/>
              <a:gd name="connsiteX2" fmla="*/ 1224136 w 1224136"/>
              <a:gd name="connsiteY2" fmla="*/ 864096 h 864096"/>
              <a:gd name="connsiteX3" fmla="*/ 0 w 1224136"/>
              <a:gd name="connsiteY3" fmla="*/ 864096 h 864096"/>
              <a:gd name="connsiteX4" fmla="*/ 0 w 1224136"/>
              <a:gd name="connsiteY4" fmla="*/ 0 h 864096"/>
              <a:gd name="connsiteX0" fmla="*/ 0 w 1224136"/>
              <a:gd name="connsiteY0" fmla="*/ 0 h 864096"/>
              <a:gd name="connsiteX1" fmla="*/ 1224136 w 1224136"/>
              <a:gd name="connsiteY1" fmla="*/ 864096 h 864096"/>
              <a:gd name="connsiteX2" fmla="*/ 0 w 1224136"/>
              <a:gd name="connsiteY2" fmla="*/ 864096 h 864096"/>
              <a:gd name="connsiteX3" fmla="*/ 0 w 1224136"/>
              <a:gd name="connsiteY3" fmla="*/ 0 h 864096"/>
              <a:gd name="connsiteX0" fmla="*/ 0 w 1224136"/>
              <a:gd name="connsiteY0" fmla="*/ 0 h 864096"/>
              <a:gd name="connsiteX1" fmla="*/ 1224136 w 1224136"/>
              <a:gd name="connsiteY1" fmla="*/ 864096 h 864096"/>
              <a:gd name="connsiteX2" fmla="*/ 0 w 1224136"/>
              <a:gd name="connsiteY2" fmla="*/ 864096 h 864096"/>
              <a:gd name="connsiteX3" fmla="*/ 91440 w 1224136"/>
              <a:gd name="connsiteY3" fmla="*/ 91440 h 864096"/>
              <a:gd name="connsiteX0" fmla="*/ 281677 w 1505813"/>
              <a:gd name="connsiteY0" fmla="*/ 0 h 864096"/>
              <a:gd name="connsiteX1" fmla="*/ 1505813 w 1505813"/>
              <a:gd name="connsiteY1" fmla="*/ 864096 h 864096"/>
              <a:gd name="connsiteX2" fmla="*/ 281677 w 1505813"/>
              <a:gd name="connsiteY2" fmla="*/ 864096 h 864096"/>
              <a:gd name="connsiteX3" fmla="*/ 0 w 1505813"/>
              <a:gd name="connsiteY3" fmla="*/ 117715 h 864096"/>
              <a:gd name="connsiteX0" fmla="*/ 0 w 1224136"/>
              <a:gd name="connsiteY0" fmla="*/ 0 h 864096"/>
              <a:gd name="connsiteX1" fmla="*/ 1224136 w 1224136"/>
              <a:gd name="connsiteY1" fmla="*/ 864096 h 864096"/>
              <a:gd name="connsiteX2" fmla="*/ 0 w 1224136"/>
              <a:gd name="connsiteY2" fmla="*/ 864096 h 864096"/>
              <a:gd name="connsiteX0" fmla="*/ 1643743 w 1643743"/>
              <a:gd name="connsiteY0" fmla="*/ 0 h 272186"/>
              <a:gd name="connsiteX1" fmla="*/ 1224136 w 1643743"/>
              <a:gd name="connsiteY1" fmla="*/ 272186 h 272186"/>
              <a:gd name="connsiteX2" fmla="*/ 0 w 1643743"/>
              <a:gd name="connsiteY2" fmla="*/ 272186 h 272186"/>
              <a:gd name="connsiteX0" fmla="*/ 1643743 w 1643743"/>
              <a:gd name="connsiteY0" fmla="*/ 0 h 273546"/>
              <a:gd name="connsiteX1" fmla="*/ 1442464 w 1643743"/>
              <a:gd name="connsiteY1" fmla="*/ 273546 h 273546"/>
              <a:gd name="connsiteX2" fmla="*/ 0 w 1643743"/>
              <a:gd name="connsiteY2" fmla="*/ 272186 h 273546"/>
            </a:gdLst>
            <a:ahLst/>
            <a:cxnLst>
              <a:cxn ang="0">
                <a:pos x="connsiteX0" y="connsiteY0"/>
              </a:cxn>
              <a:cxn ang="0">
                <a:pos x="connsiteX1" y="connsiteY1"/>
              </a:cxn>
              <a:cxn ang="0">
                <a:pos x="connsiteX2" y="connsiteY2"/>
              </a:cxn>
            </a:cxnLst>
            <a:rect l="l" t="t" r="r" b="b"/>
            <a:pathLst>
              <a:path w="1643743" h="273546">
                <a:moveTo>
                  <a:pt x="1643743" y="0"/>
                </a:moveTo>
                <a:lnTo>
                  <a:pt x="1442464" y="273546"/>
                </a:lnTo>
                <a:lnTo>
                  <a:pt x="0" y="272186"/>
                </a:lnTo>
              </a:path>
            </a:pathLst>
          </a:custGeom>
          <a:noFill/>
          <a:ln w="12700" cap="rnd" algn="ctr">
            <a:solidFill>
              <a:srgbClr val="0F828F"/>
            </a:solidFill>
            <a:round/>
            <a:headEnd type="oval" w="sm" len="sm"/>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4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09" name="TextBox 208"/>
          <p:cNvSpPr txBox="1"/>
          <p:nvPr/>
        </p:nvSpPr>
        <p:spPr>
          <a:xfrm>
            <a:off x="511016" y="4127844"/>
            <a:ext cx="5358328" cy="430887"/>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b="1" kern="0" dirty="0">
                <a:solidFill>
                  <a:schemeClr val="tx1">
                    <a:lumMod val="65000"/>
                    <a:lumOff val="35000"/>
                  </a:schemeClr>
                </a:solidFill>
                <a:ea typeface="Arial Unicode MS" pitchFamily="34" charset="-128"/>
                <a:cs typeface="Arial Unicode MS" pitchFamily="34" charset="-128"/>
              </a:rPr>
              <a:t>Mutual Trust Relation: Solid arrow in both directions </a:t>
            </a:r>
            <a:br>
              <a:rPr lang="en-US" sz="1400" b="1" kern="0" dirty="0">
                <a:solidFill>
                  <a:schemeClr val="tx1">
                    <a:lumMod val="65000"/>
                    <a:lumOff val="35000"/>
                  </a:schemeClr>
                </a:solidFill>
                <a:ea typeface="Arial Unicode MS" pitchFamily="34" charset="-128"/>
                <a:cs typeface="Arial Unicode MS" pitchFamily="34" charset="-128"/>
              </a:rPr>
            </a:br>
            <a:endParaRPr lang="en-US" sz="1400" kern="0" dirty="0">
              <a:solidFill>
                <a:schemeClr val="tx1">
                  <a:lumMod val="65000"/>
                  <a:lumOff val="35000"/>
                </a:schemeClr>
              </a:solidFill>
              <a:ea typeface="Arial Unicode MS" pitchFamily="34" charset="-128"/>
              <a:cs typeface="Arial Unicode MS" pitchFamily="34" charset="-128"/>
            </a:endParaRPr>
          </a:p>
        </p:txBody>
      </p:sp>
      <p:cxnSp>
        <p:nvCxnSpPr>
          <p:cNvPr id="211" name="Gerade Verbindung 60"/>
          <p:cNvCxnSpPr/>
          <p:nvPr/>
        </p:nvCxnSpPr>
        <p:spPr>
          <a:xfrm flipV="1">
            <a:off x="8248767" y="4937334"/>
            <a:ext cx="0" cy="339706"/>
          </a:xfrm>
          <a:prstGeom prst="line">
            <a:avLst/>
          </a:prstGeom>
          <a:ln w="38100" cap="rnd">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213" name="Rechteck 9"/>
          <p:cNvSpPr/>
          <p:nvPr/>
        </p:nvSpPr>
        <p:spPr>
          <a:xfrm>
            <a:off x="9232946" y="4988038"/>
            <a:ext cx="2336390" cy="674520"/>
          </a:xfrm>
          <a:prstGeom prst="rect">
            <a:avLst/>
          </a:prstGeom>
          <a:noFill/>
          <a:ln w="19050" cap="rnd">
            <a:solidFill>
              <a:srgbClr val="427CAC"/>
            </a:solidFill>
          </a:ln>
        </p:spPr>
        <p:style>
          <a:lnRef idx="2">
            <a:schemeClr val="accent1">
              <a:shade val="50000"/>
            </a:schemeClr>
          </a:lnRef>
          <a:fillRef idx="1">
            <a:schemeClr val="accent1"/>
          </a:fillRef>
          <a:effectRef idx="0">
            <a:schemeClr val="accent1"/>
          </a:effectRef>
          <a:fontRef idx="minor">
            <a:schemeClr val="lt1"/>
          </a:fontRef>
        </p:style>
        <p:txBody>
          <a:bodyPr lIns="36000" tIns="0" rIns="36000" bIns="0" rtlCol="0" anchor="t" anchorCtr="0"/>
          <a:lstStyle/>
          <a:p>
            <a:pPr fontAlgn="base">
              <a:spcBef>
                <a:spcPts val="600"/>
              </a:spcBef>
              <a:spcAft>
                <a:spcPct val="0"/>
              </a:spcAft>
              <a:buClr>
                <a:srgbClr val="F0AB00"/>
              </a:buClr>
              <a:buSzPct val="80000"/>
            </a:pPr>
            <a:endParaRPr lang="en-US" sz="1600" b="1" kern="0" dirty="0">
              <a:solidFill>
                <a:schemeClr val="tx1">
                  <a:lumMod val="65000"/>
                  <a:lumOff val="35000"/>
                </a:schemeClr>
              </a:solidFill>
              <a:latin typeface="BentonSans" charset="0"/>
              <a:ea typeface="BentonSans" charset="0"/>
              <a:cs typeface="BentonSans" charset="0"/>
            </a:endParaRPr>
          </a:p>
        </p:txBody>
      </p:sp>
      <p:sp>
        <p:nvSpPr>
          <p:cNvPr id="216" name="TextBox 215"/>
          <p:cNvSpPr txBox="1"/>
          <p:nvPr/>
        </p:nvSpPr>
        <p:spPr>
          <a:xfrm>
            <a:off x="8536666" y="5940497"/>
            <a:ext cx="1377345" cy="33855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kern="0" dirty="0">
                <a:solidFill>
                  <a:srgbClr val="0F828F"/>
                </a:solidFill>
                <a:latin typeface="Arial" panose="020B0604020202020204" pitchFamily="34" charset="0"/>
                <a:ea typeface="Arial Unicode MS" pitchFamily="34" charset="-128"/>
                <a:cs typeface="Arial Unicode MS" pitchFamily="34" charset="-128"/>
              </a:rPr>
              <a:t>Bidirectional RFC via tunnel connection</a:t>
            </a:r>
          </a:p>
        </p:txBody>
      </p:sp>
      <p:cxnSp>
        <p:nvCxnSpPr>
          <p:cNvPr id="219" name="Straight Connector 218"/>
          <p:cNvCxnSpPr>
            <a:cxnSpLocks/>
            <a:stCxn id="93" idx="1"/>
          </p:cNvCxnSpPr>
          <p:nvPr/>
        </p:nvCxnSpPr>
        <p:spPr>
          <a:xfrm flipH="1" flipV="1">
            <a:off x="6931495" y="5408702"/>
            <a:ext cx="500195" cy="5423"/>
          </a:xfrm>
          <a:prstGeom prst="line">
            <a:avLst/>
          </a:prstGeom>
          <a:ln w="25400" cap="rnd" cmpd="sng">
            <a:solidFill>
              <a:srgbClr val="2B7D2B"/>
            </a:solidFill>
            <a:roun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25" name="Gerade Verbindung 60"/>
          <p:cNvCxnSpPr/>
          <p:nvPr/>
        </p:nvCxnSpPr>
        <p:spPr>
          <a:xfrm flipV="1">
            <a:off x="8248767" y="5520448"/>
            <a:ext cx="0" cy="332758"/>
          </a:xfrm>
          <a:prstGeom prst="line">
            <a:avLst/>
          </a:prstGeom>
          <a:ln w="38100" cap="rnd">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p:cNvCxnSpPr>
            <a:cxnSpLocks/>
            <a:stCxn id="230" idx="1"/>
            <a:endCxn id="93" idx="3"/>
          </p:cNvCxnSpPr>
          <p:nvPr/>
        </p:nvCxnSpPr>
        <p:spPr>
          <a:xfrm flipH="1">
            <a:off x="8079690" y="5408701"/>
            <a:ext cx="1335176" cy="5424"/>
          </a:xfrm>
          <a:prstGeom prst="line">
            <a:avLst/>
          </a:prstGeom>
          <a:ln w="25400" cap="rnd" cmpd="sng">
            <a:solidFill>
              <a:srgbClr val="2B7D2B"/>
            </a:solidFill>
            <a:roun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15" name="Abgerundetes Rechteck 24"/>
          <p:cNvSpPr/>
          <p:nvPr/>
        </p:nvSpPr>
        <p:spPr>
          <a:xfrm>
            <a:off x="8592308" y="5307341"/>
            <a:ext cx="568290" cy="197699"/>
          </a:xfrm>
          <a:prstGeom prst="roundRect">
            <a:avLst>
              <a:gd name="adj" fmla="val 50000"/>
            </a:avLst>
          </a:prstGeom>
          <a:solidFill>
            <a:srgbClr val="2B7D2B"/>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200" dirty="0">
                <a:solidFill>
                  <a:schemeClr val="bg1"/>
                </a:solidFill>
                <a:latin typeface="BentonSans Book " charset="0"/>
                <a:ea typeface="BentonSans Book " charset="0"/>
                <a:cs typeface="BentonSans Book " charset="0"/>
              </a:rPr>
              <a:t>RFC</a:t>
            </a:r>
          </a:p>
        </p:txBody>
      </p:sp>
      <p:sp>
        <p:nvSpPr>
          <p:cNvPr id="230" name="Rechteck 9"/>
          <p:cNvSpPr/>
          <p:nvPr/>
        </p:nvSpPr>
        <p:spPr>
          <a:xfrm>
            <a:off x="9414866" y="5266117"/>
            <a:ext cx="2059418" cy="285168"/>
          </a:xfrm>
          <a:prstGeom prst="rect">
            <a:avLst/>
          </a:prstGeom>
          <a:noFill/>
          <a:ln w="19050" cap="rnd">
            <a:solidFill>
              <a:srgbClr val="5A7A94"/>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r>
              <a:rPr lang="en-US" sz="1100" dirty="0">
                <a:solidFill>
                  <a:schemeClr val="tx1">
                    <a:lumMod val="65000"/>
                    <a:lumOff val="35000"/>
                  </a:schemeClr>
                </a:solidFill>
              </a:rPr>
              <a:t>SAP S/4HANA Cloud system</a:t>
            </a:r>
          </a:p>
        </p:txBody>
      </p:sp>
      <p:sp>
        <p:nvSpPr>
          <p:cNvPr id="234" name="Rectangle 15"/>
          <p:cNvSpPr/>
          <p:nvPr/>
        </p:nvSpPr>
        <p:spPr bwMode="gray">
          <a:xfrm flipH="1">
            <a:off x="8478718" y="5417853"/>
            <a:ext cx="891087" cy="439987"/>
          </a:xfrm>
          <a:custGeom>
            <a:avLst/>
            <a:gdLst>
              <a:gd name="connsiteX0" fmla="*/ 0 w 1224136"/>
              <a:gd name="connsiteY0" fmla="*/ 0 h 864096"/>
              <a:gd name="connsiteX1" fmla="*/ 1224136 w 1224136"/>
              <a:gd name="connsiteY1" fmla="*/ 0 h 864096"/>
              <a:gd name="connsiteX2" fmla="*/ 1224136 w 1224136"/>
              <a:gd name="connsiteY2" fmla="*/ 864096 h 864096"/>
              <a:gd name="connsiteX3" fmla="*/ 0 w 1224136"/>
              <a:gd name="connsiteY3" fmla="*/ 864096 h 864096"/>
              <a:gd name="connsiteX4" fmla="*/ 0 w 1224136"/>
              <a:gd name="connsiteY4" fmla="*/ 0 h 864096"/>
              <a:gd name="connsiteX0" fmla="*/ 0 w 1224136"/>
              <a:gd name="connsiteY0" fmla="*/ 0 h 864096"/>
              <a:gd name="connsiteX1" fmla="*/ 1224136 w 1224136"/>
              <a:gd name="connsiteY1" fmla="*/ 864096 h 864096"/>
              <a:gd name="connsiteX2" fmla="*/ 0 w 1224136"/>
              <a:gd name="connsiteY2" fmla="*/ 864096 h 864096"/>
              <a:gd name="connsiteX3" fmla="*/ 0 w 1224136"/>
              <a:gd name="connsiteY3" fmla="*/ 0 h 864096"/>
              <a:gd name="connsiteX0" fmla="*/ 0 w 1224136"/>
              <a:gd name="connsiteY0" fmla="*/ 0 h 864096"/>
              <a:gd name="connsiteX1" fmla="*/ 1224136 w 1224136"/>
              <a:gd name="connsiteY1" fmla="*/ 864096 h 864096"/>
              <a:gd name="connsiteX2" fmla="*/ 0 w 1224136"/>
              <a:gd name="connsiteY2" fmla="*/ 864096 h 864096"/>
              <a:gd name="connsiteX3" fmla="*/ 91440 w 1224136"/>
              <a:gd name="connsiteY3" fmla="*/ 91440 h 864096"/>
              <a:gd name="connsiteX0" fmla="*/ 281677 w 1505813"/>
              <a:gd name="connsiteY0" fmla="*/ 0 h 864096"/>
              <a:gd name="connsiteX1" fmla="*/ 1505813 w 1505813"/>
              <a:gd name="connsiteY1" fmla="*/ 864096 h 864096"/>
              <a:gd name="connsiteX2" fmla="*/ 281677 w 1505813"/>
              <a:gd name="connsiteY2" fmla="*/ 864096 h 864096"/>
              <a:gd name="connsiteX3" fmla="*/ 0 w 1505813"/>
              <a:gd name="connsiteY3" fmla="*/ 117715 h 864096"/>
              <a:gd name="connsiteX0" fmla="*/ 0 w 1224136"/>
              <a:gd name="connsiteY0" fmla="*/ 0 h 864096"/>
              <a:gd name="connsiteX1" fmla="*/ 1224136 w 1224136"/>
              <a:gd name="connsiteY1" fmla="*/ 864096 h 864096"/>
              <a:gd name="connsiteX2" fmla="*/ 0 w 1224136"/>
              <a:gd name="connsiteY2" fmla="*/ 864096 h 864096"/>
              <a:gd name="connsiteX0" fmla="*/ 1643743 w 1643743"/>
              <a:gd name="connsiteY0" fmla="*/ 0 h 272186"/>
              <a:gd name="connsiteX1" fmla="*/ 1224136 w 1643743"/>
              <a:gd name="connsiteY1" fmla="*/ 272186 h 272186"/>
              <a:gd name="connsiteX2" fmla="*/ 0 w 1643743"/>
              <a:gd name="connsiteY2" fmla="*/ 272186 h 272186"/>
              <a:gd name="connsiteX0" fmla="*/ 1643743 w 1643743"/>
              <a:gd name="connsiteY0" fmla="*/ 0 h 273546"/>
              <a:gd name="connsiteX1" fmla="*/ 1442464 w 1643743"/>
              <a:gd name="connsiteY1" fmla="*/ 273546 h 273546"/>
              <a:gd name="connsiteX2" fmla="*/ 0 w 1643743"/>
              <a:gd name="connsiteY2" fmla="*/ 272186 h 273546"/>
            </a:gdLst>
            <a:ahLst/>
            <a:cxnLst>
              <a:cxn ang="0">
                <a:pos x="connsiteX0" y="connsiteY0"/>
              </a:cxn>
              <a:cxn ang="0">
                <a:pos x="connsiteX1" y="connsiteY1"/>
              </a:cxn>
              <a:cxn ang="0">
                <a:pos x="connsiteX2" y="connsiteY2"/>
              </a:cxn>
            </a:cxnLst>
            <a:rect l="l" t="t" r="r" b="b"/>
            <a:pathLst>
              <a:path w="1643743" h="273546">
                <a:moveTo>
                  <a:pt x="1643743" y="0"/>
                </a:moveTo>
                <a:lnTo>
                  <a:pt x="1442464" y="273546"/>
                </a:lnTo>
                <a:lnTo>
                  <a:pt x="0" y="272186"/>
                </a:lnTo>
              </a:path>
            </a:pathLst>
          </a:custGeom>
          <a:noFill/>
          <a:ln w="12700" cap="rnd" algn="ctr">
            <a:solidFill>
              <a:srgbClr val="0F828F"/>
            </a:solidFill>
            <a:round/>
            <a:headEnd type="oval" w="sm" len="sm"/>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4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38" name="TextBox 237"/>
          <p:cNvSpPr txBox="1"/>
          <p:nvPr/>
        </p:nvSpPr>
        <p:spPr>
          <a:xfrm>
            <a:off x="6938598" y="5940497"/>
            <a:ext cx="650819" cy="338554"/>
          </a:xfrm>
          <a:prstGeom prst="rect">
            <a:avLst/>
          </a:prstGeom>
          <a:noFill/>
        </p:spPr>
        <p:txBody>
          <a:bodyPr wrap="none" lIns="0" tIns="0" rIns="0" bIns="0" rtlCol="0">
            <a:spAutoFit/>
          </a:bodyPr>
          <a:lstStyle/>
          <a:p>
            <a:pPr algn="ctr" fontAlgn="base">
              <a:spcBef>
                <a:spcPct val="50000"/>
              </a:spcBef>
              <a:spcAft>
                <a:spcPct val="0"/>
              </a:spcAft>
              <a:buClr>
                <a:srgbClr val="F0AB00"/>
              </a:buClr>
              <a:buSzPct val="80000"/>
            </a:pPr>
            <a:r>
              <a:rPr lang="en-US" sz="1100" kern="0" dirty="0">
                <a:solidFill>
                  <a:srgbClr val="0F828F"/>
                </a:solidFill>
                <a:latin typeface="Arial" panose="020B0604020202020204" pitchFamily="34" charset="0"/>
                <a:ea typeface="Arial Unicode MS" pitchFamily="34" charset="-128"/>
                <a:cs typeface="Arial Unicode MS" pitchFamily="34" charset="-128"/>
              </a:rPr>
              <a:t>Cloud </a:t>
            </a:r>
            <a:br>
              <a:rPr lang="en-US" sz="1100" kern="0" dirty="0">
                <a:solidFill>
                  <a:srgbClr val="0F828F"/>
                </a:solidFill>
                <a:latin typeface="Arial" panose="020B0604020202020204" pitchFamily="34" charset="0"/>
                <a:ea typeface="Arial Unicode MS" pitchFamily="34" charset="-128"/>
                <a:cs typeface="Arial Unicode MS" pitchFamily="34" charset="-128"/>
              </a:rPr>
            </a:br>
            <a:r>
              <a:rPr lang="en-US" sz="1100" kern="0" dirty="0">
                <a:solidFill>
                  <a:srgbClr val="0F828F"/>
                </a:solidFill>
                <a:latin typeface="Arial" panose="020B0604020202020204" pitchFamily="34" charset="0"/>
                <a:ea typeface="Arial Unicode MS" pitchFamily="34" charset="-128"/>
                <a:cs typeface="Arial Unicode MS" pitchFamily="34" charset="-128"/>
              </a:rPr>
              <a:t>Connector</a:t>
            </a:r>
          </a:p>
        </p:txBody>
      </p:sp>
      <p:sp>
        <p:nvSpPr>
          <p:cNvPr id="239" name="Rectangle 15"/>
          <p:cNvSpPr/>
          <p:nvPr/>
        </p:nvSpPr>
        <p:spPr bwMode="gray">
          <a:xfrm>
            <a:off x="7002074" y="5541654"/>
            <a:ext cx="602653" cy="316186"/>
          </a:xfrm>
          <a:custGeom>
            <a:avLst/>
            <a:gdLst>
              <a:gd name="connsiteX0" fmla="*/ 0 w 1224136"/>
              <a:gd name="connsiteY0" fmla="*/ 0 h 864096"/>
              <a:gd name="connsiteX1" fmla="*/ 1224136 w 1224136"/>
              <a:gd name="connsiteY1" fmla="*/ 0 h 864096"/>
              <a:gd name="connsiteX2" fmla="*/ 1224136 w 1224136"/>
              <a:gd name="connsiteY2" fmla="*/ 864096 h 864096"/>
              <a:gd name="connsiteX3" fmla="*/ 0 w 1224136"/>
              <a:gd name="connsiteY3" fmla="*/ 864096 h 864096"/>
              <a:gd name="connsiteX4" fmla="*/ 0 w 1224136"/>
              <a:gd name="connsiteY4" fmla="*/ 0 h 864096"/>
              <a:gd name="connsiteX0" fmla="*/ 0 w 1224136"/>
              <a:gd name="connsiteY0" fmla="*/ 0 h 864096"/>
              <a:gd name="connsiteX1" fmla="*/ 1224136 w 1224136"/>
              <a:gd name="connsiteY1" fmla="*/ 864096 h 864096"/>
              <a:gd name="connsiteX2" fmla="*/ 0 w 1224136"/>
              <a:gd name="connsiteY2" fmla="*/ 864096 h 864096"/>
              <a:gd name="connsiteX3" fmla="*/ 0 w 1224136"/>
              <a:gd name="connsiteY3" fmla="*/ 0 h 864096"/>
              <a:gd name="connsiteX0" fmla="*/ 0 w 1224136"/>
              <a:gd name="connsiteY0" fmla="*/ 0 h 864096"/>
              <a:gd name="connsiteX1" fmla="*/ 1224136 w 1224136"/>
              <a:gd name="connsiteY1" fmla="*/ 864096 h 864096"/>
              <a:gd name="connsiteX2" fmla="*/ 0 w 1224136"/>
              <a:gd name="connsiteY2" fmla="*/ 864096 h 864096"/>
              <a:gd name="connsiteX3" fmla="*/ 91440 w 1224136"/>
              <a:gd name="connsiteY3" fmla="*/ 91440 h 864096"/>
              <a:gd name="connsiteX0" fmla="*/ 281677 w 1505813"/>
              <a:gd name="connsiteY0" fmla="*/ 0 h 864096"/>
              <a:gd name="connsiteX1" fmla="*/ 1505813 w 1505813"/>
              <a:gd name="connsiteY1" fmla="*/ 864096 h 864096"/>
              <a:gd name="connsiteX2" fmla="*/ 281677 w 1505813"/>
              <a:gd name="connsiteY2" fmla="*/ 864096 h 864096"/>
              <a:gd name="connsiteX3" fmla="*/ 0 w 1505813"/>
              <a:gd name="connsiteY3" fmla="*/ 117715 h 864096"/>
              <a:gd name="connsiteX0" fmla="*/ 0 w 1224136"/>
              <a:gd name="connsiteY0" fmla="*/ 0 h 864096"/>
              <a:gd name="connsiteX1" fmla="*/ 1224136 w 1224136"/>
              <a:gd name="connsiteY1" fmla="*/ 864096 h 864096"/>
              <a:gd name="connsiteX2" fmla="*/ 0 w 1224136"/>
              <a:gd name="connsiteY2" fmla="*/ 864096 h 864096"/>
              <a:gd name="connsiteX0" fmla="*/ 1643743 w 1643743"/>
              <a:gd name="connsiteY0" fmla="*/ 0 h 272186"/>
              <a:gd name="connsiteX1" fmla="*/ 1224136 w 1643743"/>
              <a:gd name="connsiteY1" fmla="*/ 272186 h 272186"/>
              <a:gd name="connsiteX2" fmla="*/ 0 w 1643743"/>
              <a:gd name="connsiteY2" fmla="*/ 272186 h 272186"/>
              <a:gd name="connsiteX0" fmla="*/ 1643743 w 1643743"/>
              <a:gd name="connsiteY0" fmla="*/ 0 h 273546"/>
              <a:gd name="connsiteX1" fmla="*/ 1442464 w 1643743"/>
              <a:gd name="connsiteY1" fmla="*/ 273546 h 273546"/>
              <a:gd name="connsiteX2" fmla="*/ 0 w 1643743"/>
              <a:gd name="connsiteY2" fmla="*/ 272186 h 273546"/>
            </a:gdLst>
            <a:ahLst/>
            <a:cxnLst>
              <a:cxn ang="0">
                <a:pos x="connsiteX0" y="connsiteY0"/>
              </a:cxn>
              <a:cxn ang="0">
                <a:pos x="connsiteX1" y="connsiteY1"/>
              </a:cxn>
              <a:cxn ang="0">
                <a:pos x="connsiteX2" y="connsiteY2"/>
              </a:cxn>
            </a:cxnLst>
            <a:rect l="l" t="t" r="r" b="b"/>
            <a:pathLst>
              <a:path w="1643743" h="273546">
                <a:moveTo>
                  <a:pt x="1643743" y="0"/>
                </a:moveTo>
                <a:lnTo>
                  <a:pt x="1442464" y="273546"/>
                </a:lnTo>
                <a:lnTo>
                  <a:pt x="0" y="272186"/>
                </a:lnTo>
              </a:path>
            </a:pathLst>
          </a:custGeom>
          <a:noFill/>
          <a:ln w="12700" cap="rnd" algn="ctr">
            <a:solidFill>
              <a:srgbClr val="0F828F"/>
            </a:solidFill>
            <a:round/>
            <a:headEnd type="oval" w="sm" len="sm"/>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4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40" name="TextBox 239"/>
          <p:cNvSpPr txBox="1"/>
          <p:nvPr/>
        </p:nvSpPr>
        <p:spPr>
          <a:xfrm>
            <a:off x="6815467" y="4824781"/>
            <a:ext cx="1367290" cy="169277"/>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1400" kern="0">
                <a:solidFill>
                  <a:srgbClr val="1A9898"/>
                </a:solidFill>
                <a:latin typeface="BentonSans Regular Italic" panose="02000503000000090004" pitchFamily="2" charset="0"/>
                <a:ea typeface="Arial Unicode MS" pitchFamily="34" charset="-128"/>
                <a:cs typeface="Arial Unicode MS" pitchFamily="34" charset="-128"/>
              </a:defRPr>
            </a:lvl1pPr>
          </a:lstStyle>
          <a:p>
            <a:r>
              <a:rPr lang="en-US" sz="1100" dirty="0">
                <a:solidFill>
                  <a:srgbClr val="0F828F"/>
                </a:solidFill>
                <a:latin typeface="Arial" panose="020B0604020202020204" pitchFamily="34" charset="0"/>
              </a:rPr>
              <a:t>Backend system</a:t>
            </a:r>
          </a:p>
        </p:txBody>
      </p:sp>
      <p:sp>
        <p:nvSpPr>
          <p:cNvPr id="241" name="Rectangle 15"/>
          <p:cNvSpPr/>
          <p:nvPr/>
        </p:nvSpPr>
        <p:spPr bwMode="gray">
          <a:xfrm flipH="1" flipV="1">
            <a:off x="6758939" y="5048701"/>
            <a:ext cx="903602" cy="305948"/>
          </a:xfrm>
          <a:custGeom>
            <a:avLst/>
            <a:gdLst>
              <a:gd name="connsiteX0" fmla="*/ 0 w 1224136"/>
              <a:gd name="connsiteY0" fmla="*/ 0 h 864096"/>
              <a:gd name="connsiteX1" fmla="*/ 1224136 w 1224136"/>
              <a:gd name="connsiteY1" fmla="*/ 0 h 864096"/>
              <a:gd name="connsiteX2" fmla="*/ 1224136 w 1224136"/>
              <a:gd name="connsiteY2" fmla="*/ 864096 h 864096"/>
              <a:gd name="connsiteX3" fmla="*/ 0 w 1224136"/>
              <a:gd name="connsiteY3" fmla="*/ 864096 h 864096"/>
              <a:gd name="connsiteX4" fmla="*/ 0 w 1224136"/>
              <a:gd name="connsiteY4" fmla="*/ 0 h 864096"/>
              <a:gd name="connsiteX0" fmla="*/ 0 w 1224136"/>
              <a:gd name="connsiteY0" fmla="*/ 0 h 864096"/>
              <a:gd name="connsiteX1" fmla="*/ 1224136 w 1224136"/>
              <a:gd name="connsiteY1" fmla="*/ 864096 h 864096"/>
              <a:gd name="connsiteX2" fmla="*/ 0 w 1224136"/>
              <a:gd name="connsiteY2" fmla="*/ 864096 h 864096"/>
              <a:gd name="connsiteX3" fmla="*/ 0 w 1224136"/>
              <a:gd name="connsiteY3" fmla="*/ 0 h 864096"/>
              <a:gd name="connsiteX0" fmla="*/ 0 w 1224136"/>
              <a:gd name="connsiteY0" fmla="*/ 0 h 864096"/>
              <a:gd name="connsiteX1" fmla="*/ 1224136 w 1224136"/>
              <a:gd name="connsiteY1" fmla="*/ 864096 h 864096"/>
              <a:gd name="connsiteX2" fmla="*/ 0 w 1224136"/>
              <a:gd name="connsiteY2" fmla="*/ 864096 h 864096"/>
              <a:gd name="connsiteX3" fmla="*/ 91440 w 1224136"/>
              <a:gd name="connsiteY3" fmla="*/ 91440 h 864096"/>
              <a:gd name="connsiteX0" fmla="*/ 281677 w 1505813"/>
              <a:gd name="connsiteY0" fmla="*/ 0 h 864096"/>
              <a:gd name="connsiteX1" fmla="*/ 1505813 w 1505813"/>
              <a:gd name="connsiteY1" fmla="*/ 864096 h 864096"/>
              <a:gd name="connsiteX2" fmla="*/ 281677 w 1505813"/>
              <a:gd name="connsiteY2" fmla="*/ 864096 h 864096"/>
              <a:gd name="connsiteX3" fmla="*/ 0 w 1505813"/>
              <a:gd name="connsiteY3" fmla="*/ 117715 h 864096"/>
              <a:gd name="connsiteX0" fmla="*/ 0 w 1224136"/>
              <a:gd name="connsiteY0" fmla="*/ 0 h 864096"/>
              <a:gd name="connsiteX1" fmla="*/ 1224136 w 1224136"/>
              <a:gd name="connsiteY1" fmla="*/ 864096 h 864096"/>
              <a:gd name="connsiteX2" fmla="*/ 0 w 1224136"/>
              <a:gd name="connsiteY2" fmla="*/ 864096 h 864096"/>
              <a:gd name="connsiteX0" fmla="*/ 1643743 w 1643743"/>
              <a:gd name="connsiteY0" fmla="*/ 0 h 272186"/>
              <a:gd name="connsiteX1" fmla="*/ 1224136 w 1643743"/>
              <a:gd name="connsiteY1" fmla="*/ 272186 h 272186"/>
              <a:gd name="connsiteX2" fmla="*/ 0 w 1643743"/>
              <a:gd name="connsiteY2" fmla="*/ 272186 h 272186"/>
              <a:gd name="connsiteX0" fmla="*/ 1643743 w 1643743"/>
              <a:gd name="connsiteY0" fmla="*/ 0 h 273546"/>
              <a:gd name="connsiteX1" fmla="*/ 1442464 w 1643743"/>
              <a:gd name="connsiteY1" fmla="*/ 273546 h 273546"/>
              <a:gd name="connsiteX2" fmla="*/ 0 w 1643743"/>
              <a:gd name="connsiteY2" fmla="*/ 272186 h 273546"/>
            </a:gdLst>
            <a:ahLst/>
            <a:cxnLst>
              <a:cxn ang="0">
                <a:pos x="connsiteX0" y="connsiteY0"/>
              </a:cxn>
              <a:cxn ang="0">
                <a:pos x="connsiteX1" y="connsiteY1"/>
              </a:cxn>
              <a:cxn ang="0">
                <a:pos x="connsiteX2" y="connsiteY2"/>
              </a:cxn>
            </a:cxnLst>
            <a:rect l="l" t="t" r="r" b="b"/>
            <a:pathLst>
              <a:path w="1643743" h="273546">
                <a:moveTo>
                  <a:pt x="1643743" y="0"/>
                </a:moveTo>
                <a:lnTo>
                  <a:pt x="1442464" y="273546"/>
                </a:lnTo>
                <a:lnTo>
                  <a:pt x="0" y="272186"/>
                </a:lnTo>
              </a:path>
            </a:pathLst>
          </a:custGeom>
          <a:noFill/>
          <a:ln w="12700" cap="rnd" algn="ctr">
            <a:solidFill>
              <a:srgbClr val="0F828F"/>
            </a:solidFill>
            <a:round/>
            <a:headEnd type="oval" w="sm" len="sm"/>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4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42" name="TextBox 241"/>
          <p:cNvSpPr txBox="1"/>
          <p:nvPr/>
        </p:nvSpPr>
        <p:spPr>
          <a:xfrm>
            <a:off x="8478718" y="4824781"/>
            <a:ext cx="517770" cy="169277"/>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100" kern="0" dirty="0">
                <a:solidFill>
                  <a:srgbClr val="0F828F"/>
                </a:solidFill>
                <a:latin typeface="Arial" panose="020B0604020202020204" pitchFamily="34" charset="0"/>
                <a:ea typeface="Arial Unicode MS" pitchFamily="34" charset="-128"/>
                <a:cs typeface="Arial Unicode MS" pitchFamily="34" charset="-128"/>
              </a:rPr>
              <a:t>Protocol</a:t>
            </a:r>
          </a:p>
        </p:txBody>
      </p:sp>
      <p:sp>
        <p:nvSpPr>
          <p:cNvPr id="243" name="Rectangle 15"/>
          <p:cNvSpPr/>
          <p:nvPr/>
        </p:nvSpPr>
        <p:spPr bwMode="gray">
          <a:xfrm flipV="1">
            <a:off x="8441917" y="5048701"/>
            <a:ext cx="642419" cy="316186"/>
          </a:xfrm>
          <a:custGeom>
            <a:avLst/>
            <a:gdLst>
              <a:gd name="connsiteX0" fmla="*/ 0 w 1224136"/>
              <a:gd name="connsiteY0" fmla="*/ 0 h 864096"/>
              <a:gd name="connsiteX1" fmla="*/ 1224136 w 1224136"/>
              <a:gd name="connsiteY1" fmla="*/ 0 h 864096"/>
              <a:gd name="connsiteX2" fmla="*/ 1224136 w 1224136"/>
              <a:gd name="connsiteY2" fmla="*/ 864096 h 864096"/>
              <a:gd name="connsiteX3" fmla="*/ 0 w 1224136"/>
              <a:gd name="connsiteY3" fmla="*/ 864096 h 864096"/>
              <a:gd name="connsiteX4" fmla="*/ 0 w 1224136"/>
              <a:gd name="connsiteY4" fmla="*/ 0 h 864096"/>
              <a:gd name="connsiteX0" fmla="*/ 0 w 1224136"/>
              <a:gd name="connsiteY0" fmla="*/ 0 h 864096"/>
              <a:gd name="connsiteX1" fmla="*/ 1224136 w 1224136"/>
              <a:gd name="connsiteY1" fmla="*/ 864096 h 864096"/>
              <a:gd name="connsiteX2" fmla="*/ 0 w 1224136"/>
              <a:gd name="connsiteY2" fmla="*/ 864096 h 864096"/>
              <a:gd name="connsiteX3" fmla="*/ 0 w 1224136"/>
              <a:gd name="connsiteY3" fmla="*/ 0 h 864096"/>
              <a:gd name="connsiteX0" fmla="*/ 0 w 1224136"/>
              <a:gd name="connsiteY0" fmla="*/ 0 h 864096"/>
              <a:gd name="connsiteX1" fmla="*/ 1224136 w 1224136"/>
              <a:gd name="connsiteY1" fmla="*/ 864096 h 864096"/>
              <a:gd name="connsiteX2" fmla="*/ 0 w 1224136"/>
              <a:gd name="connsiteY2" fmla="*/ 864096 h 864096"/>
              <a:gd name="connsiteX3" fmla="*/ 91440 w 1224136"/>
              <a:gd name="connsiteY3" fmla="*/ 91440 h 864096"/>
              <a:gd name="connsiteX0" fmla="*/ 281677 w 1505813"/>
              <a:gd name="connsiteY0" fmla="*/ 0 h 864096"/>
              <a:gd name="connsiteX1" fmla="*/ 1505813 w 1505813"/>
              <a:gd name="connsiteY1" fmla="*/ 864096 h 864096"/>
              <a:gd name="connsiteX2" fmla="*/ 281677 w 1505813"/>
              <a:gd name="connsiteY2" fmla="*/ 864096 h 864096"/>
              <a:gd name="connsiteX3" fmla="*/ 0 w 1505813"/>
              <a:gd name="connsiteY3" fmla="*/ 117715 h 864096"/>
              <a:gd name="connsiteX0" fmla="*/ 0 w 1224136"/>
              <a:gd name="connsiteY0" fmla="*/ 0 h 864096"/>
              <a:gd name="connsiteX1" fmla="*/ 1224136 w 1224136"/>
              <a:gd name="connsiteY1" fmla="*/ 864096 h 864096"/>
              <a:gd name="connsiteX2" fmla="*/ 0 w 1224136"/>
              <a:gd name="connsiteY2" fmla="*/ 864096 h 864096"/>
              <a:gd name="connsiteX0" fmla="*/ 1643743 w 1643743"/>
              <a:gd name="connsiteY0" fmla="*/ 0 h 272186"/>
              <a:gd name="connsiteX1" fmla="*/ 1224136 w 1643743"/>
              <a:gd name="connsiteY1" fmla="*/ 272186 h 272186"/>
              <a:gd name="connsiteX2" fmla="*/ 0 w 1643743"/>
              <a:gd name="connsiteY2" fmla="*/ 272186 h 272186"/>
              <a:gd name="connsiteX0" fmla="*/ 1643743 w 1643743"/>
              <a:gd name="connsiteY0" fmla="*/ 0 h 273546"/>
              <a:gd name="connsiteX1" fmla="*/ 1442464 w 1643743"/>
              <a:gd name="connsiteY1" fmla="*/ 273546 h 273546"/>
              <a:gd name="connsiteX2" fmla="*/ 0 w 1643743"/>
              <a:gd name="connsiteY2" fmla="*/ 272186 h 273546"/>
            </a:gdLst>
            <a:ahLst/>
            <a:cxnLst>
              <a:cxn ang="0">
                <a:pos x="connsiteX0" y="connsiteY0"/>
              </a:cxn>
              <a:cxn ang="0">
                <a:pos x="connsiteX1" y="connsiteY1"/>
              </a:cxn>
              <a:cxn ang="0">
                <a:pos x="connsiteX2" y="connsiteY2"/>
              </a:cxn>
            </a:cxnLst>
            <a:rect l="l" t="t" r="r" b="b"/>
            <a:pathLst>
              <a:path w="1643743" h="273546">
                <a:moveTo>
                  <a:pt x="1643743" y="0"/>
                </a:moveTo>
                <a:lnTo>
                  <a:pt x="1442464" y="273546"/>
                </a:lnTo>
                <a:lnTo>
                  <a:pt x="0" y="272186"/>
                </a:lnTo>
              </a:path>
            </a:pathLst>
          </a:custGeom>
          <a:noFill/>
          <a:ln w="12700" cap="rnd" algn="ctr">
            <a:solidFill>
              <a:srgbClr val="0F828F"/>
            </a:solidFill>
            <a:round/>
            <a:headEnd type="oval" w="sm" len="sm"/>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4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44" name="TextBox 243"/>
          <p:cNvSpPr txBox="1"/>
          <p:nvPr/>
        </p:nvSpPr>
        <p:spPr>
          <a:xfrm>
            <a:off x="6367704" y="4127844"/>
            <a:ext cx="5275021" cy="430887"/>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b="1" kern="0" dirty="0">
                <a:solidFill>
                  <a:schemeClr val="tx1">
                    <a:lumMod val="65000"/>
                    <a:lumOff val="35000"/>
                  </a:schemeClr>
                </a:solidFill>
                <a:ea typeface="Arial Unicode MS" pitchFamily="34" charset="-128"/>
                <a:cs typeface="Arial Unicode MS" pitchFamily="34" charset="-128"/>
              </a:rPr>
              <a:t>Bidirectional RFC: Solid arrow in both directions ( point-to-point connectivity scenario with Cloud Connector 2.10)</a:t>
            </a:r>
          </a:p>
        </p:txBody>
      </p:sp>
      <p:sp>
        <p:nvSpPr>
          <p:cNvPr id="87" name="TextBox 86"/>
          <p:cNvSpPr txBox="1"/>
          <p:nvPr/>
        </p:nvSpPr>
        <p:spPr>
          <a:xfrm>
            <a:off x="6522730" y="2187494"/>
            <a:ext cx="1817920" cy="507831"/>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1400" kern="0">
                <a:solidFill>
                  <a:srgbClr val="1A9898"/>
                </a:solidFill>
                <a:latin typeface="BentonSans Regular Italic" panose="02000503000000090004" pitchFamily="2" charset="0"/>
                <a:ea typeface="Arial Unicode MS" pitchFamily="34" charset="-128"/>
                <a:cs typeface="Arial Unicode MS" pitchFamily="34" charset="-128"/>
              </a:defRPr>
            </a:lvl1pPr>
          </a:lstStyle>
          <a:p>
            <a:r>
              <a:rPr lang="en-US" sz="1100" dirty="0">
                <a:solidFill>
                  <a:srgbClr val="0F828F"/>
                </a:solidFill>
                <a:latin typeface="Arial" panose="020B0604020202020204" pitchFamily="34" charset="0"/>
              </a:rPr>
              <a:t>SAP Business Technology Platform  HANA database as a service</a:t>
            </a:r>
          </a:p>
        </p:txBody>
      </p:sp>
      <p:sp>
        <p:nvSpPr>
          <p:cNvPr id="88" name="Rectangle 15"/>
          <p:cNvSpPr/>
          <p:nvPr/>
        </p:nvSpPr>
        <p:spPr bwMode="gray">
          <a:xfrm flipH="1" flipV="1">
            <a:off x="6580678" y="2567376"/>
            <a:ext cx="445579" cy="367355"/>
          </a:xfrm>
          <a:custGeom>
            <a:avLst/>
            <a:gdLst>
              <a:gd name="connsiteX0" fmla="*/ 0 w 1224136"/>
              <a:gd name="connsiteY0" fmla="*/ 0 h 864096"/>
              <a:gd name="connsiteX1" fmla="*/ 1224136 w 1224136"/>
              <a:gd name="connsiteY1" fmla="*/ 0 h 864096"/>
              <a:gd name="connsiteX2" fmla="*/ 1224136 w 1224136"/>
              <a:gd name="connsiteY2" fmla="*/ 864096 h 864096"/>
              <a:gd name="connsiteX3" fmla="*/ 0 w 1224136"/>
              <a:gd name="connsiteY3" fmla="*/ 864096 h 864096"/>
              <a:gd name="connsiteX4" fmla="*/ 0 w 1224136"/>
              <a:gd name="connsiteY4" fmla="*/ 0 h 864096"/>
              <a:gd name="connsiteX0" fmla="*/ 0 w 1224136"/>
              <a:gd name="connsiteY0" fmla="*/ 0 h 864096"/>
              <a:gd name="connsiteX1" fmla="*/ 1224136 w 1224136"/>
              <a:gd name="connsiteY1" fmla="*/ 864096 h 864096"/>
              <a:gd name="connsiteX2" fmla="*/ 0 w 1224136"/>
              <a:gd name="connsiteY2" fmla="*/ 864096 h 864096"/>
              <a:gd name="connsiteX3" fmla="*/ 0 w 1224136"/>
              <a:gd name="connsiteY3" fmla="*/ 0 h 864096"/>
              <a:gd name="connsiteX0" fmla="*/ 0 w 1224136"/>
              <a:gd name="connsiteY0" fmla="*/ 0 h 864096"/>
              <a:gd name="connsiteX1" fmla="*/ 1224136 w 1224136"/>
              <a:gd name="connsiteY1" fmla="*/ 864096 h 864096"/>
              <a:gd name="connsiteX2" fmla="*/ 0 w 1224136"/>
              <a:gd name="connsiteY2" fmla="*/ 864096 h 864096"/>
              <a:gd name="connsiteX3" fmla="*/ 91440 w 1224136"/>
              <a:gd name="connsiteY3" fmla="*/ 91440 h 864096"/>
              <a:gd name="connsiteX0" fmla="*/ 281677 w 1505813"/>
              <a:gd name="connsiteY0" fmla="*/ 0 h 864096"/>
              <a:gd name="connsiteX1" fmla="*/ 1505813 w 1505813"/>
              <a:gd name="connsiteY1" fmla="*/ 864096 h 864096"/>
              <a:gd name="connsiteX2" fmla="*/ 281677 w 1505813"/>
              <a:gd name="connsiteY2" fmla="*/ 864096 h 864096"/>
              <a:gd name="connsiteX3" fmla="*/ 0 w 1505813"/>
              <a:gd name="connsiteY3" fmla="*/ 117715 h 864096"/>
              <a:gd name="connsiteX0" fmla="*/ 0 w 1224136"/>
              <a:gd name="connsiteY0" fmla="*/ 0 h 864096"/>
              <a:gd name="connsiteX1" fmla="*/ 1224136 w 1224136"/>
              <a:gd name="connsiteY1" fmla="*/ 864096 h 864096"/>
              <a:gd name="connsiteX2" fmla="*/ 0 w 1224136"/>
              <a:gd name="connsiteY2" fmla="*/ 864096 h 864096"/>
              <a:gd name="connsiteX0" fmla="*/ 1643743 w 1643743"/>
              <a:gd name="connsiteY0" fmla="*/ 0 h 272186"/>
              <a:gd name="connsiteX1" fmla="*/ 1224136 w 1643743"/>
              <a:gd name="connsiteY1" fmla="*/ 272186 h 272186"/>
              <a:gd name="connsiteX2" fmla="*/ 0 w 1643743"/>
              <a:gd name="connsiteY2" fmla="*/ 272186 h 272186"/>
              <a:gd name="connsiteX0" fmla="*/ 1643743 w 1643743"/>
              <a:gd name="connsiteY0" fmla="*/ 0 h 273546"/>
              <a:gd name="connsiteX1" fmla="*/ 1442464 w 1643743"/>
              <a:gd name="connsiteY1" fmla="*/ 273546 h 273546"/>
              <a:gd name="connsiteX2" fmla="*/ 0 w 1643743"/>
              <a:gd name="connsiteY2" fmla="*/ 272186 h 273546"/>
            </a:gdLst>
            <a:ahLst/>
            <a:cxnLst>
              <a:cxn ang="0">
                <a:pos x="connsiteX0" y="connsiteY0"/>
              </a:cxn>
              <a:cxn ang="0">
                <a:pos x="connsiteX1" y="connsiteY1"/>
              </a:cxn>
              <a:cxn ang="0">
                <a:pos x="connsiteX2" y="connsiteY2"/>
              </a:cxn>
            </a:cxnLst>
            <a:rect l="l" t="t" r="r" b="b"/>
            <a:pathLst>
              <a:path w="1643743" h="273546">
                <a:moveTo>
                  <a:pt x="1643743" y="0"/>
                </a:moveTo>
                <a:lnTo>
                  <a:pt x="1442464" y="273546"/>
                </a:lnTo>
                <a:lnTo>
                  <a:pt x="0" y="272186"/>
                </a:lnTo>
              </a:path>
            </a:pathLst>
          </a:custGeom>
          <a:noFill/>
          <a:ln w="12700" cap="rnd" algn="ctr">
            <a:solidFill>
              <a:srgbClr val="0F828F"/>
            </a:solidFill>
            <a:round/>
            <a:headEnd type="oval" w="sm" len="sm"/>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400"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91" name="Picture 90">
            <a:extLst>
              <a:ext uri="{FF2B5EF4-FFF2-40B4-BE49-F238E27FC236}">
                <a16:creationId xmlns:a16="http://schemas.microsoft.com/office/drawing/2014/main" id="{BF56C77F-768C-498D-8F86-D15D2CD22FB1}"/>
              </a:ext>
            </a:extLst>
          </p:cNvPr>
          <p:cNvPicPr>
            <a:picLocks noChangeAspect="1"/>
          </p:cNvPicPr>
          <p:nvPr/>
        </p:nvPicPr>
        <p:blipFill>
          <a:blip r:embed="rId4"/>
          <a:stretch>
            <a:fillRect/>
          </a:stretch>
        </p:blipFill>
        <p:spPr>
          <a:xfrm>
            <a:off x="9300761" y="5056321"/>
            <a:ext cx="1504366" cy="115130"/>
          </a:xfrm>
          <a:prstGeom prst="rect">
            <a:avLst/>
          </a:prstGeom>
        </p:spPr>
      </p:pic>
      <p:pic>
        <p:nvPicPr>
          <p:cNvPr id="92" name="Graphic 91">
            <a:extLst>
              <a:ext uri="{FF2B5EF4-FFF2-40B4-BE49-F238E27FC236}">
                <a16:creationId xmlns:a16="http://schemas.microsoft.com/office/drawing/2014/main" id="{72DA2EF5-7839-4D25-86D5-75281E3ADF85}"/>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l="-11337" t="-4062" r="-7501" b="-2479"/>
          <a:stretch/>
        </p:blipFill>
        <p:spPr>
          <a:xfrm>
            <a:off x="1233820" y="2677943"/>
            <a:ext cx="451004" cy="421922"/>
          </a:xfrm>
          <a:prstGeom prst="rect">
            <a:avLst/>
          </a:prstGeom>
        </p:spPr>
      </p:pic>
      <p:pic>
        <p:nvPicPr>
          <p:cNvPr id="94" name="Graphic 93">
            <a:extLst>
              <a:ext uri="{FF2B5EF4-FFF2-40B4-BE49-F238E27FC236}">
                <a16:creationId xmlns:a16="http://schemas.microsoft.com/office/drawing/2014/main" id="{5FF35879-D5C8-4161-A777-994DB6A0BA3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889494" y="2564904"/>
            <a:ext cx="648000" cy="648000"/>
          </a:xfrm>
          <a:prstGeom prst="rect">
            <a:avLst/>
          </a:prstGeom>
        </p:spPr>
      </p:pic>
      <p:pic>
        <p:nvPicPr>
          <p:cNvPr id="5" name="Graphic 4">
            <a:extLst>
              <a:ext uri="{FF2B5EF4-FFF2-40B4-BE49-F238E27FC236}">
                <a16:creationId xmlns:a16="http://schemas.microsoft.com/office/drawing/2014/main" id="{F0F652EC-B679-4F54-8437-563CA28181F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025783" y="2564904"/>
            <a:ext cx="648000" cy="648000"/>
          </a:xfrm>
          <a:prstGeom prst="rect">
            <a:avLst/>
          </a:prstGeom>
        </p:spPr>
      </p:pic>
      <p:pic>
        <p:nvPicPr>
          <p:cNvPr id="93" name="Graphic 92">
            <a:extLst>
              <a:ext uri="{FF2B5EF4-FFF2-40B4-BE49-F238E27FC236}">
                <a16:creationId xmlns:a16="http://schemas.microsoft.com/office/drawing/2014/main" id="{966916E4-BDED-4CDF-9E79-3293AECBDDD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431690" y="5090125"/>
            <a:ext cx="648000" cy="648000"/>
          </a:xfrm>
          <a:prstGeom prst="rect">
            <a:avLst/>
          </a:prstGeom>
        </p:spPr>
      </p:pic>
      <p:pic>
        <p:nvPicPr>
          <p:cNvPr id="95" name="Graphic 94">
            <a:extLst>
              <a:ext uri="{FF2B5EF4-FFF2-40B4-BE49-F238E27FC236}">
                <a16:creationId xmlns:a16="http://schemas.microsoft.com/office/drawing/2014/main" id="{5ABDDEA6-B57F-4098-B6C2-77C0F203448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90755" y="2699732"/>
            <a:ext cx="270000" cy="360000"/>
          </a:xfrm>
          <a:prstGeom prst="rect">
            <a:avLst/>
          </a:prstGeom>
        </p:spPr>
      </p:pic>
      <p:pic>
        <p:nvPicPr>
          <p:cNvPr id="96" name="Graphic 95">
            <a:extLst>
              <a:ext uri="{FF2B5EF4-FFF2-40B4-BE49-F238E27FC236}">
                <a16:creationId xmlns:a16="http://schemas.microsoft.com/office/drawing/2014/main" id="{B1853A31-ED17-4118-8587-1F0B2733726E}"/>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6569268" y="5219015"/>
            <a:ext cx="360000" cy="315000"/>
          </a:xfrm>
          <a:prstGeom prst="rect">
            <a:avLst/>
          </a:prstGeom>
        </p:spPr>
      </p:pic>
      <p:pic>
        <p:nvPicPr>
          <p:cNvPr id="100" name="Graphic 99">
            <a:extLst>
              <a:ext uri="{FF2B5EF4-FFF2-40B4-BE49-F238E27FC236}">
                <a16:creationId xmlns:a16="http://schemas.microsoft.com/office/drawing/2014/main" id="{CB733F5A-4D52-4732-8420-6600E2DB7B6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822747" y="2658527"/>
            <a:ext cx="648000" cy="648000"/>
          </a:xfrm>
          <a:prstGeom prst="rect">
            <a:avLst/>
          </a:prstGeom>
        </p:spPr>
      </p:pic>
      <p:pic>
        <p:nvPicPr>
          <p:cNvPr id="6" name="Picture 5">
            <a:extLst>
              <a:ext uri="{FF2B5EF4-FFF2-40B4-BE49-F238E27FC236}">
                <a16:creationId xmlns:a16="http://schemas.microsoft.com/office/drawing/2014/main" id="{290C012A-E7BD-4EE6-9235-5CC0FBC3E3B0}"/>
              </a:ext>
            </a:extLst>
          </p:cNvPr>
          <p:cNvPicPr>
            <a:picLocks noChangeAspect="1"/>
          </p:cNvPicPr>
          <p:nvPr/>
        </p:nvPicPr>
        <p:blipFill>
          <a:blip r:embed="rId15"/>
          <a:stretch>
            <a:fillRect/>
          </a:stretch>
        </p:blipFill>
        <p:spPr>
          <a:xfrm>
            <a:off x="6977131" y="2658527"/>
            <a:ext cx="648000" cy="648000"/>
          </a:xfrm>
          <a:prstGeom prst="rect">
            <a:avLst/>
          </a:prstGeom>
        </p:spPr>
      </p:pic>
      <p:pic>
        <p:nvPicPr>
          <p:cNvPr id="8" name="Picture 7">
            <a:extLst>
              <a:ext uri="{FF2B5EF4-FFF2-40B4-BE49-F238E27FC236}">
                <a16:creationId xmlns:a16="http://schemas.microsoft.com/office/drawing/2014/main" id="{2ED9616F-137F-416F-B3F5-45466C5F0D7C}"/>
              </a:ext>
            </a:extLst>
          </p:cNvPr>
          <p:cNvPicPr>
            <a:picLocks noChangeAspect="1"/>
          </p:cNvPicPr>
          <p:nvPr/>
        </p:nvPicPr>
        <p:blipFill>
          <a:blip r:embed="rId16"/>
          <a:stretch>
            <a:fillRect/>
          </a:stretch>
        </p:blipFill>
        <p:spPr>
          <a:xfrm>
            <a:off x="6110526" y="2658527"/>
            <a:ext cx="648000" cy="648000"/>
          </a:xfrm>
          <a:prstGeom prst="rect">
            <a:avLst/>
          </a:prstGeom>
        </p:spPr>
      </p:pic>
      <p:pic>
        <p:nvPicPr>
          <p:cNvPr id="97" name="Picture 96">
            <a:extLst>
              <a:ext uri="{FF2B5EF4-FFF2-40B4-BE49-F238E27FC236}">
                <a16:creationId xmlns:a16="http://schemas.microsoft.com/office/drawing/2014/main" id="{D79D5216-5451-4C00-83A2-7F5BADA08FD4}"/>
              </a:ext>
            </a:extLst>
          </p:cNvPr>
          <p:cNvPicPr>
            <a:picLocks noChangeAspect="1"/>
          </p:cNvPicPr>
          <p:nvPr/>
        </p:nvPicPr>
        <p:blipFill>
          <a:blip r:embed="rId17"/>
          <a:stretch>
            <a:fillRect/>
          </a:stretch>
        </p:blipFill>
        <p:spPr>
          <a:xfrm>
            <a:off x="2693774" y="4946109"/>
            <a:ext cx="3005000" cy="180000"/>
          </a:xfrm>
          <a:prstGeom prst="rect">
            <a:avLst/>
          </a:prstGeom>
        </p:spPr>
      </p:pic>
    </p:spTree>
    <p:extLst>
      <p:ext uri="{BB962C8B-B14F-4D97-AF65-F5344CB8AC3E}">
        <p14:creationId xmlns:p14="http://schemas.microsoft.com/office/powerpoint/2010/main" val="40781882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3" name="Gewinkelte Verbindung 42">
            <a:extLst>
              <a:ext uri="{FF2B5EF4-FFF2-40B4-BE49-F238E27FC236}">
                <a16:creationId xmlns:a16="http://schemas.microsoft.com/office/drawing/2014/main" id="{9F5C9DBA-3C91-41DF-9DFD-A47DEC4F88CB}"/>
              </a:ext>
            </a:extLst>
          </p:cNvPr>
          <p:cNvCxnSpPr>
            <a:cxnSpLocks/>
          </p:cNvCxnSpPr>
          <p:nvPr/>
        </p:nvCxnSpPr>
        <p:spPr>
          <a:xfrm>
            <a:off x="504001" y="2413797"/>
            <a:ext cx="1728192" cy="0"/>
          </a:xfrm>
          <a:prstGeom prst="straightConnector1">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4875E2BD-92B0-44F0-9683-4361DF5A836D}"/>
              </a:ext>
            </a:extLst>
          </p:cNvPr>
          <p:cNvSpPr>
            <a:spLocks noGrp="1"/>
          </p:cNvSpPr>
          <p:nvPr>
            <p:ph type="title"/>
          </p:nvPr>
        </p:nvSpPr>
        <p:spPr>
          <a:xfrm>
            <a:off x="504001" y="504000"/>
            <a:ext cx="11858282" cy="677108"/>
          </a:xfrm>
        </p:spPr>
        <p:txBody>
          <a:bodyPr/>
          <a:lstStyle/>
          <a:p>
            <a:r>
              <a:rPr lang="en-US" dirty="0"/>
              <a:t>SAP Business Technology Platform Solution Diagram Design Guidelines</a:t>
            </a:r>
            <a:br>
              <a:rPr lang="en-US" dirty="0"/>
            </a:br>
            <a:r>
              <a:rPr lang="en-US" sz="2000" b="0" dirty="0"/>
              <a:t>Graphical Elements to depict Application Protocols, Interfaces and Trust Relationships</a:t>
            </a:r>
            <a:endParaRPr lang="en-US" sz="2000" dirty="0"/>
          </a:p>
        </p:txBody>
      </p:sp>
      <p:cxnSp>
        <p:nvCxnSpPr>
          <p:cNvPr id="6" name="Gewinkelte Verbindung 42">
            <a:extLst>
              <a:ext uri="{FF2B5EF4-FFF2-40B4-BE49-F238E27FC236}">
                <a16:creationId xmlns:a16="http://schemas.microsoft.com/office/drawing/2014/main" id="{029B1B8B-50E5-4B63-B01A-8E66AA39BA0A}"/>
              </a:ext>
            </a:extLst>
          </p:cNvPr>
          <p:cNvCxnSpPr>
            <a:cxnSpLocks/>
            <a:stCxn id="22" idx="3"/>
            <a:endCxn id="10" idx="1"/>
          </p:cNvCxnSpPr>
          <p:nvPr/>
        </p:nvCxnSpPr>
        <p:spPr>
          <a:xfrm flipV="1">
            <a:off x="3957666" y="2025046"/>
            <a:ext cx="2101584" cy="1416"/>
          </a:xfrm>
          <a:prstGeom prst="straightConnector1">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 name="Rechteck 11">
            <a:extLst>
              <a:ext uri="{FF2B5EF4-FFF2-40B4-BE49-F238E27FC236}">
                <a16:creationId xmlns:a16="http://schemas.microsoft.com/office/drawing/2014/main" id="{DA2D97DE-9CA0-4717-991F-3B3B4AF5364C}"/>
              </a:ext>
            </a:extLst>
          </p:cNvPr>
          <p:cNvSpPr/>
          <p:nvPr/>
        </p:nvSpPr>
        <p:spPr>
          <a:xfrm>
            <a:off x="3325207" y="2278159"/>
            <a:ext cx="976712" cy="338554"/>
          </a:xfrm>
          <a:prstGeom prst="rect">
            <a:avLst/>
          </a:prstGeom>
        </p:spPr>
        <p:txBody>
          <a:bodyPr wrap="square" lIns="0" tIns="0" rIns="0" bIns="0">
            <a:spAutoFit/>
          </a:bodyPr>
          <a:lstStyle/>
          <a:p>
            <a:pPr algn="ctr"/>
            <a:r>
              <a:rPr lang="en-US" sz="1100" b="1" dirty="0">
                <a:solidFill>
                  <a:schemeClr val="tx1">
                    <a:lumMod val="65000"/>
                    <a:lumOff val="35000"/>
                  </a:schemeClr>
                </a:solidFill>
                <a:latin typeface="Arial" charset="0"/>
                <a:cs typeface="Arial" charset="0"/>
              </a:rPr>
              <a:t>Application client</a:t>
            </a:r>
          </a:p>
        </p:txBody>
      </p:sp>
      <p:sp>
        <p:nvSpPr>
          <p:cNvPr id="8" name="Rechteck 32">
            <a:extLst>
              <a:ext uri="{FF2B5EF4-FFF2-40B4-BE49-F238E27FC236}">
                <a16:creationId xmlns:a16="http://schemas.microsoft.com/office/drawing/2014/main" id="{316E3B35-D6A8-4506-BFC2-EA2EE5BDB78D}"/>
              </a:ext>
            </a:extLst>
          </p:cNvPr>
          <p:cNvSpPr/>
          <p:nvPr/>
        </p:nvSpPr>
        <p:spPr>
          <a:xfrm>
            <a:off x="5895298" y="2278159"/>
            <a:ext cx="767839" cy="338554"/>
          </a:xfrm>
          <a:prstGeom prst="rect">
            <a:avLst/>
          </a:prstGeom>
        </p:spPr>
        <p:txBody>
          <a:bodyPr wrap="none" lIns="0" tIns="0" rIns="0" bIns="0">
            <a:spAutoFit/>
          </a:bodyPr>
          <a:lstStyle/>
          <a:p>
            <a:pPr algn="ctr"/>
            <a:r>
              <a:rPr lang="en-US" sz="1100" b="1" dirty="0">
                <a:solidFill>
                  <a:schemeClr val="tx1">
                    <a:lumMod val="65000"/>
                    <a:lumOff val="35000"/>
                  </a:schemeClr>
                </a:solidFill>
                <a:latin typeface="Arial" charset="0"/>
                <a:ea typeface="Arial" charset="0"/>
                <a:cs typeface="Arial" charset="0"/>
              </a:rPr>
              <a:t>SAPUI5 </a:t>
            </a:r>
            <a:br>
              <a:rPr lang="en-US" sz="1100" b="1" dirty="0">
                <a:solidFill>
                  <a:schemeClr val="tx1">
                    <a:lumMod val="65000"/>
                    <a:lumOff val="35000"/>
                  </a:schemeClr>
                </a:solidFill>
                <a:latin typeface="Arial" charset="0"/>
                <a:ea typeface="Arial" charset="0"/>
                <a:cs typeface="Arial" charset="0"/>
              </a:rPr>
            </a:br>
            <a:r>
              <a:rPr lang="en-US" sz="1100" b="1" dirty="0">
                <a:solidFill>
                  <a:schemeClr val="tx1">
                    <a:lumMod val="65000"/>
                    <a:lumOff val="35000"/>
                  </a:schemeClr>
                </a:solidFill>
                <a:latin typeface="Arial" charset="0"/>
                <a:ea typeface="Arial" charset="0"/>
                <a:cs typeface="Arial" charset="0"/>
              </a:rPr>
              <a:t>Application</a:t>
            </a:r>
          </a:p>
        </p:txBody>
      </p:sp>
      <p:sp>
        <p:nvSpPr>
          <p:cNvPr id="9" name="Abgerundetes Rechteck 24">
            <a:extLst>
              <a:ext uri="{FF2B5EF4-FFF2-40B4-BE49-F238E27FC236}">
                <a16:creationId xmlns:a16="http://schemas.microsoft.com/office/drawing/2014/main" id="{C8B9FCF6-780B-4C7A-87D0-B5E4C7F9B115}"/>
              </a:ext>
            </a:extLst>
          </p:cNvPr>
          <p:cNvSpPr/>
          <p:nvPr/>
        </p:nvSpPr>
        <p:spPr>
          <a:xfrm>
            <a:off x="4718240" y="1933247"/>
            <a:ext cx="629316" cy="183600"/>
          </a:xfrm>
          <a:prstGeom prst="roundRect">
            <a:avLst>
              <a:gd name="adj" fmla="val 5000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100" dirty="0">
                <a:solidFill>
                  <a:schemeClr val="bg1"/>
                </a:solidFill>
                <a:latin typeface="+mj-lt"/>
                <a:ea typeface="BentonSans Book " charset="0"/>
                <a:cs typeface="BentonSans Book " charset="0"/>
              </a:rPr>
              <a:t>HTTP </a:t>
            </a:r>
          </a:p>
        </p:txBody>
      </p:sp>
      <p:pic>
        <p:nvPicPr>
          <p:cNvPr id="10" name="Picture 9">
            <a:extLst>
              <a:ext uri="{FF2B5EF4-FFF2-40B4-BE49-F238E27FC236}">
                <a16:creationId xmlns:a16="http://schemas.microsoft.com/office/drawing/2014/main" id="{BA40EFFA-3BAC-44C5-9999-A381E06AE4E9}"/>
              </a:ext>
            </a:extLst>
          </p:cNvPr>
          <p:cNvPicPr>
            <a:picLocks noChangeAspect="1"/>
          </p:cNvPicPr>
          <p:nvPr/>
        </p:nvPicPr>
        <p:blipFill rotWithShape="1">
          <a:blip r:embed="rId3"/>
          <a:srcRect l="-7715" t="-7715" r="-7715" b="-7715"/>
          <a:stretch/>
        </p:blipFill>
        <p:spPr>
          <a:xfrm>
            <a:off x="6059250" y="1817270"/>
            <a:ext cx="415552" cy="415552"/>
          </a:xfrm>
          <a:prstGeom prst="rect">
            <a:avLst/>
          </a:prstGeom>
        </p:spPr>
      </p:pic>
      <p:sp>
        <p:nvSpPr>
          <p:cNvPr id="11" name="Rechteck 9">
            <a:extLst>
              <a:ext uri="{FF2B5EF4-FFF2-40B4-BE49-F238E27FC236}">
                <a16:creationId xmlns:a16="http://schemas.microsoft.com/office/drawing/2014/main" id="{BEEE3AE9-7D9D-4608-8ED8-758DFDF567BB}"/>
              </a:ext>
            </a:extLst>
          </p:cNvPr>
          <p:cNvSpPr/>
          <p:nvPr/>
        </p:nvSpPr>
        <p:spPr>
          <a:xfrm>
            <a:off x="3228000" y="3591817"/>
            <a:ext cx="4535265" cy="1017094"/>
          </a:xfrm>
          <a:prstGeom prst="rect">
            <a:avLst/>
          </a:prstGeom>
          <a:noFill/>
          <a:ln w="19050">
            <a:solidFill>
              <a:srgbClr val="0F828F"/>
            </a:solidFill>
          </a:ln>
          <a:effectLst/>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nchorCtr="0"/>
          <a:lstStyle/>
          <a:p>
            <a:r>
              <a:rPr lang="en-US" sz="1200" b="1" dirty="0">
                <a:solidFill>
                  <a:srgbClr val="0F828F"/>
                </a:solidFill>
                <a:latin typeface="Arial" charset="0"/>
                <a:ea typeface="Arial" charset="0"/>
                <a:cs typeface="Arial" charset="0"/>
              </a:rPr>
              <a:t>Java Application</a:t>
            </a:r>
          </a:p>
        </p:txBody>
      </p:sp>
      <p:sp>
        <p:nvSpPr>
          <p:cNvPr id="12" name="Abgerundetes Rechteck 24">
            <a:extLst>
              <a:ext uri="{FF2B5EF4-FFF2-40B4-BE49-F238E27FC236}">
                <a16:creationId xmlns:a16="http://schemas.microsoft.com/office/drawing/2014/main" id="{35F2AE32-FE05-4452-A241-BF01BDF1FDE4}"/>
              </a:ext>
            </a:extLst>
          </p:cNvPr>
          <p:cNvSpPr/>
          <p:nvPr/>
        </p:nvSpPr>
        <p:spPr>
          <a:xfrm>
            <a:off x="5029803" y="3500017"/>
            <a:ext cx="925907" cy="183600"/>
          </a:xfrm>
          <a:prstGeom prst="roundRect">
            <a:avLst>
              <a:gd name="adj" fmla="val 50000"/>
            </a:avLst>
          </a:prstGeom>
          <a:solidFill>
            <a:srgbClr val="1A9898"/>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100" dirty="0">
                <a:solidFill>
                  <a:schemeClr val="bg1"/>
                </a:solidFill>
                <a:latin typeface="+mj-lt"/>
                <a:ea typeface="BentonSans Book " charset="0"/>
                <a:cs typeface="BentonSans Book " charset="0"/>
              </a:rPr>
              <a:t>OData/Rest </a:t>
            </a:r>
          </a:p>
        </p:txBody>
      </p:sp>
      <p:sp>
        <p:nvSpPr>
          <p:cNvPr id="14" name="Rechteck 9">
            <a:extLst>
              <a:ext uri="{FF2B5EF4-FFF2-40B4-BE49-F238E27FC236}">
                <a16:creationId xmlns:a16="http://schemas.microsoft.com/office/drawing/2014/main" id="{CE6B5FA4-D18F-426A-AB92-B1AEDA1D0324}"/>
              </a:ext>
            </a:extLst>
          </p:cNvPr>
          <p:cNvSpPr/>
          <p:nvPr/>
        </p:nvSpPr>
        <p:spPr>
          <a:xfrm>
            <a:off x="6246774" y="3939211"/>
            <a:ext cx="1377601" cy="556304"/>
          </a:xfrm>
          <a:prstGeom prst="rect">
            <a:avLst/>
          </a:prstGeom>
          <a:solidFill>
            <a:schemeClr val="bg1"/>
          </a:solidFill>
          <a:ln w="19050" cap="rnd">
            <a:solidFill>
              <a:srgbClr val="107E3E"/>
            </a:solidFill>
            <a:prstDash val="sysDot"/>
          </a:ln>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nchorCtr="0"/>
          <a:lstStyle/>
          <a:p>
            <a:pPr algn="ctr"/>
            <a:r>
              <a:rPr lang="en-US" sz="1200" b="1" dirty="0">
                <a:solidFill>
                  <a:srgbClr val="0F828F"/>
                </a:solidFill>
                <a:latin typeface="Arial" charset="0"/>
                <a:ea typeface="Arial" charset="0"/>
                <a:cs typeface="Arial" charset="0"/>
              </a:rPr>
              <a:t>Custom Code</a:t>
            </a:r>
          </a:p>
        </p:txBody>
      </p:sp>
      <p:sp>
        <p:nvSpPr>
          <p:cNvPr id="15" name="Rechteck 9">
            <a:extLst>
              <a:ext uri="{FF2B5EF4-FFF2-40B4-BE49-F238E27FC236}">
                <a16:creationId xmlns:a16="http://schemas.microsoft.com/office/drawing/2014/main" id="{FB391C70-D95E-4FF5-8853-2061F47AD5E5}"/>
              </a:ext>
            </a:extLst>
          </p:cNvPr>
          <p:cNvSpPr/>
          <p:nvPr/>
        </p:nvSpPr>
        <p:spPr>
          <a:xfrm>
            <a:off x="3525700" y="3939211"/>
            <a:ext cx="2093185" cy="556304"/>
          </a:xfrm>
          <a:prstGeom prst="rect">
            <a:avLst/>
          </a:prstGeom>
          <a:noFill/>
          <a:ln w="19050" cap="rnd">
            <a:solidFill>
              <a:srgbClr val="C0399F"/>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r>
              <a:rPr lang="en-US" sz="1100" b="1" dirty="0">
                <a:solidFill>
                  <a:srgbClr val="AB218E"/>
                </a:solidFill>
              </a:rPr>
              <a:t>SAP BTP SDK</a:t>
            </a:r>
            <a:br>
              <a:rPr lang="en-US" sz="1100" b="1" dirty="0">
                <a:solidFill>
                  <a:srgbClr val="AB218E"/>
                </a:solidFill>
              </a:rPr>
            </a:br>
            <a:r>
              <a:rPr lang="en-US" sz="1100" b="1" dirty="0">
                <a:solidFill>
                  <a:srgbClr val="AB218E"/>
                </a:solidFill>
              </a:rPr>
              <a:t>for service development</a:t>
            </a:r>
            <a:endParaRPr lang="en-US" sz="1100" dirty="0">
              <a:solidFill>
                <a:srgbClr val="AB218E"/>
              </a:solidFill>
            </a:endParaRPr>
          </a:p>
        </p:txBody>
      </p:sp>
      <p:sp>
        <p:nvSpPr>
          <p:cNvPr id="16" name="Abgerundetes Rechteck 24">
            <a:extLst>
              <a:ext uri="{FF2B5EF4-FFF2-40B4-BE49-F238E27FC236}">
                <a16:creationId xmlns:a16="http://schemas.microsoft.com/office/drawing/2014/main" id="{CE709029-002B-40B9-B7E1-E4827C2E1103}"/>
              </a:ext>
            </a:extLst>
          </p:cNvPr>
          <p:cNvSpPr/>
          <p:nvPr/>
        </p:nvSpPr>
        <p:spPr>
          <a:xfrm>
            <a:off x="5297703" y="4129921"/>
            <a:ext cx="689578" cy="180000"/>
          </a:xfrm>
          <a:prstGeom prst="roundRect">
            <a:avLst>
              <a:gd name="adj" fmla="val 50000"/>
            </a:avLst>
          </a:prstGeom>
          <a:solidFill>
            <a:srgbClr val="C0399F"/>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100" dirty="0">
                <a:solidFill>
                  <a:schemeClr val="bg1"/>
                </a:solidFill>
                <a:latin typeface="+mj-lt"/>
                <a:ea typeface="BentonSans Book " charset="0"/>
                <a:cs typeface="BentonSans Book " charset="0"/>
              </a:rPr>
              <a:t>Java API</a:t>
            </a:r>
          </a:p>
        </p:txBody>
      </p:sp>
      <p:cxnSp>
        <p:nvCxnSpPr>
          <p:cNvPr id="17" name="Gewinkelte Verbindung 42">
            <a:extLst>
              <a:ext uri="{FF2B5EF4-FFF2-40B4-BE49-F238E27FC236}">
                <a16:creationId xmlns:a16="http://schemas.microsoft.com/office/drawing/2014/main" id="{2E463C1C-0C7B-4177-B3B7-B53BE37A9CDE}"/>
              </a:ext>
            </a:extLst>
          </p:cNvPr>
          <p:cNvCxnSpPr>
            <a:cxnSpLocks/>
            <a:stCxn id="14" idx="1"/>
            <a:endCxn id="16" idx="3"/>
          </p:cNvCxnSpPr>
          <p:nvPr/>
        </p:nvCxnSpPr>
        <p:spPr>
          <a:xfrm flipH="1">
            <a:off x="5987281" y="4217363"/>
            <a:ext cx="259493" cy="2558"/>
          </a:xfrm>
          <a:prstGeom prst="straightConnector1">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8" name="Rechteck 9">
            <a:extLst>
              <a:ext uri="{FF2B5EF4-FFF2-40B4-BE49-F238E27FC236}">
                <a16:creationId xmlns:a16="http://schemas.microsoft.com/office/drawing/2014/main" id="{55A0169E-FC36-49B5-81AE-2182CC9E709C}"/>
              </a:ext>
            </a:extLst>
          </p:cNvPr>
          <p:cNvSpPr/>
          <p:nvPr/>
        </p:nvSpPr>
        <p:spPr>
          <a:xfrm>
            <a:off x="9475951" y="3591817"/>
            <a:ext cx="2166774" cy="1017092"/>
          </a:xfrm>
          <a:prstGeom prst="rect">
            <a:avLst/>
          </a:prstGeom>
          <a:noFill/>
          <a:ln w="1905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71981" tIns="71981" rIns="71981" bIns="71981" rtlCol="0" anchor="t"/>
          <a:lstStyle/>
          <a:p>
            <a:pPr algn="ctr"/>
            <a:r>
              <a:rPr lang="en-US" sz="1200" b="1" dirty="0">
                <a:solidFill>
                  <a:schemeClr val="tx1">
                    <a:lumMod val="65000"/>
                    <a:lumOff val="35000"/>
                  </a:schemeClr>
                </a:solidFill>
                <a:latin typeface="Arial" charset="0"/>
                <a:ea typeface="Arial" charset="0"/>
                <a:cs typeface="Arial" charset="0"/>
              </a:rPr>
              <a:t>SAP Cloud Applications</a:t>
            </a:r>
          </a:p>
        </p:txBody>
      </p:sp>
      <p:sp>
        <p:nvSpPr>
          <p:cNvPr id="19" name="Abgerundetes Rechteck 24">
            <a:extLst>
              <a:ext uri="{FF2B5EF4-FFF2-40B4-BE49-F238E27FC236}">
                <a16:creationId xmlns:a16="http://schemas.microsoft.com/office/drawing/2014/main" id="{225F7CF5-782B-4D77-B00B-B285DB08AB52}"/>
              </a:ext>
            </a:extLst>
          </p:cNvPr>
          <p:cNvSpPr/>
          <p:nvPr/>
        </p:nvSpPr>
        <p:spPr>
          <a:xfrm>
            <a:off x="9202128" y="4172655"/>
            <a:ext cx="553364" cy="182544"/>
          </a:xfrm>
          <a:prstGeom prst="roundRect">
            <a:avLst>
              <a:gd name="adj" fmla="val 50000"/>
            </a:avLst>
          </a:prstGeom>
          <a:solidFill>
            <a:srgbClr val="0A6ED1"/>
          </a:solidFill>
          <a:ln>
            <a:noFill/>
          </a:ln>
        </p:spPr>
        <p:style>
          <a:lnRef idx="2">
            <a:schemeClr val="accent1">
              <a:shade val="50000"/>
            </a:schemeClr>
          </a:lnRef>
          <a:fillRef idx="1">
            <a:schemeClr val="accent1"/>
          </a:fillRef>
          <a:effectRef idx="0">
            <a:schemeClr val="accent1"/>
          </a:effectRef>
          <a:fontRef idx="minor">
            <a:schemeClr val="lt1"/>
          </a:fontRef>
        </p:style>
        <p:txBody>
          <a:bodyPr lIns="35991" tIns="35991" rIns="35991" bIns="35991" rtlCol="0" anchor="ctr"/>
          <a:lstStyle/>
          <a:p>
            <a:pPr algn="ctr"/>
            <a:r>
              <a:rPr lang="en-US" sz="1100" dirty="0">
                <a:solidFill>
                  <a:schemeClr val="bg1"/>
                </a:solidFill>
                <a:ea typeface="BentonSans Book " charset="0"/>
                <a:cs typeface="BentonSans Book " charset="0"/>
              </a:rPr>
              <a:t>OData</a:t>
            </a:r>
          </a:p>
        </p:txBody>
      </p:sp>
      <p:pic>
        <p:nvPicPr>
          <p:cNvPr id="20" name="Picture 19">
            <a:extLst>
              <a:ext uri="{FF2B5EF4-FFF2-40B4-BE49-F238E27FC236}">
                <a16:creationId xmlns:a16="http://schemas.microsoft.com/office/drawing/2014/main" id="{003907F6-377E-46C0-B337-57EFD6751FA3}"/>
              </a:ext>
            </a:extLst>
          </p:cNvPr>
          <p:cNvPicPr>
            <a:picLocks noChangeAspect="1"/>
          </p:cNvPicPr>
          <p:nvPr/>
        </p:nvPicPr>
        <p:blipFill>
          <a:blip r:embed="rId4"/>
          <a:stretch>
            <a:fillRect/>
          </a:stretch>
        </p:blipFill>
        <p:spPr>
          <a:xfrm>
            <a:off x="9830134" y="4157415"/>
            <a:ext cx="1687963" cy="199037"/>
          </a:xfrm>
          <a:prstGeom prst="rect">
            <a:avLst/>
          </a:prstGeom>
        </p:spPr>
      </p:pic>
      <p:sp>
        <p:nvSpPr>
          <p:cNvPr id="24" name="Rechteck 9">
            <a:extLst>
              <a:ext uri="{FF2B5EF4-FFF2-40B4-BE49-F238E27FC236}">
                <a16:creationId xmlns:a16="http://schemas.microsoft.com/office/drawing/2014/main" id="{EB06CA5D-B53D-45FF-BA90-5FEE8ADAEFBB}"/>
              </a:ext>
            </a:extLst>
          </p:cNvPr>
          <p:cNvSpPr/>
          <p:nvPr/>
        </p:nvSpPr>
        <p:spPr>
          <a:xfrm>
            <a:off x="3525700" y="5041119"/>
            <a:ext cx="3363975" cy="815643"/>
          </a:xfrm>
          <a:prstGeom prst="rect">
            <a:avLst/>
          </a:prstGeom>
          <a:noFill/>
          <a:ln w="19050">
            <a:solidFill>
              <a:srgbClr val="0A6ED1"/>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lstStyle/>
          <a:p>
            <a:endParaRPr lang="en-US" sz="1800" b="1" dirty="0">
              <a:solidFill>
                <a:schemeClr val="tx1">
                  <a:lumMod val="65000"/>
                  <a:lumOff val="35000"/>
                </a:schemeClr>
              </a:solidFill>
            </a:endParaRPr>
          </a:p>
        </p:txBody>
      </p:sp>
      <p:sp>
        <p:nvSpPr>
          <p:cNvPr id="25" name="Rechteck 9">
            <a:extLst>
              <a:ext uri="{FF2B5EF4-FFF2-40B4-BE49-F238E27FC236}">
                <a16:creationId xmlns:a16="http://schemas.microsoft.com/office/drawing/2014/main" id="{7C0E522D-E90B-4526-9295-6E1022F6D9C4}"/>
              </a:ext>
            </a:extLst>
          </p:cNvPr>
          <p:cNvSpPr/>
          <p:nvPr/>
        </p:nvSpPr>
        <p:spPr>
          <a:xfrm>
            <a:off x="7549421" y="5041119"/>
            <a:ext cx="2144380" cy="815643"/>
          </a:xfrm>
          <a:prstGeom prst="rect">
            <a:avLst/>
          </a:prstGeom>
          <a:noFill/>
          <a:ln w="19050" cap="rnd">
            <a:solidFill>
              <a:srgbClr val="427CAC"/>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lstStyle/>
          <a:p>
            <a:pPr algn="ctr"/>
            <a:r>
              <a:rPr lang="en-US" sz="1200" b="1" dirty="0">
                <a:solidFill>
                  <a:schemeClr val="tx1">
                    <a:lumMod val="65000"/>
                    <a:lumOff val="35000"/>
                  </a:schemeClr>
                </a:solidFill>
                <a:latin typeface="Arial" charset="0"/>
                <a:ea typeface="Arial" charset="0"/>
                <a:cs typeface="Arial" charset="0"/>
              </a:rPr>
              <a:t>SAP Cloud Applications</a:t>
            </a:r>
          </a:p>
        </p:txBody>
      </p:sp>
      <p:cxnSp>
        <p:nvCxnSpPr>
          <p:cNvPr id="27" name="Gerade Verbindung mit Pfeil 136">
            <a:extLst>
              <a:ext uri="{FF2B5EF4-FFF2-40B4-BE49-F238E27FC236}">
                <a16:creationId xmlns:a16="http://schemas.microsoft.com/office/drawing/2014/main" id="{A67EAA9D-2077-4118-9FAF-35A285048AAF}"/>
              </a:ext>
            </a:extLst>
          </p:cNvPr>
          <p:cNvCxnSpPr>
            <a:cxnSpLocks/>
            <a:stCxn id="24" idx="2"/>
            <a:endCxn id="29" idx="2"/>
          </p:cNvCxnSpPr>
          <p:nvPr/>
        </p:nvCxnSpPr>
        <p:spPr>
          <a:xfrm rot="5400000" flipH="1" flipV="1">
            <a:off x="6817397" y="4052548"/>
            <a:ext cx="194504" cy="3413923"/>
          </a:xfrm>
          <a:prstGeom prst="bentConnector3">
            <a:avLst>
              <a:gd name="adj1" fmla="val -117530"/>
            </a:avLst>
          </a:prstGeom>
          <a:ln w="19050" cap="rnd" cmpd="sng">
            <a:solidFill>
              <a:srgbClr val="107E3E"/>
            </a:solidFill>
            <a:prstDash val="solid"/>
            <a:roun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8" name="Abgerundetes Rechteck 24">
            <a:extLst>
              <a:ext uri="{FF2B5EF4-FFF2-40B4-BE49-F238E27FC236}">
                <a16:creationId xmlns:a16="http://schemas.microsoft.com/office/drawing/2014/main" id="{47C8B6DB-5D22-45FC-B04F-88691FBBB725}"/>
              </a:ext>
            </a:extLst>
          </p:cNvPr>
          <p:cNvSpPr/>
          <p:nvPr/>
        </p:nvSpPr>
        <p:spPr>
          <a:xfrm>
            <a:off x="6657122" y="5991067"/>
            <a:ext cx="464805" cy="183600"/>
          </a:xfrm>
          <a:prstGeom prst="roundRect">
            <a:avLst>
              <a:gd name="adj" fmla="val 50000"/>
            </a:avLst>
          </a:prstGeom>
          <a:solidFill>
            <a:srgbClr val="107E3E"/>
          </a:solidFill>
          <a:ln>
            <a:noFill/>
          </a:ln>
        </p:spPr>
        <p:style>
          <a:lnRef idx="2">
            <a:schemeClr val="accent1">
              <a:shade val="50000"/>
            </a:schemeClr>
          </a:lnRef>
          <a:fillRef idx="1">
            <a:schemeClr val="accent1"/>
          </a:fillRef>
          <a:effectRef idx="0">
            <a:schemeClr val="accent1"/>
          </a:effectRef>
          <a:fontRef idx="minor">
            <a:schemeClr val="lt1"/>
          </a:fontRef>
        </p:style>
        <p:txBody>
          <a:bodyPr lIns="35991" tIns="35991" rIns="35991" bIns="35991" rtlCol="0" anchor="ctr"/>
          <a:lstStyle/>
          <a:p>
            <a:pPr algn="ctr"/>
            <a:r>
              <a:rPr lang="en-US" sz="1100" dirty="0">
                <a:solidFill>
                  <a:schemeClr val="bg1"/>
                </a:solidFill>
                <a:latin typeface="+mj-lt"/>
                <a:ea typeface="BentonSans Book " charset="0"/>
                <a:cs typeface="BentonSans Book " charset="0"/>
              </a:rPr>
              <a:t>trust</a:t>
            </a:r>
          </a:p>
        </p:txBody>
      </p:sp>
      <p:pic>
        <p:nvPicPr>
          <p:cNvPr id="29" name="Picture 28">
            <a:extLst>
              <a:ext uri="{FF2B5EF4-FFF2-40B4-BE49-F238E27FC236}">
                <a16:creationId xmlns:a16="http://schemas.microsoft.com/office/drawing/2014/main" id="{942C4A7C-7591-48F8-8E02-D1E638115284}"/>
              </a:ext>
            </a:extLst>
          </p:cNvPr>
          <p:cNvPicPr>
            <a:picLocks noChangeAspect="1"/>
          </p:cNvPicPr>
          <p:nvPr/>
        </p:nvPicPr>
        <p:blipFill>
          <a:blip r:embed="rId4"/>
          <a:stretch>
            <a:fillRect/>
          </a:stretch>
        </p:blipFill>
        <p:spPr>
          <a:xfrm>
            <a:off x="7777629" y="5463221"/>
            <a:ext cx="1687963" cy="199037"/>
          </a:xfrm>
          <a:prstGeom prst="rect">
            <a:avLst/>
          </a:prstGeom>
        </p:spPr>
      </p:pic>
      <p:cxnSp>
        <p:nvCxnSpPr>
          <p:cNvPr id="40" name="Gerade Verbindung 84">
            <a:extLst>
              <a:ext uri="{FF2B5EF4-FFF2-40B4-BE49-F238E27FC236}">
                <a16:creationId xmlns:a16="http://schemas.microsoft.com/office/drawing/2014/main" id="{0983F0FF-3002-4A8B-B3AF-485C8F2A5A48}"/>
              </a:ext>
            </a:extLst>
          </p:cNvPr>
          <p:cNvCxnSpPr>
            <a:cxnSpLocks/>
          </p:cNvCxnSpPr>
          <p:nvPr/>
        </p:nvCxnSpPr>
        <p:spPr>
          <a:xfrm flipH="1">
            <a:off x="481013" y="2856917"/>
            <a:ext cx="11161712" cy="0"/>
          </a:xfrm>
          <a:prstGeom prst="line">
            <a:avLst/>
          </a:prstGeom>
          <a:ln w="12700">
            <a:solidFill>
              <a:schemeClr val="tx2">
                <a:lumMod val="9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2" name="Gerade Verbindung 84">
            <a:extLst>
              <a:ext uri="{FF2B5EF4-FFF2-40B4-BE49-F238E27FC236}">
                <a16:creationId xmlns:a16="http://schemas.microsoft.com/office/drawing/2014/main" id="{06A8707F-F523-493D-8A5C-C0A1F6447C08}"/>
              </a:ext>
            </a:extLst>
          </p:cNvPr>
          <p:cNvCxnSpPr>
            <a:cxnSpLocks/>
          </p:cNvCxnSpPr>
          <p:nvPr/>
        </p:nvCxnSpPr>
        <p:spPr>
          <a:xfrm flipH="1">
            <a:off x="481013" y="4869160"/>
            <a:ext cx="11161712" cy="0"/>
          </a:xfrm>
          <a:prstGeom prst="line">
            <a:avLst/>
          </a:prstGeom>
          <a:ln w="12700">
            <a:solidFill>
              <a:schemeClr val="tx2">
                <a:lumMod val="9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2BA13094-DD71-4566-908A-52BB5BC86919}"/>
              </a:ext>
            </a:extLst>
          </p:cNvPr>
          <p:cNvSpPr/>
          <p:nvPr/>
        </p:nvSpPr>
        <p:spPr>
          <a:xfrm>
            <a:off x="570403" y="1589728"/>
            <a:ext cx="1476000" cy="637849"/>
          </a:xfrm>
          <a:prstGeom prst="rect">
            <a:avLst/>
          </a:prstGeom>
        </p:spPr>
        <p:txBody>
          <a:bodyPr wrap="square" lIns="72000" tIns="72000" rIns="72000" bIns="72000">
            <a:spAutoFit/>
          </a:bodyPr>
          <a:lstStyle/>
          <a:p>
            <a:pPr algn="ctr"/>
            <a:r>
              <a:rPr lang="en-US" sz="1600" b="1" dirty="0">
                <a:solidFill>
                  <a:schemeClr val="tx1">
                    <a:lumMod val="65000"/>
                    <a:lumOff val="35000"/>
                  </a:schemeClr>
                </a:solidFill>
                <a:latin typeface="Arial" charset="0"/>
                <a:ea typeface="Arial" charset="0"/>
                <a:cs typeface="Arial" charset="0"/>
              </a:rPr>
              <a:t>Application</a:t>
            </a:r>
            <a:br>
              <a:rPr lang="en-US" sz="1600" b="1" dirty="0">
                <a:solidFill>
                  <a:schemeClr val="tx1">
                    <a:lumMod val="65000"/>
                    <a:lumOff val="35000"/>
                  </a:schemeClr>
                </a:solidFill>
                <a:latin typeface="Arial" charset="0"/>
                <a:ea typeface="Arial" charset="0"/>
                <a:cs typeface="Arial" charset="0"/>
              </a:rPr>
            </a:br>
            <a:r>
              <a:rPr lang="en-US" sz="1600" b="1" dirty="0">
                <a:solidFill>
                  <a:schemeClr val="tx1">
                    <a:lumMod val="65000"/>
                    <a:lumOff val="35000"/>
                  </a:schemeClr>
                </a:solidFill>
                <a:latin typeface="Arial" charset="0"/>
                <a:ea typeface="Arial" charset="0"/>
                <a:cs typeface="Arial" charset="0"/>
              </a:rPr>
              <a:t>Protocol</a:t>
            </a:r>
            <a:endParaRPr lang="en-US" sz="1200" b="1" dirty="0">
              <a:solidFill>
                <a:schemeClr val="tx1">
                  <a:lumMod val="65000"/>
                  <a:lumOff val="35000"/>
                </a:schemeClr>
              </a:solidFill>
              <a:latin typeface="Arial" charset="0"/>
              <a:ea typeface="Arial" charset="0"/>
              <a:cs typeface="Arial" charset="0"/>
            </a:endParaRPr>
          </a:p>
        </p:txBody>
      </p:sp>
      <p:sp>
        <p:nvSpPr>
          <p:cNvPr id="46" name="Rectangle 45">
            <a:extLst>
              <a:ext uri="{FF2B5EF4-FFF2-40B4-BE49-F238E27FC236}">
                <a16:creationId xmlns:a16="http://schemas.microsoft.com/office/drawing/2014/main" id="{BBED6C58-AD69-40C6-A808-B42883A7AEC3}"/>
              </a:ext>
            </a:extLst>
          </p:cNvPr>
          <p:cNvSpPr/>
          <p:nvPr/>
        </p:nvSpPr>
        <p:spPr>
          <a:xfrm>
            <a:off x="570403" y="5140337"/>
            <a:ext cx="1476000" cy="637849"/>
          </a:xfrm>
          <a:prstGeom prst="rect">
            <a:avLst/>
          </a:prstGeom>
        </p:spPr>
        <p:txBody>
          <a:bodyPr wrap="square" lIns="72000" tIns="72000" rIns="72000" bIns="72000">
            <a:spAutoFit/>
          </a:bodyPr>
          <a:lstStyle/>
          <a:p>
            <a:pPr algn="ctr"/>
            <a:r>
              <a:rPr lang="en-US" sz="1600" b="1" dirty="0">
                <a:solidFill>
                  <a:schemeClr val="tx1">
                    <a:lumMod val="65000"/>
                    <a:lumOff val="35000"/>
                  </a:schemeClr>
                </a:solidFill>
                <a:latin typeface="Arial" charset="0"/>
                <a:ea typeface="Arial" charset="0"/>
                <a:cs typeface="Arial" charset="0"/>
              </a:rPr>
              <a:t>Trust</a:t>
            </a:r>
            <a:br>
              <a:rPr lang="en-US" sz="1600" b="1" dirty="0">
                <a:solidFill>
                  <a:schemeClr val="tx1">
                    <a:lumMod val="65000"/>
                    <a:lumOff val="35000"/>
                  </a:schemeClr>
                </a:solidFill>
                <a:latin typeface="Arial" charset="0"/>
                <a:ea typeface="Arial" charset="0"/>
                <a:cs typeface="Arial" charset="0"/>
              </a:rPr>
            </a:br>
            <a:r>
              <a:rPr lang="en-US" sz="1600" b="1" dirty="0">
                <a:solidFill>
                  <a:schemeClr val="tx1">
                    <a:lumMod val="65000"/>
                    <a:lumOff val="35000"/>
                  </a:schemeClr>
                </a:solidFill>
                <a:latin typeface="Arial" charset="0"/>
                <a:ea typeface="Arial" charset="0"/>
                <a:cs typeface="Arial" charset="0"/>
              </a:rPr>
              <a:t>Relationship</a:t>
            </a:r>
            <a:endParaRPr lang="en-US" sz="1200" b="1" dirty="0">
              <a:solidFill>
                <a:schemeClr val="tx1">
                  <a:lumMod val="65000"/>
                  <a:lumOff val="35000"/>
                </a:schemeClr>
              </a:solidFill>
              <a:latin typeface="Arial" charset="0"/>
              <a:ea typeface="Arial" charset="0"/>
              <a:cs typeface="Arial" charset="0"/>
            </a:endParaRPr>
          </a:p>
        </p:txBody>
      </p:sp>
      <p:sp>
        <p:nvSpPr>
          <p:cNvPr id="47" name="Rectangle 46">
            <a:extLst>
              <a:ext uri="{FF2B5EF4-FFF2-40B4-BE49-F238E27FC236}">
                <a16:creationId xmlns:a16="http://schemas.microsoft.com/office/drawing/2014/main" id="{905BB04D-8D41-4DBB-A52F-B7901A56B372}"/>
              </a:ext>
            </a:extLst>
          </p:cNvPr>
          <p:cNvSpPr/>
          <p:nvPr/>
        </p:nvSpPr>
        <p:spPr>
          <a:xfrm>
            <a:off x="570403" y="2947160"/>
            <a:ext cx="1476000" cy="637849"/>
          </a:xfrm>
          <a:prstGeom prst="rect">
            <a:avLst/>
          </a:prstGeom>
        </p:spPr>
        <p:txBody>
          <a:bodyPr wrap="square" lIns="72000" tIns="72000" rIns="72000" bIns="72000">
            <a:spAutoFit/>
          </a:bodyPr>
          <a:lstStyle/>
          <a:p>
            <a:pPr algn="ctr"/>
            <a:r>
              <a:rPr lang="en-US" sz="1600" b="1" dirty="0">
                <a:solidFill>
                  <a:schemeClr val="tx1">
                    <a:lumMod val="65000"/>
                    <a:lumOff val="35000"/>
                  </a:schemeClr>
                </a:solidFill>
                <a:latin typeface="Arial" charset="0"/>
                <a:ea typeface="Arial" charset="0"/>
                <a:cs typeface="Arial" charset="0"/>
              </a:rPr>
              <a:t>Application</a:t>
            </a:r>
            <a:br>
              <a:rPr lang="en-US" sz="1600" b="1" dirty="0">
                <a:solidFill>
                  <a:schemeClr val="tx1">
                    <a:lumMod val="65000"/>
                    <a:lumOff val="35000"/>
                  </a:schemeClr>
                </a:solidFill>
                <a:latin typeface="Arial" charset="0"/>
                <a:ea typeface="Arial" charset="0"/>
                <a:cs typeface="Arial" charset="0"/>
              </a:rPr>
            </a:br>
            <a:r>
              <a:rPr lang="en-US" sz="1600" b="1" dirty="0">
                <a:solidFill>
                  <a:schemeClr val="tx1">
                    <a:lumMod val="65000"/>
                    <a:lumOff val="35000"/>
                  </a:schemeClr>
                </a:solidFill>
                <a:latin typeface="Arial" charset="0"/>
                <a:ea typeface="Arial" charset="0"/>
                <a:cs typeface="Arial" charset="0"/>
              </a:rPr>
              <a:t>Interface</a:t>
            </a:r>
            <a:endParaRPr lang="en-US" sz="1200" b="1" dirty="0">
              <a:solidFill>
                <a:schemeClr val="tx1">
                  <a:lumMod val="65000"/>
                  <a:lumOff val="35000"/>
                </a:schemeClr>
              </a:solidFill>
              <a:latin typeface="Arial" charset="0"/>
              <a:ea typeface="Arial" charset="0"/>
              <a:cs typeface="Arial" charset="0"/>
            </a:endParaRPr>
          </a:p>
        </p:txBody>
      </p:sp>
      <p:sp>
        <p:nvSpPr>
          <p:cNvPr id="51" name="Abgerundetes Rechteck 24">
            <a:extLst>
              <a:ext uri="{FF2B5EF4-FFF2-40B4-BE49-F238E27FC236}">
                <a16:creationId xmlns:a16="http://schemas.microsoft.com/office/drawing/2014/main" id="{8E45F8EA-BF12-4FF8-A933-B8EE507EFD99}"/>
              </a:ext>
            </a:extLst>
          </p:cNvPr>
          <p:cNvSpPr/>
          <p:nvPr/>
        </p:nvSpPr>
        <p:spPr>
          <a:xfrm>
            <a:off x="2473406" y="1621414"/>
            <a:ext cx="1025026" cy="190060"/>
          </a:xfrm>
          <a:prstGeom prst="roundRect">
            <a:avLst>
              <a:gd name="adj" fmla="val 5000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5982" tIns="35982" rIns="35982" bIns="35982" rtlCol="0" anchor="ctr"/>
          <a:lstStyle/>
          <a:p>
            <a:pPr algn="ctr"/>
            <a:r>
              <a:rPr lang="en-US" sz="1200" u="sng" dirty="0">
                <a:solidFill>
                  <a:schemeClr val="tx1">
                    <a:lumMod val="65000"/>
                    <a:lumOff val="35000"/>
                  </a:schemeClr>
                </a:solidFill>
                <a:latin typeface="Arial" panose="020B0604020202020204" pitchFamily="34" charset="0"/>
                <a:ea typeface="BentonSans Book " charset="0"/>
                <a:cs typeface="Arial" panose="020B0604020202020204" pitchFamily="34" charset="0"/>
              </a:rPr>
              <a:t>Sample 1</a:t>
            </a:r>
          </a:p>
        </p:txBody>
      </p:sp>
      <p:sp>
        <p:nvSpPr>
          <p:cNvPr id="53" name="Abgerundetes Rechteck 24">
            <a:extLst>
              <a:ext uri="{FF2B5EF4-FFF2-40B4-BE49-F238E27FC236}">
                <a16:creationId xmlns:a16="http://schemas.microsoft.com/office/drawing/2014/main" id="{300A670A-BA89-4F17-94E1-81064F75AF7C}"/>
              </a:ext>
            </a:extLst>
          </p:cNvPr>
          <p:cNvSpPr/>
          <p:nvPr/>
        </p:nvSpPr>
        <p:spPr>
          <a:xfrm>
            <a:off x="6935574" y="1621414"/>
            <a:ext cx="1025026" cy="190060"/>
          </a:xfrm>
          <a:prstGeom prst="roundRect">
            <a:avLst>
              <a:gd name="adj" fmla="val 5000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5982" tIns="35982" rIns="35982" bIns="35982" rtlCol="0" anchor="ctr"/>
          <a:lstStyle/>
          <a:p>
            <a:pPr algn="ctr"/>
            <a:r>
              <a:rPr lang="en-US" sz="1200" u="sng" dirty="0">
                <a:solidFill>
                  <a:schemeClr val="tx1">
                    <a:lumMod val="65000"/>
                    <a:lumOff val="35000"/>
                  </a:schemeClr>
                </a:solidFill>
                <a:latin typeface="Arial" panose="020B0604020202020204" pitchFamily="34" charset="0"/>
                <a:ea typeface="BentonSans Book " charset="0"/>
                <a:cs typeface="Arial" panose="020B0604020202020204" pitchFamily="34" charset="0"/>
              </a:rPr>
              <a:t>Sample 2</a:t>
            </a:r>
          </a:p>
        </p:txBody>
      </p:sp>
      <p:sp>
        <p:nvSpPr>
          <p:cNvPr id="55" name="Rectangle 54">
            <a:extLst>
              <a:ext uri="{FF2B5EF4-FFF2-40B4-BE49-F238E27FC236}">
                <a16:creationId xmlns:a16="http://schemas.microsoft.com/office/drawing/2014/main" id="{3923ED43-1312-4588-91D5-B29CD7253179}"/>
              </a:ext>
            </a:extLst>
          </p:cNvPr>
          <p:cNvSpPr/>
          <p:nvPr/>
        </p:nvSpPr>
        <p:spPr bwMode="gray">
          <a:xfrm>
            <a:off x="10349999" y="2038475"/>
            <a:ext cx="1284294" cy="434177"/>
          </a:xfrm>
          <a:prstGeom prst="rect">
            <a:avLst/>
          </a:prstGeom>
          <a:noFill/>
          <a:ln>
            <a:solidFill>
              <a:srgbClr val="0A6ED1"/>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r"/>
            <a:r>
              <a:rPr lang="en-US" sz="1100" b="1" dirty="0">
                <a:solidFill>
                  <a:srgbClr val="0A6ED1"/>
                </a:solidFill>
                <a:latin typeface="Arial" charset="0"/>
                <a:ea typeface="Arial" charset="0"/>
                <a:cs typeface="Arial" charset="0"/>
              </a:rPr>
              <a:t>Application </a:t>
            </a:r>
            <a:br>
              <a:rPr lang="en-US" sz="1100" b="1" dirty="0">
                <a:solidFill>
                  <a:srgbClr val="0A6ED1"/>
                </a:solidFill>
                <a:latin typeface="Arial" charset="0"/>
                <a:ea typeface="Arial" charset="0"/>
                <a:cs typeface="Arial" charset="0"/>
              </a:rPr>
            </a:br>
            <a:r>
              <a:rPr lang="en-US" sz="1100" b="1" dirty="0">
                <a:solidFill>
                  <a:srgbClr val="0A6ED1"/>
                </a:solidFill>
                <a:latin typeface="Arial" charset="0"/>
                <a:ea typeface="Arial" charset="0"/>
                <a:cs typeface="Arial" charset="0"/>
              </a:rPr>
              <a:t>Server ABAP</a:t>
            </a:r>
          </a:p>
        </p:txBody>
      </p:sp>
      <p:sp>
        <p:nvSpPr>
          <p:cNvPr id="56" name="Abgerundetes Rechteck 24">
            <a:extLst>
              <a:ext uri="{FF2B5EF4-FFF2-40B4-BE49-F238E27FC236}">
                <a16:creationId xmlns:a16="http://schemas.microsoft.com/office/drawing/2014/main" id="{D96A968F-2B59-42FE-B1FC-E2177CD53396}"/>
              </a:ext>
            </a:extLst>
          </p:cNvPr>
          <p:cNvSpPr/>
          <p:nvPr/>
        </p:nvSpPr>
        <p:spPr>
          <a:xfrm>
            <a:off x="9773506" y="2165407"/>
            <a:ext cx="847171" cy="182592"/>
          </a:xfrm>
          <a:prstGeom prst="roundRect">
            <a:avLst>
              <a:gd name="adj" fmla="val 50000"/>
            </a:avLst>
          </a:prstGeom>
          <a:solidFill>
            <a:srgbClr val="0A6ED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100" dirty="0">
                <a:solidFill>
                  <a:schemeClr val="bg1"/>
                </a:solidFill>
                <a:latin typeface="+mj-lt"/>
              </a:rPr>
              <a:t>RFM/BAPI</a:t>
            </a:r>
          </a:p>
        </p:txBody>
      </p:sp>
      <p:cxnSp>
        <p:nvCxnSpPr>
          <p:cNvPr id="57" name="Straight Arrow Connector 56">
            <a:extLst>
              <a:ext uri="{FF2B5EF4-FFF2-40B4-BE49-F238E27FC236}">
                <a16:creationId xmlns:a16="http://schemas.microsoft.com/office/drawing/2014/main" id="{E58D768A-2C19-45D2-96B4-151C41DD6F9B}"/>
              </a:ext>
            </a:extLst>
          </p:cNvPr>
          <p:cNvCxnSpPr>
            <a:cxnSpLocks/>
            <a:stCxn id="84" idx="3"/>
            <a:endCxn id="56" idx="1"/>
          </p:cNvCxnSpPr>
          <p:nvPr/>
        </p:nvCxnSpPr>
        <p:spPr>
          <a:xfrm>
            <a:off x="8769106" y="2250108"/>
            <a:ext cx="1004400" cy="6595"/>
          </a:xfrm>
          <a:prstGeom prst="straightConnector1">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8" name="Abgerundetes Rechteck 24">
            <a:extLst>
              <a:ext uri="{FF2B5EF4-FFF2-40B4-BE49-F238E27FC236}">
                <a16:creationId xmlns:a16="http://schemas.microsoft.com/office/drawing/2014/main" id="{6818505E-37DE-4664-A461-38A87562A521}"/>
              </a:ext>
            </a:extLst>
          </p:cNvPr>
          <p:cNvSpPr/>
          <p:nvPr/>
        </p:nvSpPr>
        <p:spPr>
          <a:xfrm>
            <a:off x="8957441" y="2166943"/>
            <a:ext cx="569346" cy="182592"/>
          </a:xfrm>
          <a:prstGeom prst="roundRect">
            <a:avLst>
              <a:gd name="adj" fmla="val 5000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100" dirty="0">
                <a:solidFill>
                  <a:schemeClr val="bg1"/>
                </a:solidFill>
                <a:ea typeface="BentonSans Book " charset="0"/>
                <a:cs typeface="BentonSans Book " charset="0"/>
              </a:rPr>
              <a:t>RFC</a:t>
            </a:r>
          </a:p>
        </p:txBody>
      </p:sp>
      <p:sp>
        <p:nvSpPr>
          <p:cNvPr id="67" name="TextBox 66">
            <a:extLst>
              <a:ext uri="{FF2B5EF4-FFF2-40B4-BE49-F238E27FC236}">
                <a16:creationId xmlns:a16="http://schemas.microsoft.com/office/drawing/2014/main" id="{279F1C5F-3146-4E5D-9913-32797F834B52}"/>
              </a:ext>
            </a:extLst>
          </p:cNvPr>
          <p:cNvSpPr txBox="1"/>
          <p:nvPr/>
        </p:nvSpPr>
        <p:spPr>
          <a:xfrm>
            <a:off x="9067866" y="1732121"/>
            <a:ext cx="1304844" cy="169277"/>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100" kern="0" dirty="0">
                <a:solidFill>
                  <a:srgbClr val="0F828F"/>
                </a:solidFill>
                <a:latin typeface="Arial" panose="020B0604020202020204" pitchFamily="34" charset="0"/>
                <a:ea typeface="Arial Unicode MS" pitchFamily="34" charset="-128"/>
                <a:cs typeface="Arial Unicode MS" pitchFamily="34" charset="-128"/>
              </a:rPr>
              <a:t>Application </a:t>
            </a:r>
            <a:r>
              <a:rPr lang="en-US" sz="1100" b="1" kern="0" dirty="0">
                <a:solidFill>
                  <a:srgbClr val="0F828F"/>
                </a:solidFill>
                <a:latin typeface="Arial" panose="020B0604020202020204" pitchFamily="34" charset="0"/>
                <a:ea typeface="Arial Unicode MS" pitchFamily="34" charset="-128"/>
                <a:cs typeface="Arial Unicode MS" pitchFamily="34" charset="-128"/>
              </a:rPr>
              <a:t>protocol</a:t>
            </a:r>
          </a:p>
        </p:txBody>
      </p:sp>
      <p:sp>
        <p:nvSpPr>
          <p:cNvPr id="68" name="Rectangle 15">
            <a:extLst>
              <a:ext uri="{FF2B5EF4-FFF2-40B4-BE49-F238E27FC236}">
                <a16:creationId xmlns:a16="http://schemas.microsoft.com/office/drawing/2014/main" id="{1C40F14C-7FCB-4064-A284-C12942BD25C8}"/>
              </a:ext>
            </a:extLst>
          </p:cNvPr>
          <p:cNvSpPr/>
          <p:nvPr/>
        </p:nvSpPr>
        <p:spPr bwMode="gray">
          <a:xfrm flipH="1" flipV="1">
            <a:off x="9037548" y="1929437"/>
            <a:ext cx="1284293" cy="305885"/>
          </a:xfrm>
          <a:custGeom>
            <a:avLst/>
            <a:gdLst>
              <a:gd name="connsiteX0" fmla="*/ 0 w 1224136"/>
              <a:gd name="connsiteY0" fmla="*/ 0 h 864096"/>
              <a:gd name="connsiteX1" fmla="*/ 1224136 w 1224136"/>
              <a:gd name="connsiteY1" fmla="*/ 0 h 864096"/>
              <a:gd name="connsiteX2" fmla="*/ 1224136 w 1224136"/>
              <a:gd name="connsiteY2" fmla="*/ 864096 h 864096"/>
              <a:gd name="connsiteX3" fmla="*/ 0 w 1224136"/>
              <a:gd name="connsiteY3" fmla="*/ 864096 h 864096"/>
              <a:gd name="connsiteX4" fmla="*/ 0 w 1224136"/>
              <a:gd name="connsiteY4" fmla="*/ 0 h 864096"/>
              <a:gd name="connsiteX0" fmla="*/ 0 w 1224136"/>
              <a:gd name="connsiteY0" fmla="*/ 0 h 864096"/>
              <a:gd name="connsiteX1" fmla="*/ 1224136 w 1224136"/>
              <a:gd name="connsiteY1" fmla="*/ 864096 h 864096"/>
              <a:gd name="connsiteX2" fmla="*/ 0 w 1224136"/>
              <a:gd name="connsiteY2" fmla="*/ 864096 h 864096"/>
              <a:gd name="connsiteX3" fmla="*/ 0 w 1224136"/>
              <a:gd name="connsiteY3" fmla="*/ 0 h 864096"/>
              <a:gd name="connsiteX0" fmla="*/ 0 w 1224136"/>
              <a:gd name="connsiteY0" fmla="*/ 0 h 864096"/>
              <a:gd name="connsiteX1" fmla="*/ 1224136 w 1224136"/>
              <a:gd name="connsiteY1" fmla="*/ 864096 h 864096"/>
              <a:gd name="connsiteX2" fmla="*/ 0 w 1224136"/>
              <a:gd name="connsiteY2" fmla="*/ 864096 h 864096"/>
              <a:gd name="connsiteX3" fmla="*/ 91440 w 1224136"/>
              <a:gd name="connsiteY3" fmla="*/ 91440 h 864096"/>
              <a:gd name="connsiteX0" fmla="*/ 281677 w 1505813"/>
              <a:gd name="connsiteY0" fmla="*/ 0 h 864096"/>
              <a:gd name="connsiteX1" fmla="*/ 1505813 w 1505813"/>
              <a:gd name="connsiteY1" fmla="*/ 864096 h 864096"/>
              <a:gd name="connsiteX2" fmla="*/ 281677 w 1505813"/>
              <a:gd name="connsiteY2" fmla="*/ 864096 h 864096"/>
              <a:gd name="connsiteX3" fmla="*/ 0 w 1505813"/>
              <a:gd name="connsiteY3" fmla="*/ 117715 h 864096"/>
              <a:gd name="connsiteX0" fmla="*/ 0 w 1224136"/>
              <a:gd name="connsiteY0" fmla="*/ 0 h 864096"/>
              <a:gd name="connsiteX1" fmla="*/ 1224136 w 1224136"/>
              <a:gd name="connsiteY1" fmla="*/ 864096 h 864096"/>
              <a:gd name="connsiteX2" fmla="*/ 0 w 1224136"/>
              <a:gd name="connsiteY2" fmla="*/ 864096 h 864096"/>
              <a:gd name="connsiteX0" fmla="*/ 1643743 w 1643743"/>
              <a:gd name="connsiteY0" fmla="*/ 0 h 272186"/>
              <a:gd name="connsiteX1" fmla="*/ 1224136 w 1643743"/>
              <a:gd name="connsiteY1" fmla="*/ 272186 h 272186"/>
              <a:gd name="connsiteX2" fmla="*/ 0 w 1643743"/>
              <a:gd name="connsiteY2" fmla="*/ 272186 h 272186"/>
              <a:gd name="connsiteX0" fmla="*/ 1643743 w 1643743"/>
              <a:gd name="connsiteY0" fmla="*/ 0 h 273546"/>
              <a:gd name="connsiteX1" fmla="*/ 1442464 w 1643743"/>
              <a:gd name="connsiteY1" fmla="*/ 273546 h 273546"/>
              <a:gd name="connsiteX2" fmla="*/ 0 w 1643743"/>
              <a:gd name="connsiteY2" fmla="*/ 272186 h 273546"/>
              <a:gd name="connsiteX0" fmla="*/ 1643743 w 1643743"/>
              <a:gd name="connsiteY0" fmla="*/ 0 h 273546"/>
              <a:gd name="connsiteX1" fmla="*/ 1540126 w 1643743"/>
              <a:gd name="connsiteY1" fmla="*/ 273546 h 273546"/>
              <a:gd name="connsiteX2" fmla="*/ 0 w 1643743"/>
              <a:gd name="connsiteY2" fmla="*/ 272186 h 273546"/>
            </a:gdLst>
            <a:ahLst/>
            <a:cxnLst>
              <a:cxn ang="0">
                <a:pos x="connsiteX0" y="connsiteY0"/>
              </a:cxn>
              <a:cxn ang="0">
                <a:pos x="connsiteX1" y="connsiteY1"/>
              </a:cxn>
              <a:cxn ang="0">
                <a:pos x="connsiteX2" y="connsiteY2"/>
              </a:cxn>
            </a:cxnLst>
            <a:rect l="l" t="t" r="r" b="b"/>
            <a:pathLst>
              <a:path w="1643743" h="273546">
                <a:moveTo>
                  <a:pt x="1643743" y="0"/>
                </a:moveTo>
                <a:lnTo>
                  <a:pt x="1540126" y="273546"/>
                </a:lnTo>
                <a:lnTo>
                  <a:pt x="0" y="272186"/>
                </a:lnTo>
              </a:path>
            </a:pathLst>
          </a:custGeom>
          <a:noFill/>
          <a:ln w="12700" cap="rnd" algn="ctr">
            <a:solidFill>
              <a:srgbClr val="0F828F"/>
            </a:solidFill>
            <a:round/>
            <a:headEnd type="oval" w="sm" len="sm"/>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4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69" name="Rectangle 68">
            <a:extLst>
              <a:ext uri="{FF2B5EF4-FFF2-40B4-BE49-F238E27FC236}">
                <a16:creationId xmlns:a16="http://schemas.microsoft.com/office/drawing/2014/main" id="{8130FA27-9A0B-47D8-9DD9-6A412B25AA57}"/>
              </a:ext>
            </a:extLst>
          </p:cNvPr>
          <p:cNvSpPr/>
          <p:nvPr/>
        </p:nvSpPr>
        <p:spPr>
          <a:xfrm>
            <a:off x="6915951" y="2062221"/>
            <a:ext cx="1184471" cy="360000"/>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r"/>
            <a:r>
              <a:rPr lang="en-US" sz="1100" b="1" dirty="0">
                <a:solidFill>
                  <a:srgbClr val="074D92"/>
                </a:solidFill>
                <a:latin typeface="Arial" charset="0"/>
                <a:ea typeface="Arial" charset="0"/>
                <a:cs typeface="Arial" charset="0"/>
              </a:rPr>
              <a:t>Cloud </a:t>
            </a:r>
            <a:br>
              <a:rPr lang="en-US" sz="1100" b="1" dirty="0">
                <a:solidFill>
                  <a:srgbClr val="074D92"/>
                </a:solidFill>
                <a:latin typeface="Arial" charset="0"/>
                <a:ea typeface="Arial" charset="0"/>
                <a:cs typeface="Arial" charset="0"/>
              </a:rPr>
            </a:br>
            <a:r>
              <a:rPr lang="en-US" sz="1100" b="1" dirty="0">
                <a:solidFill>
                  <a:srgbClr val="074D92"/>
                </a:solidFill>
                <a:latin typeface="Arial" charset="0"/>
                <a:ea typeface="Arial" charset="0"/>
                <a:cs typeface="Arial" charset="0"/>
              </a:rPr>
              <a:t>Connector</a:t>
            </a:r>
          </a:p>
        </p:txBody>
      </p:sp>
      <p:sp>
        <p:nvSpPr>
          <p:cNvPr id="70" name="TextBox 69">
            <a:extLst>
              <a:ext uri="{FF2B5EF4-FFF2-40B4-BE49-F238E27FC236}">
                <a16:creationId xmlns:a16="http://schemas.microsoft.com/office/drawing/2014/main" id="{ECFABB8E-D244-486C-8E5D-EC158F0F7AB7}"/>
              </a:ext>
            </a:extLst>
          </p:cNvPr>
          <p:cNvSpPr txBox="1"/>
          <p:nvPr/>
        </p:nvSpPr>
        <p:spPr>
          <a:xfrm>
            <a:off x="4368562" y="2379746"/>
            <a:ext cx="1304844" cy="169277"/>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100" kern="0" dirty="0">
                <a:solidFill>
                  <a:srgbClr val="0F828F"/>
                </a:solidFill>
                <a:latin typeface="Arial" panose="020B0604020202020204" pitchFamily="34" charset="0"/>
                <a:ea typeface="Arial Unicode MS" pitchFamily="34" charset="-128"/>
                <a:cs typeface="Arial Unicode MS" pitchFamily="34" charset="-128"/>
              </a:rPr>
              <a:t>Application </a:t>
            </a:r>
            <a:r>
              <a:rPr lang="en-US" sz="1100" b="1" kern="0" dirty="0">
                <a:solidFill>
                  <a:srgbClr val="0F828F"/>
                </a:solidFill>
                <a:latin typeface="Arial" panose="020B0604020202020204" pitchFamily="34" charset="0"/>
                <a:ea typeface="Arial Unicode MS" pitchFamily="34" charset="-128"/>
                <a:cs typeface="Arial Unicode MS" pitchFamily="34" charset="-128"/>
              </a:rPr>
              <a:t>protocol</a:t>
            </a:r>
          </a:p>
        </p:txBody>
      </p:sp>
      <p:sp>
        <p:nvSpPr>
          <p:cNvPr id="73" name="Rectangle 15">
            <a:extLst>
              <a:ext uri="{FF2B5EF4-FFF2-40B4-BE49-F238E27FC236}">
                <a16:creationId xmlns:a16="http://schemas.microsoft.com/office/drawing/2014/main" id="{491C95F2-FAEF-43DD-9C4E-9CAD65511B07}"/>
              </a:ext>
            </a:extLst>
          </p:cNvPr>
          <p:cNvSpPr/>
          <p:nvPr/>
        </p:nvSpPr>
        <p:spPr bwMode="gray">
          <a:xfrm>
            <a:off x="4420878" y="2025108"/>
            <a:ext cx="845938" cy="305885"/>
          </a:xfrm>
          <a:custGeom>
            <a:avLst/>
            <a:gdLst>
              <a:gd name="connsiteX0" fmla="*/ 0 w 1224136"/>
              <a:gd name="connsiteY0" fmla="*/ 0 h 864096"/>
              <a:gd name="connsiteX1" fmla="*/ 1224136 w 1224136"/>
              <a:gd name="connsiteY1" fmla="*/ 0 h 864096"/>
              <a:gd name="connsiteX2" fmla="*/ 1224136 w 1224136"/>
              <a:gd name="connsiteY2" fmla="*/ 864096 h 864096"/>
              <a:gd name="connsiteX3" fmla="*/ 0 w 1224136"/>
              <a:gd name="connsiteY3" fmla="*/ 864096 h 864096"/>
              <a:gd name="connsiteX4" fmla="*/ 0 w 1224136"/>
              <a:gd name="connsiteY4" fmla="*/ 0 h 864096"/>
              <a:gd name="connsiteX0" fmla="*/ 0 w 1224136"/>
              <a:gd name="connsiteY0" fmla="*/ 0 h 864096"/>
              <a:gd name="connsiteX1" fmla="*/ 1224136 w 1224136"/>
              <a:gd name="connsiteY1" fmla="*/ 864096 h 864096"/>
              <a:gd name="connsiteX2" fmla="*/ 0 w 1224136"/>
              <a:gd name="connsiteY2" fmla="*/ 864096 h 864096"/>
              <a:gd name="connsiteX3" fmla="*/ 0 w 1224136"/>
              <a:gd name="connsiteY3" fmla="*/ 0 h 864096"/>
              <a:gd name="connsiteX0" fmla="*/ 0 w 1224136"/>
              <a:gd name="connsiteY0" fmla="*/ 0 h 864096"/>
              <a:gd name="connsiteX1" fmla="*/ 1224136 w 1224136"/>
              <a:gd name="connsiteY1" fmla="*/ 864096 h 864096"/>
              <a:gd name="connsiteX2" fmla="*/ 0 w 1224136"/>
              <a:gd name="connsiteY2" fmla="*/ 864096 h 864096"/>
              <a:gd name="connsiteX3" fmla="*/ 91440 w 1224136"/>
              <a:gd name="connsiteY3" fmla="*/ 91440 h 864096"/>
              <a:gd name="connsiteX0" fmla="*/ 281677 w 1505813"/>
              <a:gd name="connsiteY0" fmla="*/ 0 h 864096"/>
              <a:gd name="connsiteX1" fmla="*/ 1505813 w 1505813"/>
              <a:gd name="connsiteY1" fmla="*/ 864096 h 864096"/>
              <a:gd name="connsiteX2" fmla="*/ 281677 w 1505813"/>
              <a:gd name="connsiteY2" fmla="*/ 864096 h 864096"/>
              <a:gd name="connsiteX3" fmla="*/ 0 w 1505813"/>
              <a:gd name="connsiteY3" fmla="*/ 117715 h 864096"/>
              <a:gd name="connsiteX0" fmla="*/ 0 w 1224136"/>
              <a:gd name="connsiteY0" fmla="*/ 0 h 864096"/>
              <a:gd name="connsiteX1" fmla="*/ 1224136 w 1224136"/>
              <a:gd name="connsiteY1" fmla="*/ 864096 h 864096"/>
              <a:gd name="connsiteX2" fmla="*/ 0 w 1224136"/>
              <a:gd name="connsiteY2" fmla="*/ 864096 h 864096"/>
              <a:gd name="connsiteX0" fmla="*/ 1643743 w 1643743"/>
              <a:gd name="connsiteY0" fmla="*/ 0 h 272186"/>
              <a:gd name="connsiteX1" fmla="*/ 1224136 w 1643743"/>
              <a:gd name="connsiteY1" fmla="*/ 272186 h 272186"/>
              <a:gd name="connsiteX2" fmla="*/ 0 w 1643743"/>
              <a:gd name="connsiteY2" fmla="*/ 272186 h 272186"/>
              <a:gd name="connsiteX0" fmla="*/ 1643743 w 1643743"/>
              <a:gd name="connsiteY0" fmla="*/ 0 h 273546"/>
              <a:gd name="connsiteX1" fmla="*/ 1442464 w 1643743"/>
              <a:gd name="connsiteY1" fmla="*/ 273546 h 273546"/>
              <a:gd name="connsiteX2" fmla="*/ 0 w 1643743"/>
              <a:gd name="connsiteY2" fmla="*/ 272186 h 273546"/>
              <a:gd name="connsiteX0" fmla="*/ 1643743 w 1643743"/>
              <a:gd name="connsiteY0" fmla="*/ 0 h 273546"/>
              <a:gd name="connsiteX1" fmla="*/ 1540126 w 1643743"/>
              <a:gd name="connsiteY1" fmla="*/ 273546 h 273546"/>
              <a:gd name="connsiteX2" fmla="*/ 0 w 1643743"/>
              <a:gd name="connsiteY2" fmla="*/ 272186 h 273546"/>
            </a:gdLst>
            <a:ahLst/>
            <a:cxnLst>
              <a:cxn ang="0">
                <a:pos x="connsiteX0" y="connsiteY0"/>
              </a:cxn>
              <a:cxn ang="0">
                <a:pos x="connsiteX1" y="connsiteY1"/>
              </a:cxn>
              <a:cxn ang="0">
                <a:pos x="connsiteX2" y="connsiteY2"/>
              </a:cxn>
            </a:cxnLst>
            <a:rect l="l" t="t" r="r" b="b"/>
            <a:pathLst>
              <a:path w="1643743" h="273546">
                <a:moveTo>
                  <a:pt x="1643743" y="0"/>
                </a:moveTo>
                <a:lnTo>
                  <a:pt x="1540126" y="273546"/>
                </a:lnTo>
                <a:lnTo>
                  <a:pt x="0" y="272186"/>
                </a:lnTo>
              </a:path>
            </a:pathLst>
          </a:custGeom>
          <a:noFill/>
          <a:ln w="12700" cap="rnd" algn="ctr">
            <a:solidFill>
              <a:srgbClr val="0F828F"/>
            </a:solidFill>
            <a:round/>
            <a:headEnd type="oval" w="sm" len="sm"/>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4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75" name="Rectangle 15">
            <a:extLst>
              <a:ext uri="{FF2B5EF4-FFF2-40B4-BE49-F238E27FC236}">
                <a16:creationId xmlns:a16="http://schemas.microsoft.com/office/drawing/2014/main" id="{0C2CD979-848B-4AD7-8976-32ED74F35B94}"/>
              </a:ext>
            </a:extLst>
          </p:cNvPr>
          <p:cNvSpPr/>
          <p:nvPr/>
        </p:nvSpPr>
        <p:spPr bwMode="gray">
          <a:xfrm>
            <a:off x="9118712" y="2355106"/>
            <a:ext cx="1078379" cy="148234"/>
          </a:xfrm>
          <a:custGeom>
            <a:avLst/>
            <a:gdLst>
              <a:gd name="connsiteX0" fmla="*/ 0 w 1224136"/>
              <a:gd name="connsiteY0" fmla="*/ 0 h 864096"/>
              <a:gd name="connsiteX1" fmla="*/ 1224136 w 1224136"/>
              <a:gd name="connsiteY1" fmla="*/ 0 h 864096"/>
              <a:gd name="connsiteX2" fmla="*/ 1224136 w 1224136"/>
              <a:gd name="connsiteY2" fmla="*/ 864096 h 864096"/>
              <a:gd name="connsiteX3" fmla="*/ 0 w 1224136"/>
              <a:gd name="connsiteY3" fmla="*/ 864096 h 864096"/>
              <a:gd name="connsiteX4" fmla="*/ 0 w 1224136"/>
              <a:gd name="connsiteY4" fmla="*/ 0 h 864096"/>
              <a:gd name="connsiteX0" fmla="*/ 0 w 1224136"/>
              <a:gd name="connsiteY0" fmla="*/ 0 h 864096"/>
              <a:gd name="connsiteX1" fmla="*/ 1224136 w 1224136"/>
              <a:gd name="connsiteY1" fmla="*/ 864096 h 864096"/>
              <a:gd name="connsiteX2" fmla="*/ 0 w 1224136"/>
              <a:gd name="connsiteY2" fmla="*/ 864096 h 864096"/>
              <a:gd name="connsiteX3" fmla="*/ 0 w 1224136"/>
              <a:gd name="connsiteY3" fmla="*/ 0 h 864096"/>
              <a:gd name="connsiteX0" fmla="*/ 0 w 1224136"/>
              <a:gd name="connsiteY0" fmla="*/ 0 h 864096"/>
              <a:gd name="connsiteX1" fmla="*/ 1224136 w 1224136"/>
              <a:gd name="connsiteY1" fmla="*/ 864096 h 864096"/>
              <a:gd name="connsiteX2" fmla="*/ 0 w 1224136"/>
              <a:gd name="connsiteY2" fmla="*/ 864096 h 864096"/>
              <a:gd name="connsiteX3" fmla="*/ 91440 w 1224136"/>
              <a:gd name="connsiteY3" fmla="*/ 91440 h 864096"/>
              <a:gd name="connsiteX0" fmla="*/ 281677 w 1505813"/>
              <a:gd name="connsiteY0" fmla="*/ 0 h 864096"/>
              <a:gd name="connsiteX1" fmla="*/ 1505813 w 1505813"/>
              <a:gd name="connsiteY1" fmla="*/ 864096 h 864096"/>
              <a:gd name="connsiteX2" fmla="*/ 281677 w 1505813"/>
              <a:gd name="connsiteY2" fmla="*/ 864096 h 864096"/>
              <a:gd name="connsiteX3" fmla="*/ 0 w 1505813"/>
              <a:gd name="connsiteY3" fmla="*/ 117715 h 864096"/>
              <a:gd name="connsiteX0" fmla="*/ 0 w 1224136"/>
              <a:gd name="connsiteY0" fmla="*/ 0 h 864096"/>
              <a:gd name="connsiteX1" fmla="*/ 1224136 w 1224136"/>
              <a:gd name="connsiteY1" fmla="*/ 864096 h 864096"/>
              <a:gd name="connsiteX2" fmla="*/ 0 w 1224136"/>
              <a:gd name="connsiteY2" fmla="*/ 864096 h 864096"/>
              <a:gd name="connsiteX0" fmla="*/ 1643743 w 1643743"/>
              <a:gd name="connsiteY0" fmla="*/ 0 h 272186"/>
              <a:gd name="connsiteX1" fmla="*/ 1224136 w 1643743"/>
              <a:gd name="connsiteY1" fmla="*/ 272186 h 272186"/>
              <a:gd name="connsiteX2" fmla="*/ 0 w 1643743"/>
              <a:gd name="connsiteY2" fmla="*/ 272186 h 272186"/>
              <a:gd name="connsiteX0" fmla="*/ 1643743 w 1643743"/>
              <a:gd name="connsiteY0" fmla="*/ 0 h 273546"/>
              <a:gd name="connsiteX1" fmla="*/ 1442464 w 1643743"/>
              <a:gd name="connsiteY1" fmla="*/ 273546 h 273546"/>
              <a:gd name="connsiteX2" fmla="*/ 0 w 1643743"/>
              <a:gd name="connsiteY2" fmla="*/ 272186 h 273546"/>
              <a:gd name="connsiteX0" fmla="*/ 1643743 w 1643743"/>
              <a:gd name="connsiteY0" fmla="*/ 0 h 273546"/>
              <a:gd name="connsiteX1" fmla="*/ 1540126 w 1643743"/>
              <a:gd name="connsiteY1" fmla="*/ 273546 h 273546"/>
              <a:gd name="connsiteX2" fmla="*/ 0 w 1643743"/>
              <a:gd name="connsiteY2" fmla="*/ 272186 h 273546"/>
              <a:gd name="connsiteX0" fmla="*/ 946862 w 946862"/>
              <a:gd name="connsiteY0" fmla="*/ 0 h 273889"/>
              <a:gd name="connsiteX1" fmla="*/ 843245 w 946862"/>
              <a:gd name="connsiteY1" fmla="*/ 273546 h 273889"/>
              <a:gd name="connsiteX2" fmla="*/ 0 w 946862"/>
              <a:gd name="connsiteY2" fmla="*/ 273889 h 273889"/>
              <a:gd name="connsiteX0" fmla="*/ 2849867 w 2849867"/>
              <a:gd name="connsiteY0" fmla="*/ 0 h 273889"/>
              <a:gd name="connsiteX1" fmla="*/ 2746250 w 2849867"/>
              <a:gd name="connsiteY1" fmla="*/ 273546 h 273889"/>
              <a:gd name="connsiteX2" fmla="*/ 0 w 2849867"/>
              <a:gd name="connsiteY2" fmla="*/ 273889 h 273889"/>
            </a:gdLst>
            <a:ahLst/>
            <a:cxnLst>
              <a:cxn ang="0">
                <a:pos x="connsiteX0" y="connsiteY0"/>
              </a:cxn>
              <a:cxn ang="0">
                <a:pos x="connsiteX1" y="connsiteY1"/>
              </a:cxn>
              <a:cxn ang="0">
                <a:pos x="connsiteX2" y="connsiteY2"/>
              </a:cxn>
            </a:cxnLst>
            <a:rect l="l" t="t" r="r" b="b"/>
            <a:pathLst>
              <a:path w="2849867" h="273889">
                <a:moveTo>
                  <a:pt x="2849867" y="0"/>
                </a:moveTo>
                <a:lnTo>
                  <a:pt x="2746250" y="273546"/>
                </a:lnTo>
                <a:lnTo>
                  <a:pt x="0" y="273889"/>
                </a:lnTo>
              </a:path>
            </a:pathLst>
          </a:custGeom>
          <a:noFill/>
          <a:ln w="12700" cap="rnd" algn="ctr">
            <a:solidFill>
              <a:srgbClr val="0F828F"/>
            </a:solidFill>
            <a:round/>
            <a:headEnd type="oval" w="sm" len="sm"/>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4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76" name="TextBox 75">
            <a:extLst>
              <a:ext uri="{FF2B5EF4-FFF2-40B4-BE49-F238E27FC236}">
                <a16:creationId xmlns:a16="http://schemas.microsoft.com/office/drawing/2014/main" id="{22A3483E-96A1-4953-9AD5-09F80A34D45F}"/>
              </a:ext>
            </a:extLst>
          </p:cNvPr>
          <p:cNvSpPr txBox="1"/>
          <p:nvPr/>
        </p:nvSpPr>
        <p:spPr>
          <a:xfrm>
            <a:off x="8957441" y="2563626"/>
            <a:ext cx="1330492" cy="169277"/>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100" kern="0" dirty="0">
                <a:solidFill>
                  <a:srgbClr val="0F828F"/>
                </a:solidFill>
                <a:latin typeface="Arial" panose="020B0604020202020204" pitchFamily="34" charset="0"/>
                <a:ea typeface="Arial Unicode MS" pitchFamily="34" charset="-128"/>
                <a:cs typeface="Arial Unicode MS" pitchFamily="34" charset="-128"/>
              </a:rPr>
              <a:t>Application </a:t>
            </a:r>
            <a:r>
              <a:rPr lang="en-US" sz="1100" b="1" kern="0" dirty="0">
                <a:solidFill>
                  <a:srgbClr val="0F828F"/>
                </a:solidFill>
                <a:latin typeface="Arial" panose="020B0604020202020204" pitchFamily="34" charset="0"/>
                <a:ea typeface="Arial Unicode MS" pitchFamily="34" charset="-128"/>
                <a:cs typeface="Arial Unicode MS" pitchFamily="34" charset="-128"/>
              </a:rPr>
              <a:t>interface</a:t>
            </a:r>
          </a:p>
        </p:txBody>
      </p:sp>
      <p:sp>
        <p:nvSpPr>
          <p:cNvPr id="77" name="Abgerundetes Rechteck 24">
            <a:extLst>
              <a:ext uri="{FF2B5EF4-FFF2-40B4-BE49-F238E27FC236}">
                <a16:creationId xmlns:a16="http://schemas.microsoft.com/office/drawing/2014/main" id="{E9D67129-9D44-4C7E-A5C5-7A595B98524E}"/>
              </a:ext>
            </a:extLst>
          </p:cNvPr>
          <p:cNvSpPr/>
          <p:nvPr/>
        </p:nvSpPr>
        <p:spPr>
          <a:xfrm>
            <a:off x="2473406" y="3056645"/>
            <a:ext cx="1025026" cy="190060"/>
          </a:xfrm>
          <a:prstGeom prst="roundRect">
            <a:avLst>
              <a:gd name="adj" fmla="val 5000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5982" tIns="35982" rIns="35982" bIns="35982" rtlCol="0" anchor="ctr"/>
          <a:lstStyle/>
          <a:p>
            <a:pPr algn="ctr"/>
            <a:r>
              <a:rPr lang="en-US" sz="1200" u="sng" dirty="0">
                <a:solidFill>
                  <a:schemeClr val="tx1">
                    <a:lumMod val="65000"/>
                    <a:lumOff val="35000"/>
                  </a:schemeClr>
                </a:solidFill>
                <a:latin typeface="Arial" panose="020B0604020202020204" pitchFamily="34" charset="0"/>
                <a:ea typeface="BentonSans Book " charset="0"/>
                <a:cs typeface="Arial" panose="020B0604020202020204" pitchFamily="34" charset="0"/>
              </a:rPr>
              <a:t>Sample 1</a:t>
            </a:r>
          </a:p>
        </p:txBody>
      </p:sp>
      <p:sp>
        <p:nvSpPr>
          <p:cNvPr id="78" name="Rectangle 15">
            <a:extLst>
              <a:ext uri="{FF2B5EF4-FFF2-40B4-BE49-F238E27FC236}">
                <a16:creationId xmlns:a16="http://schemas.microsoft.com/office/drawing/2014/main" id="{8B3551CF-E7A0-4F59-9577-3E183426FA79}"/>
              </a:ext>
            </a:extLst>
          </p:cNvPr>
          <p:cNvSpPr/>
          <p:nvPr/>
        </p:nvSpPr>
        <p:spPr bwMode="gray">
          <a:xfrm flipH="1" flipV="1">
            <a:off x="5569658" y="3281116"/>
            <a:ext cx="1496266" cy="161272"/>
          </a:xfrm>
          <a:custGeom>
            <a:avLst/>
            <a:gdLst>
              <a:gd name="connsiteX0" fmla="*/ 0 w 1224136"/>
              <a:gd name="connsiteY0" fmla="*/ 0 h 864096"/>
              <a:gd name="connsiteX1" fmla="*/ 1224136 w 1224136"/>
              <a:gd name="connsiteY1" fmla="*/ 0 h 864096"/>
              <a:gd name="connsiteX2" fmla="*/ 1224136 w 1224136"/>
              <a:gd name="connsiteY2" fmla="*/ 864096 h 864096"/>
              <a:gd name="connsiteX3" fmla="*/ 0 w 1224136"/>
              <a:gd name="connsiteY3" fmla="*/ 864096 h 864096"/>
              <a:gd name="connsiteX4" fmla="*/ 0 w 1224136"/>
              <a:gd name="connsiteY4" fmla="*/ 0 h 864096"/>
              <a:gd name="connsiteX0" fmla="*/ 0 w 1224136"/>
              <a:gd name="connsiteY0" fmla="*/ 0 h 864096"/>
              <a:gd name="connsiteX1" fmla="*/ 1224136 w 1224136"/>
              <a:gd name="connsiteY1" fmla="*/ 864096 h 864096"/>
              <a:gd name="connsiteX2" fmla="*/ 0 w 1224136"/>
              <a:gd name="connsiteY2" fmla="*/ 864096 h 864096"/>
              <a:gd name="connsiteX3" fmla="*/ 0 w 1224136"/>
              <a:gd name="connsiteY3" fmla="*/ 0 h 864096"/>
              <a:gd name="connsiteX0" fmla="*/ 0 w 1224136"/>
              <a:gd name="connsiteY0" fmla="*/ 0 h 864096"/>
              <a:gd name="connsiteX1" fmla="*/ 1224136 w 1224136"/>
              <a:gd name="connsiteY1" fmla="*/ 864096 h 864096"/>
              <a:gd name="connsiteX2" fmla="*/ 0 w 1224136"/>
              <a:gd name="connsiteY2" fmla="*/ 864096 h 864096"/>
              <a:gd name="connsiteX3" fmla="*/ 91440 w 1224136"/>
              <a:gd name="connsiteY3" fmla="*/ 91440 h 864096"/>
              <a:gd name="connsiteX0" fmla="*/ 281677 w 1505813"/>
              <a:gd name="connsiteY0" fmla="*/ 0 h 864096"/>
              <a:gd name="connsiteX1" fmla="*/ 1505813 w 1505813"/>
              <a:gd name="connsiteY1" fmla="*/ 864096 h 864096"/>
              <a:gd name="connsiteX2" fmla="*/ 281677 w 1505813"/>
              <a:gd name="connsiteY2" fmla="*/ 864096 h 864096"/>
              <a:gd name="connsiteX3" fmla="*/ 0 w 1505813"/>
              <a:gd name="connsiteY3" fmla="*/ 117715 h 864096"/>
              <a:gd name="connsiteX0" fmla="*/ 0 w 1224136"/>
              <a:gd name="connsiteY0" fmla="*/ 0 h 864096"/>
              <a:gd name="connsiteX1" fmla="*/ 1224136 w 1224136"/>
              <a:gd name="connsiteY1" fmla="*/ 864096 h 864096"/>
              <a:gd name="connsiteX2" fmla="*/ 0 w 1224136"/>
              <a:gd name="connsiteY2" fmla="*/ 864096 h 864096"/>
              <a:gd name="connsiteX0" fmla="*/ 1643743 w 1643743"/>
              <a:gd name="connsiteY0" fmla="*/ 0 h 272186"/>
              <a:gd name="connsiteX1" fmla="*/ 1224136 w 1643743"/>
              <a:gd name="connsiteY1" fmla="*/ 272186 h 272186"/>
              <a:gd name="connsiteX2" fmla="*/ 0 w 1643743"/>
              <a:gd name="connsiteY2" fmla="*/ 272186 h 272186"/>
              <a:gd name="connsiteX0" fmla="*/ 1643743 w 1643743"/>
              <a:gd name="connsiteY0" fmla="*/ 0 h 273546"/>
              <a:gd name="connsiteX1" fmla="*/ 1442464 w 1643743"/>
              <a:gd name="connsiteY1" fmla="*/ 273546 h 273546"/>
              <a:gd name="connsiteX2" fmla="*/ 0 w 1643743"/>
              <a:gd name="connsiteY2" fmla="*/ 272186 h 273546"/>
              <a:gd name="connsiteX0" fmla="*/ 1643743 w 1643743"/>
              <a:gd name="connsiteY0" fmla="*/ 0 h 273546"/>
              <a:gd name="connsiteX1" fmla="*/ 1540126 w 1643743"/>
              <a:gd name="connsiteY1" fmla="*/ 273546 h 273546"/>
              <a:gd name="connsiteX2" fmla="*/ 0 w 1643743"/>
              <a:gd name="connsiteY2" fmla="*/ 272186 h 273546"/>
              <a:gd name="connsiteX0" fmla="*/ 3632283 w 3632283"/>
              <a:gd name="connsiteY0" fmla="*/ 0 h 273546"/>
              <a:gd name="connsiteX1" fmla="*/ 3528666 w 3632283"/>
              <a:gd name="connsiteY1" fmla="*/ 273546 h 273546"/>
              <a:gd name="connsiteX2" fmla="*/ 0 w 3632283"/>
              <a:gd name="connsiteY2" fmla="*/ 272186 h 273546"/>
            </a:gdLst>
            <a:ahLst/>
            <a:cxnLst>
              <a:cxn ang="0">
                <a:pos x="connsiteX0" y="connsiteY0"/>
              </a:cxn>
              <a:cxn ang="0">
                <a:pos x="connsiteX1" y="connsiteY1"/>
              </a:cxn>
              <a:cxn ang="0">
                <a:pos x="connsiteX2" y="connsiteY2"/>
              </a:cxn>
            </a:cxnLst>
            <a:rect l="l" t="t" r="r" b="b"/>
            <a:pathLst>
              <a:path w="3632283" h="273546">
                <a:moveTo>
                  <a:pt x="3632283" y="0"/>
                </a:moveTo>
                <a:lnTo>
                  <a:pt x="3528666" y="273546"/>
                </a:lnTo>
                <a:lnTo>
                  <a:pt x="0" y="272186"/>
                </a:lnTo>
              </a:path>
            </a:pathLst>
          </a:custGeom>
          <a:noFill/>
          <a:ln w="12700" cap="rnd" algn="ctr">
            <a:solidFill>
              <a:srgbClr val="0F828F"/>
            </a:solidFill>
            <a:round/>
            <a:headEnd type="oval" w="sm" len="sm"/>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4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79" name="TextBox 78">
            <a:extLst>
              <a:ext uri="{FF2B5EF4-FFF2-40B4-BE49-F238E27FC236}">
                <a16:creationId xmlns:a16="http://schemas.microsoft.com/office/drawing/2014/main" id="{4DEA67F5-CF79-455D-B53B-0AFA56D7FDCC}"/>
              </a:ext>
            </a:extLst>
          </p:cNvPr>
          <p:cNvSpPr txBox="1"/>
          <p:nvPr/>
        </p:nvSpPr>
        <p:spPr>
          <a:xfrm>
            <a:off x="5709477" y="3075614"/>
            <a:ext cx="1330492" cy="169277"/>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100" kern="0" dirty="0">
                <a:solidFill>
                  <a:srgbClr val="0F828F"/>
                </a:solidFill>
                <a:latin typeface="Arial" panose="020B0604020202020204" pitchFamily="34" charset="0"/>
                <a:ea typeface="Arial Unicode MS" pitchFamily="34" charset="-128"/>
                <a:cs typeface="Arial Unicode MS" pitchFamily="34" charset="-128"/>
              </a:rPr>
              <a:t>Application </a:t>
            </a:r>
            <a:r>
              <a:rPr lang="en-US" sz="1100" b="1" kern="0" dirty="0">
                <a:solidFill>
                  <a:srgbClr val="0F828F"/>
                </a:solidFill>
                <a:latin typeface="Arial" panose="020B0604020202020204" pitchFamily="34" charset="0"/>
                <a:ea typeface="Arial Unicode MS" pitchFamily="34" charset="-128"/>
                <a:cs typeface="Arial Unicode MS" pitchFamily="34" charset="-128"/>
              </a:rPr>
              <a:t>interface</a:t>
            </a:r>
          </a:p>
        </p:txBody>
      </p:sp>
      <p:sp>
        <p:nvSpPr>
          <p:cNvPr id="80" name="Rectangle 15">
            <a:extLst>
              <a:ext uri="{FF2B5EF4-FFF2-40B4-BE49-F238E27FC236}">
                <a16:creationId xmlns:a16="http://schemas.microsoft.com/office/drawing/2014/main" id="{B8074421-E82E-4EE9-B38A-D831C14D1D7C}"/>
              </a:ext>
            </a:extLst>
          </p:cNvPr>
          <p:cNvSpPr/>
          <p:nvPr/>
        </p:nvSpPr>
        <p:spPr bwMode="gray">
          <a:xfrm flipH="1" flipV="1">
            <a:off x="5892708" y="3279138"/>
            <a:ext cx="1174036" cy="797114"/>
          </a:xfrm>
          <a:custGeom>
            <a:avLst/>
            <a:gdLst>
              <a:gd name="connsiteX0" fmla="*/ 0 w 1224136"/>
              <a:gd name="connsiteY0" fmla="*/ 0 h 864096"/>
              <a:gd name="connsiteX1" fmla="*/ 1224136 w 1224136"/>
              <a:gd name="connsiteY1" fmla="*/ 0 h 864096"/>
              <a:gd name="connsiteX2" fmla="*/ 1224136 w 1224136"/>
              <a:gd name="connsiteY2" fmla="*/ 864096 h 864096"/>
              <a:gd name="connsiteX3" fmla="*/ 0 w 1224136"/>
              <a:gd name="connsiteY3" fmla="*/ 864096 h 864096"/>
              <a:gd name="connsiteX4" fmla="*/ 0 w 1224136"/>
              <a:gd name="connsiteY4" fmla="*/ 0 h 864096"/>
              <a:gd name="connsiteX0" fmla="*/ 0 w 1224136"/>
              <a:gd name="connsiteY0" fmla="*/ 0 h 864096"/>
              <a:gd name="connsiteX1" fmla="*/ 1224136 w 1224136"/>
              <a:gd name="connsiteY1" fmla="*/ 864096 h 864096"/>
              <a:gd name="connsiteX2" fmla="*/ 0 w 1224136"/>
              <a:gd name="connsiteY2" fmla="*/ 864096 h 864096"/>
              <a:gd name="connsiteX3" fmla="*/ 0 w 1224136"/>
              <a:gd name="connsiteY3" fmla="*/ 0 h 864096"/>
              <a:gd name="connsiteX0" fmla="*/ 0 w 1224136"/>
              <a:gd name="connsiteY0" fmla="*/ 0 h 864096"/>
              <a:gd name="connsiteX1" fmla="*/ 1224136 w 1224136"/>
              <a:gd name="connsiteY1" fmla="*/ 864096 h 864096"/>
              <a:gd name="connsiteX2" fmla="*/ 0 w 1224136"/>
              <a:gd name="connsiteY2" fmla="*/ 864096 h 864096"/>
              <a:gd name="connsiteX3" fmla="*/ 91440 w 1224136"/>
              <a:gd name="connsiteY3" fmla="*/ 91440 h 864096"/>
              <a:gd name="connsiteX0" fmla="*/ 281677 w 1505813"/>
              <a:gd name="connsiteY0" fmla="*/ 0 h 864096"/>
              <a:gd name="connsiteX1" fmla="*/ 1505813 w 1505813"/>
              <a:gd name="connsiteY1" fmla="*/ 864096 h 864096"/>
              <a:gd name="connsiteX2" fmla="*/ 281677 w 1505813"/>
              <a:gd name="connsiteY2" fmla="*/ 864096 h 864096"/>
              <a:gd name="connsiteX3" fmla="*/ 0 w 1505813"/>
              <a:gd name="connsiteY3" fmla="*/ 117715 h 864096"/>
              <a:gd name="connsiteX0" fmla="*/ 0 w 1224136"/>
              <a:gd name="connsiteY0" fmla="*/ 0 h 864096"/>
              <a:gd name="connsiteX1" fmla="*/ 1224136 w 1224136"/>
              <a:gd name="connsiteY1" fmla="*/ 864096 h 864096"/>
              <a:gd name="connsiteX2" fmla="*/ 0 w 1224136"/>
              <a:gd name="connsiteY2" fmla="*/ 864096 h 864096"/>
              <a:gd name="connsiteX0" fmla="*/ 1643743 w 1643743"/>
              <a:gd name="connsiteY0" fmla="*/ 0 h 272186"/>
              <a:gd name="connsiteX1" fmla="*/ 1224136 w 1643743"/>
              <a:gd name="connsiteY1" fmla="*/ 272186 h 272186"/>
              <a:gd name="connsiteX2" fmla="*/ 0 w 1643743"/>
              <a:gd name="connsiteY2" fmla="*/ 272186 h 272186"/>
              <a:gd name="connsiteX0" fmla="*/ 1643743 w 1643743"/>
              <a:gd name="connsiteY0" fmla="*/ 0 h 273546"/>
              <a:gd name="connsiteX1" fmla="*/ 1442464 w 1643743"/>
              <a:gd name="connsiteY1" fmla="*/ 273546 h 273546"/>
              <a:gd name="connsiteX2" fmla="*/ 0 w 1643743"/>
              <a:gd name="connsiteY2" fmla="*/ 272186 h 273546"/>
              <a:gd name="connsiteX0" fmla="*/ 1643743 w 1643743"/>
              <a:gd name="connsiteY0" fmla="*/ 0 h 273546"/>
              <a:gd name="connsiteX1" fmla="*/ 1540126 w 1643743"/>
              <a:gd name="connsiteY1" fmla="*/ 273546 h 273546"/>
              <a:gd name="connsiteX2" fmla="*/ 0 w 1643743"/>
              <a:gd name="connsiteY2" fmla="*/ 272186 h 273546"/>
              <a:gd name="connsiteX0" fmla="*/ 3632283 w 3632283"/>
              <a:gd name="connsiteY0" fmla="*/ 0 h 273546"/>
              <a:gd name="connsiteX1" fmla="*/ 3528666 w 3632283"/>
              <a:gd name="connsiteY1" fmla="*/ 273546 h 273546"/>
              <a:gd name="connsiteX2" fmla="*/ 0 w 3632283"/>
              <a:gd name="connsiteY2" fmla="*/ 272186 h 273546"/>
              <a:gd name="connsiteX0" fmla="*/ 967468 w 967468"/>
              <a:gd name="connsiteY0" fmla="*/ 0 h 273946"/>
              <a:gd name="connsiteX1" fmla="*/ 863851 w 967468"/>
              <a:gd name="connsiteY1" fmla="*/ 273546 h 273946"/>
              <a:gd name="connsiteX2" fmla="*/ 0 w 967468"/>
              <a:gd name="connsiteY2" fmla="*/ 273946 h 273946"/>
              <a:gd name="connsiteX0" fmla="*/ 566990 w 566990"/>
              <a:gd name="connsiteY0" fmla="*/ 0 h 273546"/>
              <a:gd name="connsiteX1" fmla="*/ 463373 w 566990"/>
              <a:gd name="connsiteY1" fmla="*/ 273546 h 273546"/>
              <a:gd name="connsiteX2" fmla="*/ 0 w 566990"/>
              <a:gd name="connsiteY2" fmla="*/ 272186 h 273546"/>
              <a:gd name="connsiteX0" fmla="*/ 582102 w 582102"/>
              <a:gd name="connsiteY0" fmla="*/ 0 h 276146"/>
              <a:gd name="connsiteX1" fmla="*/ 478485 w 582102"/>
              <a:gd name="connsiteY1" fmla="*/ 273546 h 276146"/>
              <a:gd name="connsiteX2" fmla="*/ 0 w 582102"/>
              <a:gd name="connsiteY2" fmla="*/ 276146 h 276146"/>
              <a:gd name="connsiteX0" fmla="*/ 582102 w 582102"/>
              <a:gd name="connsiteY0" fmla="*/ 0 h 276186"/>
              <a:gd name="connsiteX1" fmla="*/ 478485 w 582102"/>
              <a:gd name="connsiteY1" fmla="*/ 276186 h 276186"/>
              <a:gd name="connsiteX2" fmla="*/ 0 w 582102"/>
              <a:gd name="connsiteY2" fmla="*/ 276146 h 276186"/>
              <a:gd name="connsiteX0" fmla="*/ 582102 w 582102"/>
              <a:gd name="connsiteY0" fmla="*/ 0 h 276146"/>
              <a:gd name="connsiteX1" fmla="*/ 476596 w 582102"/>
              <a:gd name="connsiteY1" fmla="*/ 274866 h 276146"/>
              <a:gd name="connsiteX2" fmla="*/ 0 w 582102"/>
              <a:gd name="connsiteY2" fmla="*/ 276146 h 276146"/>
            </a:gdLst>
            <a:ahLst/>
            <a:cxnLst>
              <a:cxn ang="0">
                <a:pos x="connsiteX0" y="connsiteY0"/>
              </a:cxn>
              <a:cxn ang="0">
                <a:pos x="connsiteX1" y="connsiteY1"/>
              </a:cxn>
              <a:cxn ang="0">
                <a:pos x="connsiteX2" y="connsiteY2"/>
              </a:cxn>
            </a:cxnLst>
            <a:rect l="l" t="t" r="r" b="b"/>
            <a:pathLst>
              <a:path w="582102" h="276146">
                <a:moveTo>
                  <a:pt x="582102" y="0"/>
                </a:moveTo>
                <a:lnTo>
                  <a:pt x="476596" y="274866"/>
                </a:lnTo>
                <a:lnTo>
                  <a:pt x="0" y="276146"/>
                </a:lnTo>
              </a:path>
            </a:pathLst>
          </a:custGeom>
          <a:noFill/>
          <a:ln w="12700" cap="rnd" algn="ctr">
            <a:solidFill>
              <a:srgbClr val="0F828F"/>
            </a:solidFill>
            <a:round/>
            <a:headEnd type="oval" w="sm" len="sm"/>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4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81" name="Abgerundetes Rechteck 24">
            <a:extLst>
              <a:ext uri="{FF2B5EF4-FFF2-40B4-BE49-F238E27FC236}">
                <a16:creationId xmlns:a16="http://schemas.microsoft.com/office/drawing/2014/main" id="{BFE67D45-AC31-4690-AFA8-8C4EE7D03A43}"/>
              </a:ext>
            </a:extLst>
          </p:cNvPr>
          <p:cNvSpPr/>
          <p:nvPr/>
        </p:nvSpPr>
        <p:spPr>
          <a:xfrm>
            <a:off x="632898" y="2323413"/>
            <a:ext cx="1326689" cy="183600"/>
          </a:xfrm>
          <a:prstGeom prst="roundRect">
            <a:avLst>
              <a:gd name="adj" fmla="val 5000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100" dirty="0">
                <a:solidFill>
                  <a:schemeClr val="bg1"/>
                </a:solidFill>
                <a:latin typeface="+mj-lt"/>
                <a:ea typeface="BentonSans Book " charset="0"/>
                <a:cs typeface="BentonSans Book " charset="0"/>
              </a:rPr>
              <a:t>&lt; protocol name &gt;</a:t>
            </a:r>
          </a:p>
        </p:txBody>
      </p:sp>
      <p:sp>
        <p:nvSpPr>
          <p:cNvPr id="86" name="Rechteck 9">
            <a:extLst>
              <a:ext uri="{FF2B5EF4-FFF2-40B4-BE49-F238E27FC236}">
                <a16:creationId xmlns:a16="http://schemas.microsoft.com/office/drawing/2014/main" id="{E4342223-4A50-4A7F-9FF4-86C63646B009}"/>
              </a:ext>
            </a:extLst>
          </p:cNvPr>
          <p:cNvSpPr/>
          <p:nvPr/>
        </p:nvSpPr>
        <p:spPr>
          <a:xfrm>
            <a:off x="589139" y="3851769"/>
            <a:ext cx="1504850" cy="600931"/>
          </a:xfrm>
          <a:prstGeom prst="rect">
            <a:avLst/>
          </a:prstGeom>
          <a:noFill/>
          <a:ln w="19050">
            <a:solidFill>
              <a:schemeClr val="tx1">
                <a:lumMod val="65000"/>
                <a:lumOff val="3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b" anchorCtr="0"/>
          <a:lstStyle/>
          <a:p>
            <a:pPr algn="ctr"/>
            <a:r>
              <a:rPr lang="en-US" sz="1200" b="1" dirty="0">
                <a:solidFill>
                  <a:schemeClr val="tx1">
                    <a:lumMod val="65000"/>
                    <a:lumOff val="35000"/>
                  </a:schemeClr>
                </a:solidFill>
                <a:latin typeface="Arial" charset="0"/>
                <a:ea typeface="Arial" charset="0"/>
                <a:cs typeface="Arial" charset="0"/>
              </a:rPr>
              <a:t>Application</a:t>
            </a:r>
            <a:br>
              <a:rPr lang="en-US" sz="1200" b="1" dirty="0">
                <a:solidFill>
                  <a:schemeClr val="tx1">
                    <a:lumMod val="65000"/>
                    <a:lumOff val="35000"/>
                  </a:schemeClr>
                </a:solidFill>
                <a:latin typeface="Arial" charset="0"/>
                <a:ea typeface="Arial" charset="0"/>
                <a:cs typeface="Arial" charset="0"/>
              </a:rPr>
            </a:br>
            <a:r>
              <a:rPr lang="en-US" sz="1200" b="1" dirty="0">
                <a:solidFill>
                  <a:schemeClr val="tx1">
                    <a:lumMod val="65000"/>
                    <a:lumOff val="35000"/>
                  </a:schemeClr>
                </a:solidFill>
                <a:latin typeface="Arial" charset="0"/>
                <a:ea typeface="Arial" charset="0"/>
                <a:cs typeface="Arial" charset="0"/>
              </a:rPr>
              <a:t>component</a:t>
            </a:r>
          </a:p>
        </p:txBody>
      </p:sp>
      <p:sp>
        <p:nvSpPr>
          <p:cNvPr id="87" name="Abgerundetes Rechteck 24">
            <a:extLst>
              <a:ext uri="{FF2B5EF4-FFF2-40B4-BE49-F238E27FC236}">
                <a16:creationId xmlns:a16="http://schemas.microsoft.com/office/drawing/2014/main" id="{82302583-39FF-42D4-8BF0-49A5082E7FA9}"/>
              </a:ext>
            </a:extLst>
          </p:cNvPr>
          <p:cNvSpPr/>
          <p:nvPr/>
        </p:nvSpPr>
        <p:spPr>
          <a:xfrm>
            <a:off x="723538" y="3755611"/>
            <a:ext cx="1236050" cy="183600"/>
          </a:xfrm>
          <a:prstGeom prst="roundRect">
            <a:avLst>
              <a:gd name="adj" fmla="val 5000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100" dirty="0">
                <a:solidFill>
                  <a:schemeClr val="bg1"/>
                </a:solidFill>
                <a:latin typeface="+mj-lt"/>
                <a:ea typeface="BentonSans Book " charset="0"/>
                <a:cs typeface="BentonSans Book " charset="0"/>
              </a:rPr>
              <a:t>&lt;interface name&gt;</a:t>
            </a:r>
          </a:p>
        </p:txBody>
      </p:sp>
      <p:sp>
        <p:nvSpPr>
          <p:cNvPr id="88" name="Abgerundetes Rechteck 24">
            <a:extLst>
              <a:ext uri="{FF2B5EF4-FFF2-40B4-BE49-F238E27FC236}">
                <a16:creationId xmlns:a16="http://schemas.microsoft.com/office/drawing/2014/main" id="{7CA21376-CD0A-46C4-A1B2-DA3C43B94AEC}"/>
              </a:ext>
            </a:extLst>
          </p:cNvPr>
          <p:cNvSpPr/>
          <p:nvPr/>
        </p:nvSpPr>
        <p:spPr>
          <a:xfrm>
            <a:off x="7790066" y="3056645"/>
            <a:ext cx="1025026" cy="190060"/>
          </a:xfrm>
          <a:prstGeom prst="roundRect">
            <a:avLst>
              <a:gd name="adj" fmla="val 5000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5982" tIns="35982" rIns="35982" bIns="35982" rtlCol="0" anchor="ctr"/>
          <a:lstStyle/>
          <a:p>
            <a:pPr algn="ctr"/>
            <a:r>
              <a:rPr lang="en-US" sz="1200" u="sng" dirty="0">
                <a:solidFill>
                  <a:schemeClr val="tx1">
                    <a:lumMod val="65000"/>
                    <a:lumOff val="35000"/>
                  </a:schemeClr>
                </a:solidFill>
                <a:latin typeface="Arial" panose="020B0604020202020204" pitchFamily="34" charset="0"/>
                <a:ea typeface="BentonSans Book " charset="0"/>
                <a:cs typeface="Arial" panose="020B0604020202020204" pitchFamily="34" charset="0"/>
              </a:rPr>
              <a:t>Sample 2</a:t>
            </a:r>
          </a:p>
        </p:txBody>
      </p:sp>
      <p:sp>
        <p:nvSpPr>
          <p:cNvPr id="89" name="Rectangle 15">
            <a:extLst>
              <a:ext uri="{FF2B5EF4-FFF2-40B4-BE49-F238E27FC236}">
                <a16:creationId xmlns:a16="http://schemas.microsoft.com/office/drawing/2014/main" id="{829BA900-81CC-4D9C-B8C4-50F045A6C510}"/>
              </a:ext>
            </a:extLst>
          </p:cNvPr>
          <p:cNvSpPr/>
          <p:nvPr/>
        </p:nvSpPr>
        <p:spPr bwMode="gray">
          <a:xfrm flipV="1">
            <a:off x="8079309" y="3868765"/>
            <a:ext cx="1284293" cy="305885"/>
          </a:xfrm>
          <a:custGeom>
            <a:avLst/>
            <a:gdLst>
              <a:gd name="connsiteX0" fmla="*/ 0 w 1224136"/>
              <a:gd name="connsiteY0" fmla="*/ 0 h 864096"/>
              <a:gd name="connsiteX1" fmla="*/ 1224136 w 1224136"/>
              <a:gd name="connsiteY1" fmla="*/ 0 h 864096"/>
              <a:gd name="connsiteX2" fmla="*/ 1224136 w 1224136"/>
              <a:gd name="connsiteY2" fmla="*/ 864096 h 864096"/>
              <a:gd name="connsiteX3" fmla="*/ 0 w 1224136"/>
              <a:gd name="connsiteY3" fmla="*/ 864096 h 864096"/>
              <a:gd name="connsiteX4" fmla="*/ 0 w 1224136"/>
              <a:gd name="connsiteY4" fmla="*/ 0 h 864096"/>
              <a:gd name="connsiteX0" fmla="*/ 0 w 1224136"/>
              <a:gd name="connsiteY0" fmla="*/ 0 h 864096"/>
              <a:gd name="connsiteX1" fmla="*/ 1224136 w 1224136"/>
              <a:gd name="connsiteY1" fmla="*/ 864096 h 864096"/>
              <a:gd name="connsiteX2" fmla="*/ 0 w 1224136"/>
              <a:gd name="connsiteY2" fmla="*/ 864096 h 864096"/>
              <a:gd name="connsiteX3" fmla="*/ 0 w 1224136"/>
              <a:gd name="connsiteY3" fmla="*/ 0 h 864096"/>
              <a:gd name="connsiteX0" fmla="*/ 0 w 1224136"/>
              <a:gd name="connsiteY0" fmla="*/ 0 h 864096"/>
              <a:gd name="connsiteX1" fmla="*/ 1224136 w 1224136"/>
              <a:gd name="connsiteY1" fmla="*/ 864096 h 864096"/>
              <a:gd name="connsiteX2" fmla="*/ 0 w 1224136"/>
              <a:gd name="connsiteY2" fmla="*/ 864096 h 864096"/>
              <a:gd name="connsiteX3" fmla="*/ 91440 w 1224136"/>
              <a:gd name="connsiteY3" fmla="*/ 91440 h 864096"/>
              <a:gd name="connsiteX0" fmla="*/ 281677 w 1505813"/>
              <a:gd name="connsiteY0" fmla="*/ 0 h 864096"/>
              <a:gd name="connsiteX1" fmla="*/ 1505813 w 1505813"/>
              <a:gd name="connsiteY1" fmla="*/ 864096 h 864096"/>
              <a:gd name="connsiteX2" fmla="*/ 281677 w 1505813"/>
              <a:gd name="connsiteY2" fmla="*/ 864096 h 864096"/>
              <a:gd name="connsiteX3" fmla="*/ 0 w 1505813"/>
              <a:gd name="connsiteY3" fmla="*/ 117715 h 864096"/>
              <a:gd name="connsiteX0" fmla="*/ 0 w 1224136"/>
              <a:gd name="connsiteY0" fmla="*/ 0 h 864096"/>
              <a:gd name="connsiteX1" fmla="*/ 1224136 w 1224136"/>
              <a:gd name="connsiteY1" fmla="*/ 864096 h 864096"/>
              <a:gd name="connsiteX2" fmla="*/ 0 w 1224136"/>
              <a:gd name="connsiteY2" fmla="*/ 864096 h 864096"/>
              <a:gd name="connsiteX0" fmla="*/ 1643743 w 1643743"/>
              <a:gd name="connsiteY0" fmla="*/ 0 h 272186"/>
              <a:gd name="connsiteX1" fmla="*/ 1224136 w 1643743"/>
              <a:gd name="connsiteY1" fmla="*/ 272186 h 272186"/>
              <a:gd name="connsiteX2" fmla="*/ 0 w 1643743"/>
              <a:gd name="connsiteY2" fmla="*/ 272186 h 272186"/>
              <a:gd name="connsiteX0" fmla="*/ 1643743 w 1643743"/>
              <a:gd name="connsiteY0" fmla="*/ 0 h 273546"/>
              <a:gd name="connsiteX1" fmla="*/ 1442464 w 1643743"/>
              <a:gd name="connsiteY1" fmla="*/ 273546 h 273546"/>
              <a:gd name="connsiteX2" fmla="*/ 0 w 1643743"/>
              <a:gd name="connsiteY2" fmla="*/ 272186 h 273546"/>
              <a:gd name="connsiteX0" fmla="*/ 1643743 w 1643743"/>
              <a:gd name="connsiteY0" fmla="*/ 0 h 273546"/>
              <a:gd name="connsiteX1" fmla="*/ 1540126 w 1643743"/>
              <a:gd name="connsiteY1" fmla="*/ 273546 h 273546"/>
              <a:gd name="connsiteX2" fmla="*/ 0 w 1643743"/>
              <a:gd name="connsiteY2" fmla="*/ 272186 h 273546"/>
            </a:gdLst>
            <a:ahLst/>
            <a:cxnLst>
              <a:cxn ang="0">
                <a:pos x="connsiteX0" y="connsiteY0"/>
              </a:cxn>
              <a:cxn ang="0">
                <a:pos x="connsiteX1" y="connsiteY1"/>
              </a:cxn>
              <a:cxn ang="0">
                <a:pos x="connsiteX2" y="connsiteY2"/>
              </a:cxn>
            </a:cxnLst>
            <a:rect l="l" t="t" r="r" b="b"/>
            <a:pathLst>
              <a:path w="1643743" h="273546">
                <a:moveTo>
                  <a:pt x="1643743" y="0"/>
                </a:moveTo>
                <a:lnTo>
                  <a:pt x="1540126" y="273546"/>
                </a:lnTo>
                <a:lnTo>
                  <a:pt x="0" y="272186"/>
                </a:lnTo>
              </a:path>
            </a:pathLst>
          </a:custGeom>
          <a:noFill/>
          <a:ln w="12700" cap="rnd" algn="ctr">
            <a:solidFill>
              <a:srgbClr val="0F828F"/>
            </a:solidFill>
            <a:round/>
            <a:headEnd type="oval" w="sm" len="sm"/>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4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90" name="TextBox 89">
            <a:extLst>
              <a:ext uri="{FF2B5EF4-FFF2-40B4-BE49-F238E27FC236}">
                <a16:creationId xmlns:a16="http://schemas.microsoft.com/office/drawing/2014/main" id="{1ACB8403-7BD9-4108-A3E0-AF1AAA1E8C0A}"/>
              </a:ext>
            </a:extLst>
          </p:cNvPr>
          <p:cNvSpPr txBox="1"/>
          <p:nvPr/>
        </p:nvSpPr>
        <p:spPr>
          <a:xfrm>
            <a:off x="8042445" y="3655984"/>
            <a:ext cx="1330492" cy="169277"/>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100" kern="0" dirty="0">
                <a:solidFill>
                  <a:srgbClr val="0F828F"/>
                </a:solidFill>
                <a:latin typeface="Arial" panose="020B0604020202020204" pitchFamily="34" charset="0"/>
                <a:ea typeface="Arial Unicode MS" pitchFamily="34" charset="-128"/>
                <a:cs typeface="Arial Unicode MS" pitchFamily="34" charset="-128"/>
              </a:rPr>
              <a:t>Application </a:t>
            </a:r>
            <a:r>
              <a:rPr lang="en-US" sz="1100" b="1" kern="0" dirty="0">
                <a:solidFill>
                  <a:srgbClr val="0F828F"/>
                </a:solidFill>
                <a:latin typeface="Arial" panose="020B0604020202020204" pitchFamily="34" charset="0"/>
                <a:ea typeface="Arial Unicode MS" pitchFamily="34" charset="-128"/>
                <a:cs typeface="Arial Unicode MS" pitchFamily="34" charset="-128"/>
              </a:rPr>
              <a:t>interface</a:t>
            </a:r>
          </a:p>
        </p:txBody>
      </p:sp>
      <p:sp>
        <p:nvSpPr>
          <p:cNvPr id="92" name="Abgerundetes Rechteck 24">
            <a:extLst>
              <a:ext uri="{FF2B5EF4-FFF2-40B4-BE49-F238E27FC236}">
                <a16:creationId xmlns:a16="http://schemas.microsoft.com/office/drawing/2014/main" id="{CD474619-B978-417D-93D3-E75DABA3A475}"/>
              </a:ext>
            </a:extLst>
          </p:cNvPr>
          <p:cNvSpPr/>
          <p:nvPr/>
        </p:nvSpPr>
        <p:spPr>
          <a:xfrm>
            <a:off x="2473406" y="5021384"/>
            <a:ext cx="1025026" cy="190060"/>
          </a:xfrm>
          <a:prstGeom prst="roundRect">
            <a:avLst>
              <a:gd name="adj" fmla="val 5000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5982" tIns="35982" rIns="35982" bIns="35982" rtlCol="0" anchor="ctr"/>
          <a:lstStyle/>
          <a:p>
            <a:pPr algn="ctr"/>
            <a:r>
              <a:rPr lang="en-US" sz="1200" u="sng" dirty="0">
                <a:solidFill>
                  <a:schemeClr val="tx1">
                    <a:lumMod val="65000"/>
                    <a:lumOff val="35000"/>
                  </a:schemeClr>
                </a:solidFill>
                <a:latin typeface="Arial" panose="020B0604020202020204" pitchFamily="34" charset="0"/>
                <a:ea typeface="BentonSans Book " charset="0"/>
                <a:cs typeface="Arial" panose="020B0604020202020204" pitchFamily="34" charset="0"/>
              </a:rPr>
              <a:t>Sample</a:t>
            </a:r>
          </a:p>
        </p:txBody>
      </p:sp>
      <p:sp>
        <p:nvSpPr>
          <p:cNvPr id="93" name="Rectangle 15">
            <a:extLst>
              <a:ext uri="{FF2B5EF4-FFF2-40B4-BE49-F238E27FC236}">
                <a16:creationId xmlns:a16="http://schemas.microsoft.com/office/drawing/2014/main" id="{65D9141A-565B-4CBC-B076-B299E6B8A7CA}"/>
              </a:ext>
            </a:extLst>
          </p:cNvPr>
          <p:cNvSpPr/>
          <p:nvPr/>
        </p:nvSpPr>
        <p:spPr bwMode="gray">
          <a:xfrm flipH="1">
            <a:off x="7347134" y="6097673"/>
            <a:ext cx="1823789" cy="305885"/>
          </a:xfrm>
          <a:custGeom>
            <a:avLst/>
            <a:gdLst>
              <a:gd name="connsiteX0" fmla="*/ 0 w 1224136"/>
              <a:gd name="connsiteY0" fmla="*/ 0 h 864096"/>
              <a:gd name="connsiteX1" fmla="*/ 1224136 w 1224136"/>
              <a:gd name="connsiteY1" fmla="*/ 0 h 864096"/>
              <a:gd name="connsiteX2" fmla="*/ 1224136 w 1224136"/>
              <a:gd name="connsiteY2" fmla="*/ 864096 h 864096"/>
              <a:gd name="connsiteX3" fmla="*/ 0 w 1224136"/>
              <a:gd name="connsiteY3" fmla="*/ 864096 h 864096"/>
              <a:gd name="connsiteX4" fmla="*/ 0 w 1224136"/>
              <a:gd name="connsiteY4" fmla="*/ 0 h 864096"/>
              <a:gd name="connsiteX0" fmla="*/ 0 w 1224136"/>
              <a:gd name="connsiteY0" fmla="*/ 0 h 864096"/>
              <a:gd name="connsiteX1" fmla="*/ 1224136 w 1224136"/>
              <a:gd name="connsiteY1" fmla="*/ 864096 h 864096"/>
              <a:gd name="connsiteX2" fmla="*/ 0 w 1224136"/>
              <a:gd name="connsiteY2" fmla="*/ 864096 h 864096"/>
              <a:gd name="connsiteX3" fmla="*/ 0 w 1224136"/>
              <a:gd name="connsiteY3" fmla="*/ 0 h 864096"/>
              <a:gd name="connsiteX0" fmla="*/ 0 w 1224136"/>
              <a:gd name="connsiteY0" fmla="*/ 0 h 864096"/>
              <a:gd name="connsiteX1" fmla="*/ 1224136 w 1224136"/>
              <a:gd name="connsiteY1" fmla="*/ 864096 h 864096"/>
              <a:gd name="connsiteX2" fmla="*/ 0 w 1224136"/>
              <a:gd name="connsiteY2" fmla="*/ 864096 h 864096"/>
              <a:gd name="connsiteX3" fmla="*/ 91440 w 1224136"/>
              <a:gd name="connsiteY3" fmla="*/ 91440 h 864096"/>
              <a:gd name="connsiteX0" fmla="*/ 281677 w 1505813"/>
              <a:gd name="connsiteY0" fmla="*/ 0 h 864096"/>
              <a:gd name="connsiteX1" fmla="*/ 1505813 w 1505813"/>
              <a:gd name="connsiteY1" fmla="*/ 864096 h 864096"/>
              <a:gd name="connsiteX2" fmla="*/ 281677 w 1505813"/>
              <a:gd name="connsiteY2" fmla="*/ 864096 h 864096"/>
              <a:gd name="connsiteX3" fmla="*/ 0 w 1505813"/>
              <a:gd name="connsiteY3" fmla="*/ 117715 h 864096"/>
              <a:gd name="connsiteX0" fmla="*/ 0 w 1224136"/>
              <a:gd name="connsiteY0" fmla="*/ 0 h 864096"/>
              <a:gd name="connsiteX1" fmla="*/ 1224136 w 1224136"/>
              <a:gd name="connsiteY1" fmla="*/ 864096 h 864096"/>
              <a:gd name="connsiteX2" fmla="*/ 0 w 1224136"/>
              <a:gd name="connsiteY2" fmla="*/ 864096 h 864096"/>
              <a:gd name="connsiteX0" fmla="*/ 1643743 w 1643743"/>
              <a:gd name="connsiteY0" fmla="*/ 0 h 272186"/>
              <a:gd name="connsiteX1" fmla="*/ 1224136 w 1643743"/>
              <a:gd name="connsiteY1" fmla="*/ 272186 h 272186"/>
              <a:gd name="connsiteX2" fmla="*/ 0 w 1643743"/>
              <a:gd name="connsiteY2" fmla="*/ 272186 h 272186"/>
              <a:gd name="connsiteX0" fmla="*/ 1643743 w 1643743"/>
              <a:gd name="connsiteY0" fmla="*/ 0 h 273546"/>
              <a:gd name="connsiteX1" fmla="*/ 1442464 w 1643743"/>
              <a:gd name="connsiteY1" fmla="*/ 273546 h 273546"/>
              <a:gd name="connsiteX2" fmla="*/ 0 w 1643743"/>
              <a:gd name="connsiteY2" fmla="*/ 272186 h 273546"/>
              <a:gd name="connsiteX0" fmla="*/ 1643743 w 1643743"/>
              <a:gd name="connsiteY0" fmla="*/ 0 h 273546"/>
              <a:gd name="connsiteX1" fmla="*/ 1540126 w 1643743"/>
              <a:gd name="connsiteY1" fmla="*/ 273546 h 273546"/>
              <a:gd name="connsiteX2" fmla="*/ 0 w 1643743"/>
              <a:gd name="connsiteY2" fmla="*/ 272186 h 273546"/>
              <a:gd name="connsiteX0" fmla="*/ 2014346 w 2014346"/>
              <a:gd name="connsiteY0" fmla="*/ 0 h 273546"/>
              <a:gd name="connsiteX1" fmla="*/ 1910729 w 2014346"/>
              <a:gd name="connsiteY1" fmla="*/ 273546 h 273546"/>
              <a:gd name="connsiteX2" fmla="*/ 0 w 2014346"/>
              <a:gd name="connsiteY2" fmla="*/ 270482 h 273546"/>
              <a:gd name="connsiteX0" fmla="*/ 2334235 w 2334235"/>
              <a:gd name="connsiteY0" fmla="*/ 0 h 273546"/>
              <a:gd name="connsiteX1" fmla="*/ 2230618 w 2334235"/>
              <a:gd name="connsiteY1" fmla="*/ 273546 h 273546"/>
              <a:gd name="connsiteX2" fmla="*/ 0 w 2334235"/>
              <a:gd name="connsiteY2" fmla="*/ 270482 h 273546"/>
            </a:gdLst>
            <a:ahLst/>
            <a:cxnLst>
              <a:cxn ang="0">
                <a:pos x="connsiteX0" y="connsiteY0"/>
              </a:cxn>
              <a:cxn ang="0">
                <a:pos x="connsiteX1" y="connsiteY1"/>
              </a:cxn>
              <a:cxn ang="0">
                <a:pos x="connsiteX2" y="connsiteY2"/>
              </a:cxn>
            </a:cxnLst>
            <a:rect l="l" t="t" r="r" b="b"/>
            <a:pathLst>
              <a:path w="2334235" h="273546">
                <a:moveTo>
                  <a:pt x="2334235" y="0"/>
                </a:moveTo>
                <a:lnTo>
                  <a:pt x="2230618" y="273546"/>
                </a:lnTo>
                <a:lnTo>
                  <a:pt x="0" y="270482"/>
                </a:lnTo>
              </a:path>
            </a:pathLst>
          </a:custGeom>
          <a:noFill/>
          <a:ln w="12700" cap="rnd" algn="ctr">
            <a:solidFill>
              <a:srgbClr val="1A9898"/>
            </a:solidFill>
            <a:round/>
            <a:headEnd type="oval" w="sm" len="sm"/>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4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95" name="TextBox 94">
            <a:extLst>
              <a:ext uri="{FF2B5EF4-FFF2-40B4-BE49-F238E27FC236}">
                <a16:creationId xmlns:a16="http://schemas.microsoft.com/office/drawing/2014/main" id="{CFDA6E5D-0002-4C14-BFB6-BF0544892058}"/>
              </a:ext>
            </a:extLst>
          </p:cNvPr>
          <p:cNvSpPr txBox="1"/>
          <p:nvPr/>
        </p:nvSpPr>
        <p:spPr>
          <a:xfrm>
            <a:off x="7514722" y="6194225"/>
            <a:ext cx="1495602" cy="169277"/>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100" kern="0" dirty="0">
                <a:solidFill>
                  <a:srgbClr val="0F828F"/>
                </a:solidFill>
                <a:latin typeface="Arial" panose="020B0604020202020204" pitchFamily="34" charset="0"/>
                <a:ea typeface="Arial Unicode MS" pitchFamily="34" charset="-128"/>
                <a:cs typeface="Arial Unicode MS" pitchFamily="34" charset="-128"/>
              </a:rPr>
              <a:t>Mutual trust relationship</a:t>
            </a:r>
            <a:endParaRPr lang="en-US" sz="1100" b="1" kern="0" dirty="0">
              <a:solidFill>
                <a:srgbClr val="0F828F"/>
              </a:solidFill>
              <a:latin typeface="Arial" panose="020B0604020202020204" pitchFamily="34" charset="0"/>
              <a:ea typeface="Arial Unicode MS" pitchFamily="34" charset="-128"/>
              <a:cs typeface="Arial Unicode MS" pitchFamily="34" charset="-128"/>
            </a:endParaRPr>
          </a:p>
        </p:txBody>
      </p:sp>
      <p:cxnSp>
        <p:nvCxnSpPr>
          <p:cNvPr id="96" name="Gewinkelte Verbindung 42">
            <a:extLst>
              <a:ext uri="{FF2B5EF4-FFF2-40B4-BE49-F238E27FC236}">
                <a16:creationId xmlns:a16="http://schemas.microsoft.com/office/drawing/2014/main" id="{6BA9ED5C-A8D1-4DF3-BAC2-82E8AC78F853}"/>
              </a:ext>
            </a:extLst>
          </p:cNvPr>
          <p:cNvCxnSpPr>
            <a:cxnSpLocks/>
          </p:cNvCxnSpPr>
          <p:nvPr/>
        </p:nvCxnSpPr>
        <p:spPr>
          <a:xfrm>
            <a:off x="632898" y="5973092"/>
            <a:ext cx="1360233" cy="0"/>
          </a:xfrm>
          <a:prstGeom prst="straightConnector1">
            <a:avLst/>
          </a:prstGeom>
          <a:ln w="19050" cap="rnd" cmpd="sng">
            <a:solidFill>
              <a:schemeClr val="tx1">
                <a:lumMod val="65000"/>
                <a:lumOff val="35000"/>
              </a:schemeClr>
            </a:solidFill>
            <a:roun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97" name="Abgerundetes Rechteck 24">
            <a:extLst>
              <a:ext uri="{FF2B5EF4-FFF2-40B4-BE49-F238E27FC236}">
                <a16:creationId xmlns:a16="http://schemas.microsoft.com/office/drawing/2014/main" id="{CBF81CAC-87B9-48CB-B501-3390778E4DB7}"/>
              </a:ext>
            </a:extLst>
          </p:cNvPr>
          <p:cNvSpPr/>
          <p:nvPr/>
        </p:nvSpPr>
        <p:spPr>
          <a:xfrm>
            <a:off x="985020" y="5882708"/>
            <a:ext cx="622446" cy="183600"/>
          </a:xfrm>
          <a:prstGeom prst="roundRect">
            <a:avLst>
              <a:gd name="adj" fmla="val 5000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100" dirty="0">
                <a:solidFill>
                  <a:schemeClr val="bg1"/>
                </a:solidFill>
                <a:latin typeface="+mj-lt"/>
                <a:ea typeface="BentonSans Book " charset="0"/>
                <a:cs typeface="BentonSans Book " charset="0"/>
              </a:rPr>
              <a:t>trust</a:t>
            </a:r>
          </a:p>
        </p:txBody>
      </p:sp>
      <p:pic>
        <p:nvPicPr>
          <p:cNvPr id="4" name="Picture 3">
            <a:extLst>
              <a:ext uri="{FF2B5EF4-FFF2-40B4-BE49-F238E27FC236}">
                <a16:creationId xmlns:a16="http://schemas.microsoft.com/office/drawing/2014/main" id="{F92ADAA5-F6C4-4FC6-855B-E7CA056AB5C9}"/>
              </a:ext>
            </a:extLst>
          </p:cNvPr>
          <p:cNvPicPr>
            <a:picLocks noChangeAspect="1"/>
          </p:cNvPicPr>
          <p:nvPr/>
        </p:nvPicPr>
        <p:blipFill>
          <a:blip r:embed="rId5"/>
          <a:stretch>
            <a:fillRect/>
          </a:stretch>
        </p:blipFill>
        <p:spPr>
          <a:xfrm>
            <a:off x="3047641" y="3866367"/>
            <a:ext cx="360718" cy="360718"/>
          </a:xfrm>
          <a:prstGeom prst="rect">
            <a:avLst/>
          </a:prstGeom>
          <a:solidFill>
            <a:schemeClr val="bg1"/>
          </a:solidFill>
        </p:spPr>
      </p:pic>
      <p:pic>
        <p:nvPicPr>
          <p:cNvPr id="22" name="Picture 21">
            <a:extLst>
              <a:ext uri="{FF2B5EF4-FFF2-40B4-BE49-F238E27FC236}">
                <a16:creationId xmlns:a16="http://schemas.microsoft.com/office/drawing/2014/main" id="{0F175806-A658-4EED-8F44-D7B90F5F037A}"/>
              </a:ext>
            </a:extLst>
          </p:cNvPr>
          <p:cNvPicPr>
            <a:picLocks noChangeAspect="1"/>
          </p:cNvPicPr>
          <p:nvPr/>
        </p:nvPicPr>
        <p:blipFill>
          <a:blip r:embed="rId6"/>
          <a:stretch>
            <a:fillRect/>
          </a:stretch>
        </p:blipFill>
        <p:spPr>
          <a:xfrm>
            <a:off x="3597666" y="1846462"/>
            <a:ext cx="360000" cy="360000"/>
          </a:xfrm>
          <a:prstGeom prst="rect">
            <a:avLst/>
          </a:prstGeom>
        </p:spPr>
      </p:pic>
      <p:pic>
        <p:nvPicPr>
          <p:cNvPr id="84" name="Graphic 83">
            <a:extLst>
              <a:ext uri="{FF2B5EF4-FFF2-40B4-BE49-F238E27FC236}">
                <a16:creationId xmlns:a16="http://schemas.microsoft.com/office/drawing/2014/main" id="{57B1973D-9C24-4D50-91F7-D5E8F20BE8C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121106" y="1926108"/>
            <a:ext cx="648000" cy="648000"/>
          </a:xfrm>
          <a:prstGeom prst="rect">
            <a:avLst/>
          </a:prstGeom>
        </p:spPr>
      </p:pic>
      <p:pic>
        <p:nvPicPr>
          <p:cNvPr id="5" name="Picture 4">
            <a:extLst>
              <a:ext uri="{FF2B5EF4-FFF2-40B4-BE49-F238E27FC236}">
                <a16:creationId xmlns:a16="http://schemas.microsoft.com/office/drawing/2014/main" id="{0F542002-4360-47C2-AFF2-7D77025F7B77}"/>
              </a:ext>
            </a:extLst>
          </p:cNvPr>
          <p:cNvPicPr>
            <a:picLocks noChangeAspect="1"/>
          </p:cNvPicPr>
          <p:nvPr/>
        </p:nvPicPr>
        <p:blipFill>
          <a:blip r:embed="rId9"/>
          <a:stretch>
            <a:fillRect/>
          </a:stretch>
        </p:blipFill>
        <p:spPr>
          <a:xfrm>
            <a:off x="3597666" y="5116414"/>
            <a:ext cx="3005000" cy="180000"/>
          </a:xfrm>
          <a:prstGeom prst="rect">
            <a:avLst/>
          </a:prstGeom>
        </p:spPr>
      </p:pic>
    </p:spTree>
    <p:extLst>
      <p:ext uri="{BB962C8B-B14F-4D97-AF65-F5344CB8AC3E}">
        <p14:creationId xmlns:p14="http://schemas.microsoft.com/office/powerpoint/2010/main" val="11439773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6BF256-55B6-48D9-B750-B62F68EFA913}"/>
              </a:ext>
            </a:extLst>
          </p:cNvPr>
          <p:cNvSpPr>
            <a:spLocks noGrp="1"/>
          </p:cNvSpPr>
          <p:nvPr>
            <p:ph type="title"/>
          </p:nvPr>
        </p:nvSpPr>
        <p:spPr>
          <a:xfrm>
            <a:off x="504001" y="504000"/>
            <a:ext cx="11186476" cy="738664"/>
          </a:xfrm>
        </p:spPr>
        <p:txBody>
          <a:bodyPr/>
          <a:lstStyle/>
          <a:p>
            <a:r>
              <a:rPr lang="en-US" dirty="0"/>
              <a:t>SAP Business Technology Platform Solution Diagram Design Guidelines</a:t>
            </a:r>
            <a:br>
              <a:rPr lang="en-US" dirty="0"/>
            </a:br>
            <a:r>
              <a:rPr lang="en-US" b="0" dirty="0"/>
              <a:t>Graphical Style to Show the Inner Part of an Application or Service</a:t>
            </a:r>
            <a:endParaRPr lang="en-US" dirty="0"/>
          </a:p>
        </p:txBody>
      </p:sp>
      <p:grpSp>
        <p:nvGrpSpPr>
          <p:cNvPr id="29" name="Group 28">
            <a:extLst>
              <a:ext uri="{FF2B5EF4-FFF2-40B4-BE49-F238E27FC236}">
                <a16:creationId xmlns:a16="http://schemas.microsoft.com/office/drawing/2014/main" id="{A7C75FEC-2425-4D75-8AB6-F6A164850770}"/>
              </a:ext>
            </a:extLst>
          </p:cNvPr>
          <p:cNvGrpSpPr/>
          <p:nvPr/>
        </p:nvGrpSpPr>
        <p:grpSpPr>
          <a:xfrm>
            <a:off x="9870096" y="5015779"/>
            <a:ext cx="1772629" cy="1353386"/>
            <a:chOff x="1263922" y="2717362"/>
            <a:chExt cx="1772629" cy="1353386"/>
          </a:xfrm>
        </p:grpSpPr>
        <p:sp>
          <p:nvSpPr>
            <p:cNvPr id="3" name="Rectangle 2">
              <a:extLst>
                <a:ext uri="{FF2B5EF4-FFF2-40B4-BE49-F238E27FC236}">
                  <a16:creationId xmlns:a16="http://schemas.microsoft.com/office/drawing/2014/main" id="{AABFB674-C0A2-49DD-9A6F-C7C5A31C6110}"/>
                </a:ext>
              </a:extLst>
            </p:cNvPr>
            <p:cNvSpPr/>
            <p:nvPr/>
          </p:nvSpPr>
          <p:spPr bwMode="gray">
            <a:xfrm>
              <a:off x="1263922" y="2717362"/>
              <a:ext cx="1772629" cy="1353386"/>
            </a:xfrm>
            <a:prstGeom prst="rect">
              <a:avLst/>
            </a:prstGeom>
            <a:noFill/>
            <a:ln w="19050" cap="rnd">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72000" tIns="108000" rIns="72000" bIns="72000" rtlCol="0" anchor="t"/>
            <a:lstStyle/>
            <a:p>
              <a:pPr algn="ctr"/>
              <a:r>
                <a:rPr lang="en-US" sz="1100" b="1" dirty="0">
                  <a:solidFill>
                    <a:srgbClr val="0F828F"/>
                  </a:solidFill>
                  <a:latin typeface="Arial" charset="0"/>
                  <a:ea typeface="Arial" charset="0"/>
                  <a:cs typeface="Arial" charset="0"/>
                </a:rPr>
                <a:t>Client-Side Application</a:t>
              </a:r>
              <a:br>
                <a:rPr lang="en-US" sz="1100" b="1" dirty="0">
                  <a:solidFill>
                    <a:schemeClr val="tx1">
                      <a:lumMod val="65000"/>
                      <a:lumOff val="35000"/>
                    </a:schemeClr>
                  </a:solidFill>
                  <a:latin typeface="Arial" charset="0"/>
                  <a:ea typeface="Arial" charset="0"/>
                  <a:cs typeface="Arial" charset="0"/>
                </a:rPr>
              </a:br>
              <a:r>
                <a:rPr lang="en-US" sz="1100" dirty="0">
                  <a:solidFill>
                    <a:schemeClr val="tx1">
                      <a:lumMod val="65000"/>
                      <a:lumOff val="35000"/>
                    </a:schemeClr>
                  </a:solidFill>
                  <a:latin typeface="Arial" charset="0"/>
                  <a:ea typeface="Arial" charset="0"/>
                  <a:cs typeface="Arial" charset="0"/>
                </a:rPr>
                <a:t>Staticfile CF buildpack</a:t>
              </a:r>
            </a:p>
          </p:txBody>
        </p:sp>
        <p:pic>
          <p:nvPicPr>
            <p:cNvPr id="5" name="Graphic 4">
              <a:extLst>
                <a:ext uri="{FF2B5EF4-FFF2-40B4-BE49-F238E27FC236}">
                  <a16:creationId xmlns:a16="http://schemas.microsoft.com/office/drawing/2014/main" id="{229822F2-2C0D-4071-8DBB-2435A6488149}"/>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9140" t="-19917" r="-9140" b="-19917"/>
            <a:stretch/>
          </p:blipFill>
          <p:spPr>
            <a:xfrm>
              <a:off x="1926587" y="3225853"/>
              <a:ext cx="433678" cy="450362"/>
            </a:xfrm>
            <a:prstGeom prst="rect">
              <a:avLst/>
            </a:prstGeom>
          </p:spPr>
        </p:pic>
        <p:sp>
          <p:nvSpPr>
            <p:cNvPr id="6" name="Abgerundetes Rechteck 30">
              <a:extLst>
                <a:ext uri="{FF2B5EF4-FFF2-40B4-BE49-F238E27FC236}">
                  <a16:creationId xmlns:a16="http://schemas.microsoft.com/office/drawing/2014/main" id="{7B17EC54-3762-4CE2-94CE-25692E4175F2}"/>
                </a:ext>
              </a:extLst>
            </p:cNvPr>
            <p:cNvSpPr/>
            <p:nvPr/>
          </p:nvSpPr>
          <p:spPr>
            <a:xfrm>
              <a:off x="1550291" y="3578758"/>
              <a:ext cx="1188696" cy="377700"/>
            </a:xfrm>
            <a:prstGeom prst="roundRect">
              <a:avLst>
                <a:gd name="adj" fmla="val 4078"/>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100" b="1" dirty="0">
                  <a:solidFill>
                    <a:srgbClr val="1A9898"/>
                  </a:solidFill>
                  <a:latin typeface="Arial" charset="0"/>
                  <a:ea typeface="Arial" charset="0"/>
                  <a:cs typeface="Arial" charset="0"/>
                </a:rPr>
                <a:t>GeoServer</a:t>
              </a:r>
              <a:br>
                <a:rPr lang="en-US" sz="1100" b="1" dirty="0">
                  <a:solidFill>
                    <a:srgbClr val="1A9898"/>
                  </a:solidFill>
                  <a:latin typeface="Arial" charset="0"/>
                  <a:ea typeface="Arial" charset="0"/>
                  <a:cs typeface="Arial" charset="0"/>
                </a:rPr>
              </a:br>
              <a:r>
                <a:rPr lang="en-US" sz="1100" b="1" dirty="0">
                  <a:solidFill>
                    <a:schemeClr val="tx1">
                      <a:lumMod val="65000"/>
                      <a:lumOff val="35000"/>
                    </a:schemeClr>
                  </a:solidFill>
                  <a:latin typeface="Arial" charset="0"/>
                  <a:ea typeface="Arial" charset="0"/>
                  <a:cs typeface="Arial" charset="0"/>
                </a:rPr>
                <a:t>Erlang</a:t>
              </a:r>
            </a:p>
          </p:txBody>
        </p:sp>
      </p:grpSp>
      <p:sp>
        <p:nvSpPr>
          <p:cNvPr id="7" name="Rechteck 9">
            <a:extLst>
              <a:ext uri="{FF2B5EF4-FFF2-40B4-BE49-F238E27FC236}">
                <a16:creationId xmlns:a16="http://schemas.microsoft.com/office/drawing/2014/main" id="{A05B2BB1-C2C4-42D6-9895-BD9609DCFDCD}"/>
              </a:ext>
            </a:extLst>
          </p:cNvPr>
          <p:cNvSpPr/>
          <p:nvPr/>
        </p:nvSpPr>
        <p:spPr>
          <a:xfrm>
            <a:off x="1954062" y="3972484"/>
            <a:ext cx="1505399" cy="502499"/>
          </a:xfrm>
          <a:prstGeom prst="rect">
            <a:avLst/>
          </a:prstGeom>
          <a:noFill/>
          <a:ln w="19050" cap="rnd">
            <a:solidFill>
              <a:srgbClr val="0F828F"/>
            </a:solidFill>
          </a:ln>
        </p:spPr>
        <p:style>
          <a:lnRef idx="2">
            <a:schemeClr val="accent1">
              <a:shade val="50000"/>
            </a:schemeClr>
          </a:lnRef>
          <a:fillRef idx="1">
            <a:schemeClr val="accent1"/>
          </a:fillRef>
          <a:effectRef idx="0">
            <a:schemeClr val="accent1"/>
          </a:effectRef>
          <a:fontRef idx="minor">
            <a:schemeClr val="lt1"/>
          </a:fontRef>
        </p:style>
        <p:txBody>
          <a:bodyPr lIns="71981" tIns="71981" rIns="71981" bIns="71981" rtlCol="0" anchor="t"/>
          <a:lstStyle/>
          <a:p>
            <a:pPr algn="ctr"/>
            <a:r>
              <a:rPr lang="en-US" sz="1100" b="1" dirty="0">
                <a:solidFill>
                  <a:srgbClr val="1A9898"/>
                </a:solidFill>
                <a:latin typeface="+mj-lt"/>
              </a:rPr>
              <a:t>SuccessFactors Recruiting APIs</a:t>
            </a:r>
          </a:p>
        </p:txBody>
      </p:sp>
      <p:sp>
        <p:nvSpPr>
          <p:cNvPr id="12" name="Shape 2158">
            <a:extLst>
              <a:ext uri="{FF2B5EF4-FFF2-40B4-BE49-F238E27FC236}">
                <a16:creationId xmlns:a16="http://schemas.microsoft.com/office/drawing/2014/main" id="{695586A2-C019-4F0A-B788-46F523DCA145}"/>
              </a:ext>
            </a:extLst>
          </p:cNvPr>
          <p:cNvSpPr/>
          <p:nvPr/>
        </p:nvSpPr>
        <p:spPr>
          <a:xfrm>
            <a:off x="1818120" y="3149421"/>
            <a:ext cx="1772629" cy="1463915"/>
          </a:xfrm>
          <a:prstGeom prst="roundRect">
            <a:avLst>
              <a:gd name="adj" fmla="val 399"/>
            </a:avLst>
          </a:prstGeom>
          <a:noFill/>
          <a:ln w="19050" cap="rnd">
            <a:solidFill>
              <a:srgbClr val="074D92"/>
            </a:solidFill>
          </a:ln>
        </p:spPr>
        <p:style>
          <a:lnRef idx="2">
            <a:schemeClr val="accent1">
              <a:shade val="50000"/>
            </a:schemeClr>
          </a:lnRef>
          <a:fillRef idx="1">
            <a:schemeClr val="accent1"/>
          </a:fillRef>
          <a:effectRef idx="0">
            <a:schemeClr val="accent1"/>
          </a:effectRef>
          <a:fontRef idx="minor">
            <a:schemeClr val="lt1"/>
          </a:fontRef>
        </p:style>
        <p:txBody>
          <a:bodyPr lIns="71962" tIns="71962" rIns="71962" bIns="71962" rtlCol="0" anchor="t"/>
          <a:lstStyle/>
          <a:p>
            <a:pPr algn="ctr"/>
            <a:endParaRPr lang="en-US" sz="1100" b="1" dirty="0">
              <a:solidFill>
                <a:srgbClr val="427CAC"/>
              </a:solidFill>
              <a:latin typeface="Arial" charset="0"/>
              <a:ea typeface="Arial" charset="0"/>
              <a:cs typeface="Arial" charset="0"/>
              <a:sym typeface="Arial"/>
            </a:endParaRPr>
          </a:p>
        </p:txBody>
      </p:sp>
      <p:sp>
        <p:nvSpPr>
          <p:cNvPr id="9" name="Rechteck 39">
            <a:extLst>
              <a:ext uri="{FF2B5EF4-FFF2-40B4-BE49-F238E27FC236}">
                <a16:creationId xmlns:a16="http://schemas.microsoft.com/office/drawing/2014/main" id="{2E80088D-50FB-4C86-93AB-D38CCA422B1C}"/>
              </a:ext>
            </a:extLst>
          </p:cNvPr>
          <p:cNvSpPr/>
          <p:nvPr/>
        </p:nvSpPr>
        <p:spPr>
          <a:xfrm>
            <a:off x="1564495" y="3574574"/>
            <a:ext cx="2279880" cy="169233"/>
          </a:xfrm>
          <a:prstGeom prst="rect">
            <a:avLst/>
          </a:prstGeom>
        </p:spPr>
        <p:txBody>
          <a:bodyPr wrap="square" lIns="0" tIns="0" rIns="0" bIns="0">
            <a:spAutoFit/>
          </a:bodyPr>
          <a:lstStyle/>
          <a:p>
            <a:pPr algn="ctr"/>
            <a:r>
              <a:rPr lang="en-US" sz="1100" b="1" dirty="0">
                <a:solidFill>
                  <a:srgbClr val="074D92"/>
                </a:solidFill>
                <a:latin typeface="Arial" charset="0"/>
                <a:ea typeface="Arial" charset="0"/>
                <a:cs typeface="Arial" charset="0"/>
              </a:rPr>
              <a:t>SAP API Business Hub</a:t>
            </a:r>
            <a:endParaRPr lang="en-US" sz="1100" dirty="0">
              <a:solidFill>
                <a:srgbClr val="074D92"/>
              </a:solidFill>
              <a:latin typeface="Arial" charset="0"/>
              <a:ea typeface="Arial" charset="0"/>
              <a:cs typeface="Arial" charset="0"/>
            </a:endParaRPr>
          </a:p>
        </p:txBody>
      </p:sp>
      <p:sp>
        <p:nvSpPr>
          <p:cNvPr id="11" name="Abgerundetes Rechteck 24">
            <a:extLst>
              <a:ext uri="{FF2B5EF4-FFF2-40B4-BE49-F238E27FC236}">
                <a16:creationId xmlns:a16="http://schemas.microsoft.com/office/drawing/2014/main" id="{051BB8C9-67E3-4E58-B2AC-2CDA1B760D30}"/>
              </a:ext>
            </a:extLst>
          </p:cNvPr>
          <p:cNvSpPr/>
          <p:nvPr/>
        </p:nvSpPr>
        <p:spPr>
          <a:xfrm>
            <a:off x="1484160" y="4132558"/>
            <a:ext cx="590624" cy="182448"/>
          </a:xfrm>
          <a:prstGeom prst="roundRect">
            <a:avLst>
              <a:gd name="adj" fmla="val 50000"/>
            </a:avLst>
          </a:prstGeom>
          <a:solidFill>
            <a:srgbClr val="0F828F"/>
          </a:solidFill>
          <a:ln>
            <a:noFill/>
          </a:ln>
        </p:spPr>
        <p:style>
          <a:lnRef idx="2">
            <a:schemeClr val="accent1">
              <a:shade val="50000"/>
            </a:schemeClr>
          </a:lnRef>
          <a:fillRef idx="1">
            <a:schemeClr val="accent1"/>
          </a:fillRef>
          <a:effectRef idx="0">
            <a:schemeClr val="accent1"/>
          </a:effectRef>
          <a:fontRef idx="minor">
            <a:schemeClr val="lt1"/>
          </a:fontRef>
        </p:style>
        <p:txBody>
          <a:bodyPr lIns="35973" tIns="35973" rIns="35973" bIns="35973" rtlCol="0" anchor="ctr"/>
          <a:lstStyle/>
          <a:p>
            <a:pPr algn="ctr"/>
            <a:r>
              <a:rPr lang="en-US" sz="1100" dirty="0">
                <a:ea typeface="BentonSans Book " charset="0"/>
                <a:cs typeface="BentonSans Book " charset="0"/>
              </a:rPr>
              <a:t>OData</a:t>
            </a:r>
          </a:p>
        </p:txBody>
      </p:sp>
      <p:cxnSp>
        <p:nvCxnSpPr>
          <p:cNvPr id="13" name="Shape 2178">
            <a:extLst>
              <a:ext uri="{FF2B5EF4-FFF2-40B4-BE49-F238E27FC236}">
                <a16:creationId xmlns:a16="http://schemas.microsoft.com/office/drawing/2014/main" id="{29330688-F272-4B1E-9241-F7D019B1371F}"/>
              </a:ext>
            </a:extLst>
          </p:cNvPr>
          <p:cNvCxnSpPr>
            <a:cxnSpLocks/>
          </p:cNvCxnSpPr>
          <p:nvPr/>
        </p:nvCxnSpPr>
        <p:spPr>
          <a:xfrm>
            <a:off x="9297102" y="3873715"/>
            <a:ext cx="334003" cy="0"/>
          </a:xfrm>
          <a:prstGeom prst="straightConnector1">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4" name="Abgerundetes Rechteck 30">
            <a:extLst>
              <a:ext uri="{FF2B5EF4-FFF2-40B4-BE49-F238E27FC236}">
                <a16:creationId xmlns:a16="http://schemas.microsoft.com/office/drawing/2014/main" id="{056A9E50-A866-46B0-B196-F3311579EEEE}"/>
              </a:ext>
            </a:extLst>
          </p:cNvPr>
          <p:cNvSpPr/>
          <p:nvPr/>
        </p:nvSpPr>
        <p:spPr>
          <a:xfrm>
            <a:off x="10038705" y="3734926"/>
            <a:ext cx="984726" cy="377700"/>
          </a:xfrm>
          <a:prstGeom prst="roundRect">
            <a:avLst>
              <a:gd name="adj" fmla="val 4078"/>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r"/>
            <a:r>
              <a:rPr lang="en-US" sz="1100" b="1" dirty="0">
                <a:solidFill>
                  <a:srgbClr val="0F828F"/>
                </a:solidFill>
                <a:latin typeface="Arial" charset="0"/>
                <a:ea typeface="Arial" charset="0"/>
                <a:cs typeface="Arial" charset="0"/>
              </a:rPr>
              <a:t>Weather </a:t>
            </a:r>
            <a:br>
              <a:rPr lang="en-US" sz="1100" b="1" dirty="0">
                <a:solidFill>
                  <a:srgbClr val="0F828F"/>
                </a:solidFill>
                <a:latin typeface="Arial" charset="0"/>
                <a:ea typeface="Arial" charset="0"/>
                <a:cs typeface="Arial" charset="0"/>
              </a:rPr>
            </a:br>
            <a:r>
              <a:rPr lang="en-US" sz="1100" b="1" dirty="0">
                <a:solidFill>
                  <a:srgbClr val="0F828F"/>
                </a:solidFill>
                <a:latin typeface="Arial" charset="0"/>
                <a:ea typeface="Arial" charset="0"/>
                <a:cs typeface="Arial" charset="0"/>
              </a:rPr>
              <a:t>Report App</a:t>
            </a:r>
            <a:br>
              <a:rPr lang="en-US" sz="1100" b="1" dirty="0">
                <a:solidFill>
                  <a:srgbClr val="1A9898"/>
                </a:solidFill>
                <a:latin typeface="Arial" charset="0"/>
                <a:ea typeface="Arial" charset="0"/>
                <a:cs typeface="Arial" charset="0"/>
              </a:rPr>
            </a:br>
            <a:r>
              <a:rPr lang="en-US" sz="1100" b="1" dirty="0">
                <a:solidFill>
                  <a:schemeClr val="tx1">
                    <a:lumMod val="65000"/>
                    <a:lumOff val="35000"/>
                  </a:schemeClr>
                </a:solidFill>
                <a:latin typeface="Arial" charset="0"/>
                <a:ea typeface="Arial" charset="0"/>
                <a:cs typeface="Arial" charset="0"/>
              </a:rPr>
              <a:t>Scala.js</a:t>
            </a:r>
          </a:p>
        </p:txBody>
      </p:sp>
      <p:sp>
        <p:nvSpPr>
          <p:cNvPr id="15" name="Rectangle 14">
            <a:extLst>
              <a:ext uri="{FF2B5EF4-FFF2-40B4-BE49-F238E27FC236}">
                <a16:creationId xmlns:a16="http://schemas.microsoft.com/office/drawing/2014/main" id="{102E3309-D187-4DE5-BB20-F666A61F8283}"/>
              </a:ext>
            </a:extLst>
          </p:cNvPr>
          <p:cNvSpPr/>
          <p:nvPr/>
        </p:nvSpPr>
        <p:spPr bwMode="gray">
          <a:xfrm>
            <a:off x="9807451" y="3347783"/>
            <a:ext cx="1835274" cy="954215"/>
          </a:xfrm>
          <a:prstGeom prst="rect">
            <a:avLst/>
          </a:prstGeom>
          <a:noFill/>
          <a:ln w="19050" cap="rnd">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lstStyle/>
          <a:p>
            <a:r>
              <a:rPr lang="en-US" sz="1100" b="1" dirty="0">
                <a:solidFill>
                  <a:schemeClr val="tx1">
                    <a:lumMod val="65000"/>
                    <a:lumOff val="35000"/>
                  </a:schemeClr>
                </a:solidFill>
                <a:latin typeface="Arial" charset="0"/>
                <a:ea typeface="Arial" charset="0"/>
                <a:cs typeface="Arial" charset="0"/>
              </a:rPr>
              <a:t>Application Client</a:t>
            </a:r>
          </a:p>
        </p:txBody>
      </p:sp>
      <p:pic>
        <p:nvPicPr>
          <p:cNvPr id="17" name="Picture 16">
            <a:extLst>
              <a:ext uri="{FF2B5EF4-FFF2-40B4-BE49-F238E27FC236}">
                <a16:creationId xmlns:a16="http://schemas.microsoft.com/office/drawing/2014/main" id="{4C555DBB-1E28-479A-BB66-81FEB275370A}"/>
              </a:ext>
            </a:extLst>
          </p:cNvPr>
          <p:cNvPicPr>
            <a:picLocks noChangeAspect="1"/>
          </p:cNvPicPr>
          <p:nvPr/>
        </p:nvPicPr>
        <p:blipFill rotWithShape="1">
          <a:blip r:embed="rId5"/>
          <a:srcRect l="11602" r="13397"/>
          <a:stretch/>
        </p:blipFill>
        <p:spPr>
          <a:xfrm>
            <a:off x="11071031" y="3733642"/>
            <a:ext cx="360000" cy="360000"/>
          </a:xfrm>
          <a:prstGeom prst="rect">
            <a:avLst/>
          </a:prstGeom>
        </p:spPr>
      </p:pic>
      <p:sp>
        <p:nvSpPr>
          <p:cNvPr id="19" name="Rechteck 24">
            <a:extLst>
              <a:ext uri="{FF2B5EF4-FFF2-40B4-BE49-F238E27FC236}">
                <a16:creationId xmlns:a16="http://schemas.microsoft.com/office/drawing/2014/main" id="{F01D46CC-A40C-4434-901F-EBCE60C0E45C}"/>
              </a:ext>
            </a:extLst>
          </p:cNvPr>
          <p:cNvSpPr/>
          <p:nvPr/>
        </p:nvSpPr>
        <p:spPr>
          <a:xfrm>
            <a:off x="8240997" y="3792566"/>
            <a:ext cx="620363" cy="169277"/>
          </a:xfrm>
          <a:prstGeom prst="rect">
            <a:avLst/>
          </a:prstGeom>
        </p:spPr>
        <p:txBody>
          <a:bodyPr wrap="none" lIns="0" tIns="0" rIns="0" bIns="0">
            <a:spAutoFit/>
          </a:bodyPr>
          <a:lstStyle/>
          <a:p>
            <a:pPr algn="ctr"/>
            <a:r>
              <a:rPr lang="en-US" sz="1100" b="1" dirty="0">
                <a:solidFill>
                  <a:schemeClr val="tx1">
                    <a:lumMod val="65000"/>
                    <a:lumOff val="35000"/>
                  </a:schemeClr>
                </a:solidFill>
                <a:latin typeface="Arial" charset="0"/>
                <a:ea typeface="Arial" charset="0"/>
                <a:cs typeface="Arial" charset="0"/>
              </a:rPr>
              <a:t>End User</a:t>
            </a:r>
          </a:p>
        </p:txBody>
      </p:sp>
      <p:sp>
        <p:nvSpPr>
          <p:cNvPr id="20" name="Rechteck 61">
            <a:extLst>
              <a:ext uri="{FF2B5EF4-FFF2-40B4-BE49-F238E27FC236}">
                <a16:creationId xmlns:a16="http://schemas.microsoft.com/office/drawing/2014/main" id="{2FDDECA5-F3B9-4CA2-9D16-55666B8A8636}"/>
              </a:ext>
            </a:extLst>
          </p:cNvPr>
          <p:cNvSpPr/>
          <p:nvPr/>
        </p:nvSpPr>
        <p:spPr>
          <a:xfrm>
            <a:off x="3381051" y="5458816"/>
            <a:ext cx="3552418" cy="914333"/>
          </a:xfrm>
          <a:prstGeom prst="rect">
            <a:avLst/>
          </a:prstGeom>
          <a:noFill/>
          <a:ln w="19050">
            <a:solidFill>
              <a:srgbClr val="074D92"/>
            </a:solidFill>
          </a:ln>
          <a:effectLst/>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marL="358775"/>
            <a:r>
              <a:rPr lang="en-US" sz="1100" b="1" dirty="0">
                <a:solidFill>
                  <a:srgbClr val="053B70"/>
                </a:solidFill>
                <a:latin typeface="Arial" charset="0"/>
                <a:ea typeface="Arial" charset="0"/>
                <a:cs typeface="Arial" charset="0"/>
              </a:rPr>
              <a:t>SAP HANA</a:t>
            </a:r>
            <a:br>
              <a:rPr lang="en-US" sz="1100" b="1" dirty="0">
                <a:solidFill>
                  <a:srgbClr val="053B70"/>
                </a:solidFill>
                <a:latin typeface="Arial" charset="0"/>
                <a:ea typeface="Arial" charset="0"/>
                <a:cs typeface="Arial" charset="0"/>
              </a:rPr>
            </a:br>
            <a:r>
              <a:rPr lang="en-US" sz="1100" b="1" dirty="0">
                <a:solidFill>
                  <a:srgbClr val="053B70"/>
                </a:solidFill>
                <a:latin typeface="Arial" charset="0"/>
                <a:ea typeface="Arial" charset="0"/>
                <a:cs typeface="Arial" charset="0"/>
              </a:rPr>
              <a:t>service</a:t>
            </a:r>
          </a:p>
        </p:txBody>
      </p:sp>
      <p:sp>
        <p:nvSpPr>
          <p:cNvPr id="21" name="Rectangle 20">
            <a:extLst>
              <a:ext uri="{FF2B5EF4-FFF2-40B4-BE49-F238E27FC236}">
                <a16:creationId xmlns:a16="http://schemas.microsoft.com/office/drawing/2014/main" id="{771B8CD5-46EE-4182-A4C8-92395B1E8DEA}"/>
              </a:ext>
            </a:extLst>
          </p:cNvPr>
          <p:cNvSpPr/>
          <p:nvPr/>
        </p:nvSpPr>
        <p:spPr bwMode="gray">
          <a:xfrm>
            <a:off x="5903491" y="5973623"/>
            <a:ext cx="890974" cy="229806"/>
          </a:xfrm>
          <a:prstGeom prst="rect">
            <a:avLst/>
          </a:prstGeom>
          <a:noFill/>
          <a:ln w="19050" cap="rnd" algn="ctr">
            <a:solidFill>
              <a:srgbClr val="053B70"/>
            </a:solidFill>
            <a:prstDash val="sysDot"/>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r>
              <a:rPr lang="en-US" sz="1100" b="1" kern="0" dirty="0">
                <a:solidFill>
                  <a:schemeClr val="tx1">
                    <a:lumMod val="65000"/>
                    <a:lumOff val="35000"/>
                  </a:schemeClr>
                </a:solidFill>
                <a:ea typeface="Arial Unicode MS" pitchFamily="34" charset="-128"/>
                <a:cs typeface="Arial Unicode MS" pitchFamily="34" charset="-128"/>
              </a:rPr>
              <a:t>Spatial</a:t>
            </a:r>
          </a:p>
        </p:txBody>
      </p:sp>
      <p:sp>
        <p:nvSpPr>
          <p:cNvPr id="22" name="Rectangle 21">
            <a:extLst>
              <a:ext uri="{FF2B5EF4-FFF2-40B4-BE49-F238E27FC236}">
                <a16:creationId xmlns:a16="http://schemas.microsoft.com/office/drawing/2014/main" id="{93A23D26-9339-4311-A9DA-07AE3E51E089}"/>
              </a:ext>
            </a:extLst>
          </p:cNvPr>
          <p:cNvSpPr/>
          <p:nvPr/>
        </p:nvSpPr>
        <p:spPr bwMode="gray">
          <a:xfrm>
            <a:off x="4676780" y="5973623"/>
            <a:ext cx="1112896" cy="230148"/>
          </a:xfrm>
          <a:prstGeom prst="rect">
            <a:avLst/>
          </a:prstGeom>
          <a:noFill/>
          <a:ln w="19050" cap="rnd" algn="ctr">
            <a:solidFill>
              <a:srgbClr val="053B70"/>
            </a:solidFill>
            <a:prstDash val="sysDot"/>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r>
              <a:rPr lang="en-US" sz="1100" b="1" kern="0" dirty="0">
                <a:solidFill>
                  <a:schemeClr val="tx1">
                    <a:lumMod val="65000"/>
                    <a:lumOff val="35000"/>
                  </a:schemeClr>
                </a:solidFill>
                <a:ea typeface="Arial Unicode MS" pitchFamily="34" charset="-128"/>
                <a:cs typeface="Arial Unicode MS" pitchFamily="34" charset="-128"/>
              </a:rPr>
              <a:t>Text &amp; Search</a:t>
            </a:r>
          </a:p>
        </p:txBody>
      </p:sp>
      <p:sp>
        <p:nvSpPr>
          <p:cNvPr id="23" name="Rectangle 22">
            <a:extLst>
              <a:ext uri="{FF2B5EF4-FFF2-40B4-BE49-F238E27FC236}">
                <a16:creationId xmlns:a16="http://schemas.microsoft.com/office/drawing/2014/main" id="{9528E928-A6AC-4083-920A-D33CAFAA96A7}"/>
              </a:ext>
            </a:extLst>
          </p:cNvPr>
          <p:cNvSpPr/>
          <p:nvPr/>
        </p:nvSpPr>
        <p:spPr bwMode="gray">
          <a:xfrm>
            <a:off x="5904947" y="5616158"/>
            <a:ext cx="894854" cy="230148"/>
          </a:xfrm>
          <a:prstGeom prst="rect">
            <a:avLst/>
          </a:prstGeom>
          <a:noFill/>
          <a:ln w="19050" cap="rnd" algn="ctr">
            <a:solidFill>
              <a:srgbClr val="053B70"/>
            </a:solidFill>
            <a:prstDash val="sysDot"/>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r>
              <a:rPr lang="en-US" sz="1100" b="1" kern="0" dirty="0">
                <a:solidFill>
                  <a:schemeClr val="tx1">
                    <a:lumMod val="65000"/>
                    <a:lumOff val="35000"/>
                  </a:schemeClr>
                </a:solidFill>
                <a:ea typeface="Arial Unicode MS" pitchFamily="34" charset="-128"/>
                <a:cs typeface="Arial Unicode MS" pitchFamily="34" charset="-128"/>
              </a:rPr>
              <a:t>Predictive</a:t>
            </a:r>
          </a:p>
        </p:txBody>
      </p:sp>
      <p:sp>
        <p:nvSpPr>
          <p:cNvPr id="24" name="Rectangle 23">
            <a:extLst>
              <a:ext uri="{FF2B5EF4-FFF2-40B4-BE49-F238E27FC236}">
                <a16:creationId xmlns:a16="http://schemas.microsoft.com/office/drawing/2014/main" id="{0944DE17-7701-422C-80DB-1BFDBB8BF9E7}"/>
              </a:ext>
            </a:extLst>
          </p:cNvPr>
          <p:cNvSpPr/>
          <p:nvPr/>
        </p:nvSpPr>
        <p:spPr bwMode="gray">
          <a:xfrm>
            <a:off x="4676780" y="5616158"/>
            <a:ext cx="1112896" cy="229806"/>
          </a:xfrm>
          <a:prstGeom prst="rect">
            <a:avLst/>
          </a:prstGeom>
          <a:noFill/>
          <a:ln w="19050" cap="rnd" algn="ctr">
            <a:solidFill>
              <a:srgbClr val="053B70"/>
            </a:solidFill>
            <a:prstDash val="sysDot"/>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1100" b="1" i="0" u="none" strike="noStrike" kern="0" cap="none" spc="0" normalizeH="0" baseline="0" dirty="0">
                <a:ln>
                  <a:noFill/>
                </a:ln>
                <a:solidFill>
                  <a:schemeClr val="tx1">
                    <a:lumMod val="65000"/>
                    <a:lumOff val="35000"/>
                  </a:schemeClr>
                </a:solidFill>
                <a:effectLst/>
                <a:uLnTx/>
                <a:uFillTx/>
                <a:ea typeface="Arial Unicode MS" pitchFamily="34" charset="-128"/>
                <a:cs typeface="Arial Unicode MS" pitchFamily="34" charset="-128"/>
              </a:rPr>
              <a:t>Modeling</a:t>
            </a:r>
          </a:p>
        </p:txBody>
      </p:sp>
      <p:cxnSp>
        <p:nvCxnSpPr>
          <p:cNvPr id="25" name="Straight Arrow Connector 24">
            <a:extLst>
              <a:ext uri="{FF2B5EF4-FFF2-40B4-BE49-F238E27FC236}">
                <a16:creationId xmlns:a16="http://schemas.microsoft.com/office/drawing/2014/main" id="{ACA3C279-2BDE-417C-82C3-B7FAD4CCA0D8}"/>
              </a:ext>
            </a:extLst>
          </p:cNvPr>
          <p:cNvCxnSpPr>
            <a:cxnSpLocks/>
          </p:cNvCxnSpPr>
          <p:nvPr/>
        </p:nvCxnSpPr>
        <p:spPr>
          <a:xfrm flipH="1">
            <a:off x="1380292" y="5919607"/>
            <a:ext cx="1640758" cy="4366"/>
          </a:xfrm>
          <a:prstGeom prst="straightConnector1">
            <a:avLst/>
          </a:prstGeom>
          <a:ln w="19050" cap="rnd" cmpd="sng">
            <a:solidFill>
              <a:schemeClr val="tx1">
                <a:lumMod val="65000"/>
                <a:lumOff val="35000"/>
              </a:schemeClr>
            </a:solidFill>
            <a:round/>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7" name="Rechteck 6">
            <a:extLst>
              <a:ext uri="{FF2B5EF4-FFF2-40B4-BE49-F238E27FC236}">
                <a16:creationId xmlns:a16="http://schemas.microsoft.com/office/drawing/2014/main" id="{54718EF8-5E69-44A6-B3C3-3CCE16A67EAF}"/>
              </a:ext>
            </a:extLst>
          </p:cNvPr>
          <p:cNvSpPr/>
          <p:nvPr/>
        </p:nvSpPr>
        <p:spPr>
          <a:xfrm>
            <a:off x="541838" y="5435425"/>
            <a:ext cx="1513628" cy="169277"/>
          </a:xfrm>
          <a:prstGeom prst="rect">
            <a:avLst/>
          </a:prstGeom>
        </p:spPr>
        <p:txBody>
          <a:bodyPr wrap="square" lIns="0" tIns="0" rIns="0" bIns="0">
            <a:spAutoFit/>
          </a:bodyPr>
          <a:lstStyle/>
          <a:p>
            <a:pPr algn="ctr"/>
            <a:r>
              <a:rPr lang="en-US" sz="1100" b="1" dirty="0">
                <a:solidFill>
                  <a:srgbClr val="074D92"/>
                </a:solidFill>
                <a:latin typeface="Arial" charset="0"/>
                <a:ea typeface="Arial" charset="0"/>
                <a:cs typeface="Arial" charset="0"/>
              </a:rPr>
              <a:t>SAP Analytics Cloud</a:t>
            </a:r>
          </a:p>
        </p:txBody>
      </p:sp>
      <p:sp>
        <p:nvSpPr>
          <p:cNvPr id="30" name="Abgerundetes Rechteck 24">
            <a:extLst>
              <a:ext uri="{FF2B5EF4-FFF2-40B4-BE49-F238E27FC236}">
                <a16:creationId xmlns:a16="http://schemas.microsoft.com/office/drawing/2014/main" id="{6C618DC5-D191-40F0-8431-E3184FB57B28}"/>
              </a:ext>
            </a:extLst>
          </p:cNvPr>
          <p:cNvSpPr/>
          <p:nvPr/>
        </p:nvSpPr>
        <p:spPr>
          <a:xfrm>
            <a:off x="1604304" y="5832992"/>
            <a:ext cx="1192734" cy="183600"/>
          </a:xfrm>
          <a:prstGeom prst="roundRect">
            <a:avLst>
              <a:gd name="adj" fmla="val 5000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100" dirty="0">
                <a:solidFill>
                  <a:schemeClr val="bg1"/>
                </a:solidFill>
                <a:ea typeface="BentonSans Book " charset="0"/>
                <a:cs typeface="BentonSans Book " charset="0"/>
              </a:rPr>
              <a:t>Live connection</a:t>
            </a:r>
          </a:p>
        </p:txBody>
      </p:sp>
      <p:grpSp>
        <p:nvGrpSpPr>
          <p:cNvPr id="41" name="Group 40">
            <a:extLst>
              <a:ext uri="{FF2B5EF4-FFF2-40B4-BE49-F238E27FC236}">
                <a16:creationId xmlns:a16="http://schemas.microsoft.com/office/drawing/2014/main" id="{D6B14F49-1E92-4719-93EE-F9BE1706F86B}"/>
              </a:ext>
            </a:extLst>
          </p:cNvPr>
          <p:cNvGrpSpPr/>
          <p:nvPr/>
        </p:nvGrpSpPr>
        <p:grpSpPr>
          <a:xfrm>
            <a:off x="412191" y="1625509"/>
            <a:ext cx="11230534" cy="956775"/>
            <a:chOff x="408189" y="1625509"/>
            <a:chExt cx="12010798" cy="956775"/>
          </a:xfrm>
        </p:grpSpPr>
        <p:sp>
          <p:nvSpPr>
            <p:cNvPr id="36" name="Rectangle 35">
              <a:extLst>
                <a:ext uri="{FF2B5EF4-FFF2-40B4-BE49-F238E27FC236}">
                  <a16:creationId xmlns:a16="http://schemas.microsoft.com/office/drawing/2014/main" id="{9FA53DE0-2864-4AAD-A454-A68BECD1271F}"/>
                </a:ext>
              </a:extLst>
            </p:cNvPr>
            <p:cNvSpPr/>
            <p:nvPr/>
          </p:nvSpPr>
          <p:spPr>
            <a:xfrm>
              <a:off x="469796" y="1625509"/>
              <a:ext cx="11949191" cy="956773"/>
            </a:xfrm>
            <a:prstGeom prst="rect">
              <a:avLst/>
            </a:prstGeom>
            <a:solidFill>
              <a:schemeClr val="bg1">
                <a:lumMod val="95000"/>
              </a:schemeClr>
            </a:solidFill>
          </p:spPr>
          <p:txBody>
            <a:bodyPr wrap="square" lIns="108000" tIns="108000" rIns="108000" bIns="108000">
              <a:spAutoFit/>
            </a:bodyPr>
            <a:lstStyle/>
            <a:p>
              <a:r>
                <a:rPr lang="en-US" sz="1600" b="1" dirty="0">
                  <a:solidFill>
                    <a:schemeClr val="tx1">
                      <a:lumMod val="65000"/>
                      <a:lumOff val="35000"/>
                    </a:schemeClr>
                  </a:solidFill>
                  <a:latin typeface="Arial" charset="0"/>
                  <a:ea typeface="Arial" charset="0"/>
                  <a:cs typeface="Arial" charset="0"/>
                </a:rPr>
                <a:t>GUIDELINE: </a:t>
              </a:r>
              <a:r>
                <a:rPr lang="en-US" sz="1600" dirty="0">
                  <a:solidFill>
                    <a:schemeClr val="tx1">
                      <a:lumMod val="65000"/>
                      <a:lumOff val="35000"/>
                    </a:schemeClr>
                  </a:solidFill>
                  <a:latin typeface="Arial" charset="0"/>
                  <a:ea typeface="Arial" charset="0"/>
                  <a:cs typeface="Arial" charset="0"/>
                </a:rPr>
                <a:t>Place the service icon (or the icon that represents another technical component, for example, application) at the edge of a new rectangle that contains inner parts of the service. Fill the service icon with the color white (or the slide background color) to hide the edge line of the rectangle underneath. Place inner parts of the service inside the rectangle.</a:t>
              </a:r>
              <a:endParaRPr lang="en-US" sz="1200" dirty="0">
                <a:solidFill>
                  <a:schemeClr val="tx1">
                    <a:lumMod val="65000"/>
                    <a:lumOff val="35000"/>
                  </a:schemeClr>
                </a:solidFill>
                <a:latin typeface="Arial" charset="0"/>
                <a:ea typeface="Arial" charset="0"/>
                <a:cs typeface="Arial" charset="0"/>
              </a:endParaRPr>
            </a:p>
          </p:txBody>
        </p:sp>
        <p:sp>
          <p:nvSpPr>
            <p:cNvPr id="39" name="Rectangle 38">
              <a:extLst>
                <a:ext uri="{FF2B5EF4-FFF2-40B4-BE49-F238E27FC236}">
                  <a16:creationId xmlns:a16="http://schemas.microsoft.com/office/drawing/2014/main" id="{CCDB428B-3B6B-4638-9407-E553616F3436}"/>
                </a:ext>
              </a:extLst>
            </p:cNvPr>
            <p:cNvSpPr/>
            <p:nvPr/>
          </p:nvSpPr>
          <p:spPr>
            <a:xfrm rot="5400000">
              <a:off x="-35701" y="2072692"/>
              <a:ext cx="953482" cy="65701"/>
            </a:xfrm>
            <a:prstGeom prst="rect">
              <a:avLst/>
            </a:prstGeom>
            <a:solidFill>
              <a:srgbClr val="2B7D2B"/>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t" anchorCtr="0" forceAA="0" compatLnSpc="1">
              <a:prstTxWarp prst="textNoShape">
                <a:avLst/>
              </a:prstTxWarp>
              <a:noAutofit/>
            </a:bodyPr>
            <a:lstStyle/>
            <a:p>
              <a:pPr algn="l"/>
              <a:endParaRPr lang="en-US" sz="1200" dirty="0">
                <a:solidFill>
                  <a:schemeClr val="tx2"/>
                </a:solidFill>
              </a:endParaRPr>
            </a:p>
          </p:txBody>
        </p:sp>
      </p:grpSp>
      <p:cxnSp>
        <p:nvCxnSpPr>
          <p:cNvPr id="35" name="Gerade Verbindung 84">
            <a:extLst>
              <a:ext uri="{FF2B5EF4-FFF2-40B4-BE49-F238E27FC236}">
                <a16:creationId xmlns:a16="http://schemas.microsoft.com/office/drawing/2014/main" id="{89DAF08C-C548-4FD3-B198-702D95841591}"/>
              </a:ext>
            </a:extLst>
          </p:cNvPr>
          <p:cNvCxnSpPr>
            <a:cxnSpLocks/>
          </p:cNvCxnSpPr>
          <p:nvPr/>
        </p:nvCxnSpPr>
        <p:spPr>
          <a:xfrm flipV="1">
            <a:off x="7177707" y="2810008"/>
            <a:ext cx="0" cy="3643328"/>
          </a:xfrm>
          <a:prstGeom prst="line">
            <a:avLst/>
          </a:prstGeom>
          <a:ln w="12700">
            <a:solidFill>
              <a:schemeClr val="tx2">
                <a:lumMod val="9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8" name="Abgerundetes Rechteck 24">
            <a:extLst>
              <a:ext uri="{FF2B5EF4-FFF2-40B4-BE49-F238E27FC236}">
                <a16:creationId xmlns:a16="http://schemas.microsoft.com/office/drawing/2014/main" id="{27B25D53-C877-4F3B-906E-53C60DC1D20E}"/>
              </a:ext>
            </a:extLst>
          </p:cNvPr>
          <p:cNvSpPr/>
          <p:nvPr/>
        </p:nvSpPr>
        <p:spPr>
          <a:xfrm>
            <a:off x="282745" y="2783707"/>
            <a:ext cx="1025026" cy="190060"/>
          </a:xfrm>
          <a:prstGeom prst="roundRect">
            <a:avLst>
              <a:gd name="adj" fmla="val 5000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5982" tIns="35982" rIns="35982" bIns="35982" rtlCol="0" anchor="ctr"/>
          <a:lstStyle/>
          <a:p>
            <a:pPr algn="ctr"/>
            <a:r>
              <a:rPr lang="en-US" sz="1200" u="sng" dirty="0">
                <a:solidFill>
                  <a:schemeClr val="tx1">
                    <a:lumMod val="65000"/>
                    <a:lumOff val="35000"/>
                  </a:schemeClr>
                </a:solidFill>
                <a:latin typeface="Arial" panose="020B0604020202020204" pitchFamily="34" charset="0"/>
                <a:ea typeface="BentonSans Book " charset="0"/>
                <a:cs typeface="Arial" panose="020B0604020202020204" pitchFamily="34" charset="0"/>
              </a:rPr>
              <a:t>Sample 1</a:t>
            </a:r>
          </a:p>
        </p:txBody>
      </p:sp>
      <p:sp>
        <p:nvSpPr>
          <p:cNvPr id="40" name="Abgerundetes Rechteck 24">
            <a:extLst>
              <a:ext uri="{FF2B5EF4-FFF2-40B4-BE49-F238E27FC236}">
                <a16:creationId xmlns:a16="http://schemas.microsoft.com/office/drawing/2014/main" id="{11550E97-7A24-40EB-918F-1183F5E42BB3}"/>
              </a:ext>
            </a:extLst>
          </p:cNvPr>
          <p:cNvSpPr/>
          <p:nvPr/>
        </p:nvSpPr>
        <p:spPr>
          <a:xfrm>
            <a:off x="282745" y="4872112"/>
            <a:ext cx="1025026" cy="190060"/>
          </a:xfrm>
          <a:prstGeom prst="roundRect">
            <a:avLst>
              <a:gd name="adj" fmla="val 5000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5982" tIns="35982" rIns="35982" bIns="35982" rtlCol="0" anchor="ctr"/>
          <a:lstStyle/>
          <a:p>
            <a:pPr algn="ctr"/>
            <a:r>
              <a:rPr lang="en-US" sz="1200" u="sng" dirty="0">
                <a:solidFill>
                  <a:schemeClr val="tx1">
                    <a:lumMod val="65000"/>
                    <a:lumOff val="35000"/>
                  </a:schemeClr>
                </a:solidFill>
                <a:latin typeface="Arial" panose="020B0604020202020204" pitchFamily="34" charset="0"/>
                <a:ea typeface="BentonSans Book " charset="0"/>
                <a:cs typeface="Arial" panose="020B0604020202020204" pitchFamily="34" charset="0"/>
              </a:rPr>
              <a:t>Sample 2</a:t>
            </a:r>
          </a:p>
        </p:txBody>
      </p:sp>
      <p:sp>
        <p:nvSpPr>
          <p:cNvPr id="42" name="Abgerundetes Rechteck 24">
            <a:extLst>
              <a:ext uri="{FF2B5EF4-FFF2-40B4-BE49-F238E27FC236}">
                <a16:creationId xmlns:a16="http://schemas.microsoft.com/office/drawing/2014/main" id="{1316FE6E-7DBF-4535-BBBD-6DFE015F0FA6}"/>
              </a:ext>
            </a:extLst>
          </p:cNvPr>
          <p:cNvSpPr/>
          <p:nvPr/>
        </p:nvSpPr>
        <p:spPr>
          <a:xfrm>
            <a:off x="7326875" y="2778324"/>
            <a:ext cx="1025026" cy="190060"/>
          </a:xfrm>
          <a:prstGeom prst="roundRect">
            <a:avLst>
              <a:gd name="adj" fmla="val 5000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5982" tIns="35982" rIns="35982" bIns="35982" rtlCol="0" anchor="ctr"/>
          <a:lstStyle/>
          <a:p>
            <a:pPr algn="ctr"/>
            <a:r>
              <a:rPr lang="en-US" sz="1200" u="sng" dirty="0">
                <a:solidFill>
                  <a:schemeClr val="tx1">
                    <a:lumMod val="65000"/>
                    <a:lumOff val="35000"/>
                  </a:schemeClr>
                </a:solidFill>
                <a:latin typeface="Arial" panose="020B0604020202020204" pitchFamily="34" charset="0"/>
                <a:ea typeface="BentonSans Book " charset="0"/>
                <a:cs typeface="Arial" panose="020B0604020202020204" pitchFamily="34" charset="0"/>
              </a:rPr>
              <a:t>Sample 3</a:t>
            </a:r>
          </a:p>
        </p:txBody>
      </p:sp>
      <p:sp>
        <p:nvSpPr>
          <p:cNvPr id="43" name="Abgerundetes Rechteck 24">
            <a:extLst>
              <a:ext uri="{FF2B5EF4-FFF2-40B4-BE49-F238E27FC236}">
                <a16:creationId xmlns:a16="http://schemas.microsoft.com/office/drawing/2014/main" id="{10772211-B8D5-4DF5-A191-A3149459BD6E}"/>
              </a:ext>
            </a:extLst>
          </p:cNvPr>
          <p:cNvSpPr/>
          <p:nvPr/>
        </p:nvSpPr>
        <p:spPr>
          <a:xfrm>
            <a:off x="7326875" y="4825719"/>
            <a:ext cx="1025026" cy="190060"/>
          </a:xfrm>
          <a:prstGeom prst="roundRect">
            <a:avLst>
              <a:gd name="adj" fmla="val 5000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5982" tIns="35982" rIns="35982" bIns="35982" rtlCol="0" anchor="ctr"/>
          <a:lstStyle/>
          <a:p>
            <a:pPr algn="ctr"/>
            <a:r>
              <a:rPr lang="en-US" sz="1200" u="sng" dirty="0">
                <a:solidFill>
                  <a:schemeClr val="tx1">
                    <a:lumMod val="65000"/>
                    <a:lumOff val="35000"/>
                  </a:schemeClr>
                </a:solidFill>
                <a:latin typeface="Arial" panose="020B0604020202020204" pitchFamily="34" charset="0"/>
                <a:ea typeface="BentonSans Book " charset="0"/>
                <a:cs typeface="Arial" panose="020B0604020202020204" pitchFamily="34" charset="0"/>
              </a:rPr>
              <a:t>Sample 4</a:t>
            </a:r>
          </a:p>
        </p:txBody>
      </p:sp>
      <p:sp>
        <p:nvSpPr>
          <p:cNvPr id="45" name="TextBox 44">
            <a:extLst>
              <a:ext uri="{FF2B5EF4-FFF2-40B4-BE49-F238E27FC236}">
                <a16:creationId xmlns:a16="http://schemas.microsoft.com/office/drawing/2014/main" id="{12BB574E-5416-4DC4-912F-7FEF7078601F}"/>
              </a:ext>
            </a:extLst>
          </p:cNvPr>
          <p:cNvSpPr txBox="1"/>
          <p:nvPr/>
        </p:nvSpPr>
        <p:spPr>
          <a:xfrm>
            <a:off x="3719932" y="2886743"/>
            <a:ext cx="2377654" cy="33855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kern="0" dirty="0">
                <a:solidFill>
                  <a:srgbClr val="0F828F"/>
                </a:solidFill>
                <a:latin typeface="Arial" panose="020B0604020202020204" pitchFamily="34" charset="0"/>
                <a:ea typeface="Arial Unicode MS" pitchFamily="34" charset="-128"/>
                <a:cs typeface="Arial Unicode MS" pitchFamily="34" charset="-128"/>
              </a:rPr>
              <a:t>Service icon (filled white) is placed at the upper edge of the blue rectangle</a:t>
            </a:r>
            <a:endParaRPr lang="en-US" sz="1100" b="1" kern="0" dirty="0">
              <a:solidFill>
                <a:srgbClr val="0F828F"/>
              </a:solidFill>
              <a:latin typeface="Arial" panose="020B0604020202020204" pitchFamily="34" charset="0"/>
              <a:ea typeface="Arial Unicode MS" pitchFamily="34" charset="-128"/>
              <a:cs typeface="Arial Unicode MS" pitchFamily="34" charset="-128"/>
            </a:endParaRPr>
          </a:p>
        </p:txBody>
      </p:sp>
      <p:sp>
        <p:nvSpPr>
          <p:cNvPr id="46" name="Rectangle 15">
            <a:extLst>
              <a:ext uri="{FF2B5EF4-FFF2-40B4-BE49-F238E27FC236}">
                <a16:creationId xmlns:a16="http://schemas.microsoft.com/office/drawing/2014/main" id="{E3708E11-75FB-4E8D-8EF6-7460E2413509}"/>
              </a:ext>
            </a:extLst>
          </p:cNvPr>
          <p:cNvSpPr/>
          <p:nvPr/>
        </p:nvSpPr>
        <p:spPr bwMode="gray">
          <a:xfrm flipH="1" flipV="1">
            <a:off x="3590749" y="3437066"/>
            <a:ext cx="2015813" cy="305885"/>
          </a:xfrm>
          <a:custGeom>
            <a:avLst/>
            <a:gdLst>
              <a:gd name="connsiteX0" fmla="*/ 0 w 1224136"/>
              <a:gd name="connsiteY0" fmla="*/ 0 h 864096"/>
              <a:gd name="connsiteX1" fmla="*/ 1224136 w 1224136"/>
              <a:gd name="connsiteY1" fmla="*/ 0 h 864096"/>
              <a:gd name="connsiteX2" fmla="*/ 1224136 w 1224136"/>
              <a:gd name="connsiteY2" fmla="*/ 864096 h 864096"/>
              <a:gd name="connsiteX3" fmla="*/ 0 w 1224136"/>
              <a:gd name="connsiteY3" fmla="*/ 864096 h 864096"/>
              <a:gd name="connsiteX4" fmla="*/ 0 w 1224136"/>
              <a:gd name="connsiteY4" fmla="*/ 0 h 864096"/>
              <a:gd name="connsiteX0" fmla="*/ 0 w 1224136"/>
              <a:gd name="connsiteY0" fmla="*/ 0 h 864096"/>
              <a:gd name="connsiteX1" fmla="*/ 1224136 w 1224136"/>
              <a:gd name="connsiteY1" fmla="*/ 864096 h 864096"/>
              <a:gd name="connsiteX2" fmla="*/ 0 w 1224136"/>
              <a:gd name="connsiteY2" fmla="*/ 864096 h 864096"/>
              <a:gd name="connsiteX3" fmla="*/ 0 w 1224136"/>
              <a:gd name="connsiteY3" fmla="*/ 0 h 864096"/>
              <a:gd name="connsiteX0" fmla="*/ 0 w 1224136"/>
              <a:gd name="connsiteY0" fmla="*/ 0 h 864096"/>
              <a:gd name="connsiteX1" fmla="*/ 1224136 w 1224136"/>
              <a:gd name="connsiteY1" fmla="*/ 864096 h 864096"/>
              <a:gd name="connsiteX2" fmla="*/ 0 w 1224136"/>
              <a:gd name="connsiteY2" fmla="*/ 864096 h 864096"/>
              <a:gd name="connsiteX3" fmla="*/ 91440 w 1224136"/>
              <a:gd name="connsiteY3" fmla="*/ 91440 h 864096"/>
              <a:gd name="connsiteX0" fmla="*/ 281677 w 1505813"/>
              <a:gd name="connsiteY0" fmla="*/ 0 h 864096"/>
              <a:gd name="connsiteX1" fmla="*/ 1505813 w 1505813"/>
              <a:gd name="connsiteY1" fmla="*/ 864096 h 864096"/>
              <a:gd name="connsiteX2" fmla="*/ 281677 w 1505813"/>
              <a:gd name="connsiteY2" fmla="*/ 864096 h 864096"/>
              <a:gd name="connsiteX3" fmla="*/ 0 w 1505813"/>
              <a:gd name="connsiteY3" fmla="*/ 117715 h 864096"/>
              <a:gd name="connsiteX0" fmla="*/ 0 w 1224136"/>
              <a:gd name="connsiteY0" fmla="*/ 0 h 864096"/>
              <a:gd name="connsiteX1" fmla="*/ 1224136 w 1224136"/>
              <a:gd name="connsiteY1" fmla="*/ 864096 h 864096"/>
              <a:gd name="connsiteX2" fmla="*/ 0 w 1224136"/>
              <a:gd name="connsiteY2" fmla="*/ 864096 h 864096"/>
              <a:gd name="connsiteX0" fmla="*/ 1643743 w 1643743"/>
              <a:gd name="connsiteY0" fmla="*/ 0 h 272186"/>
              <a:gd name="connsiteX1" fmla="*/ 1224136 w 1643743"/>
              <a:gd name="connsiteY1" fmla="*/ 272186 h 272186"/>
              <a:gd name="connsiteX2" fmla="*/ 0 w 1643743"/>
              <a:gd name="connsiteY2" fmla="*/ 272186 h 272186"/>
              <a:gd name="connsiteX0" fmla="*/ 1643743 w 1643743"/>
              <a:gd name="connsiteY0" fmla="*/ 0 h 273546"/>
              <a:gd name="connsiteX1" fmla="*/ 1442464 w 1643743"/>
              <a:gd name="connsiteY1" fmla="*/ 273546 h 273546"/>
              <a:gd name="connsiteX2" fmla="*/ 0 w 1643743"/>
              <a:gd name="connsiteY2" fmla="*/ 272186 h 273546"/>
              <a:gd name="connsiteX0" fmla="*/ 1643743 w 1643743"/>
              <a:gd name="connsiteY0" fmla="*/ 0 h 273546"/>
              <a:gd name="connsiteX1" fmla="*/ 1540126 w 1643743"/>
              <a:gd name="connsiteY1" fmla="*/ 273546 h 273546"/>
              <a:gd name="connsiteX2" fmla="*/ 0 w 1643743"/>
              <a:gd name="connsiteY2" fmla="*/ 272186 h 273546"/>
              <a:gd name="connsiteX0" fmla="*/ 2892088 w 2892088"/>
              <a:gd name="connsiteY0" fmla="*/ 0 h 273546"/>
              <a:gd name="connsiteX1" fmla="*/ 2788471 w 2892088"/>
              <a:gd name="connsiteY1" fmla="*/ 273546 h 273546"/>
              <a:gd name="connsiteX2" fmla="*/ 0 w 2892088"/>
              <a:gd name="connsiteY2" fmla="*/ 272186 h 273546"/>
              <a:gd name="connsiteX0" fmla="*/ 2580002 w 2580002"/>
              <a:gd name="connsiteY0" fmla="*/ 0 h 273546"/>
              <a:gd name="connsiteX1" fmla="*/ 2476385 w 2580002"/>
              <a:gd name="connsiteY1" fmla="*/ 273546 h 273546"/>
              <a:gd name="connsiteX2" fmla="*/ 0 w 2580002"/>
              <a:gd name="connsiteY2" fmla="*/ 272186 h 273546"/>
            </a:gdLst>
            <a:ahLst/>
            <a:cxnLst>
              <a:cxn ang="0">
                <a:pos x="connsiteX0" y="connsiteY0"/>
              </a:cxn>
              <a:cxn ang="0">
                <a:pos x="connsiteX1" y="connsiteY1"/>
              </a:cxn>
              <a:cxn ang="0">
                <a:pos x="connsiteX2" y="connsiteY2"/>
              </a:cxn>
            </a:cxnLst>
            <a:rect l="l" t="t" r="r" b="b"/>
            <a:pathLst>
              <a:path w="2580002" h="273546">
                <a:moveTo>
                  <a:pt x="2580002" y="0"/>
                </a:moveTo>
                <a:lnTo>
                  <a:pt x="2476385" y="273546"/>
                </a:lnTo>
                <a:lnTo>
                  <a:pt x="0" y="272186"/>
                </a:lnTo>
              </a:path>
            </a:pathLst>
          </a:custGeom>
          <a:noFill/>
          <a:ln w="12700" cap="rnd" algn="ctr">
            <a:solidFill>
              <a:srgbClr val="1A9898"/>
            </a:solidFill>
            <a:round/>
            <a:headEnd type="oval" w="sm" len="sm"/>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4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47" name="TextBox 46">
            <a:extLst>
              <a:ext uri="{FF2B5EF4-FFF2-40B4-BE49-F238E27FC236}">
                <a16:creationId xmlns:a16="http://schemas.microsoft.com/office/drawing/2014/main" id="{41456D9A-A8A6-4D30-A010-A91EC477751D}"/>
              </a:ext>
            </a:extLst>
          </p:cNvPr>
          <p:cNvSpPr txBox="1"/>
          <p:nvPr/>
        </p:nvSpPr>
        <p:spPr>
          <a:xfrm>
            <a:off x="3793312" y="3468751"/>
            <a:ext cx="1840434" cy="338554"/>
          </a:xfrm>
          <a:prstGeom prst="rect">
            <a:avLst/>
          </a:prstGeom>
          <a:noFill/>
          <a:ln>
            <a:noFill/>
          </a:ln>
        </p:spPr>
        <p:txBody>
          <a:bodyPr wrap="square" lIns="0" tIns="0" rIns="0" bIns="0" rtlCol="0">
            <a:spAutoFit/>
          </a:bodyPr>
          <a:lstStyle/>
          <a:p>
            <a:pPr fontAlgn="base">
              <a:spcBef>
                <a:spcPct val="50000"/>
              </a:spcBef>
              <a:spcAft>
                <a:spcPct val="0"/>
              </a:spcAft>
              <a:buClr>
                <a:srgbClr val="F0AB00"/>
              </a:buClr>
              <a:buSzPct val="80000"/>
            </a:pPr>
            <a:r>
              <a:rPr lang="en-US" sz="1100" kern="0" dirty="0">
                <a:solidFill>
                  <a:srgbClr val="0F828F"/>
                </a:solidFill>
                <a:latin typeface="Arial" panose="020B0604020202020204" pitchFamily="34" charset="0"/>
                <a:ea typeface="Arial Unicode MS" pitchFamily="34" charset="-128"/>
                <a:cs typeface="Arial Unicode MS" pitchFamily="34" charset="-128"/>
              </a:rPr>
              <a:t>Blue rectangle wraps </a:t>
            </a:r>
            <a:br>
              <a:rPr lang="en-US" sz="1100" kern="0" dirty="0">
                <a:solidFill>
                  <a:srgbClr val="0F828F"/>
                </a:solidFill>
                <a:latin typeface="Arial" panose="020B0604020202020204" pitchFamily="34" charset="0"/>
                <a:ea typeface="Arial Unicode MS" pitchFamily="34" charset="-128"/>
                <a:cs typeface="Arial Unicode MS" pitchFamily="34" charset="-128"/>
              </a:rPr>
            </a:br>
            <a:r>
              <a:rPr lang="en-US" sz="1100" kern="0" dirty="0">
                <a:solidFill>
                  <a:srgbClr val="0F828F"/>
                </a:solidFill>
                <a:latin typeface="Arial" panose="020B0604020202020204" pitchFamily="34" charset="0"/>
                <a:ea typeface="Arial Unicode MS" pitchFamily="34" charset="-128"/>
                <a:cs typeface="Arial Unicode MS" pitchFamily="34" charset="-128"/>
              </a:rPr>
              <a:t>resources inside the service</a:t>
            </a:r>
            <a:endParaRPr lang="en-US" sz="1100" b="1" kern="0" dirty="0">
              <a:solidFill>
                <a:srgbClr val="0F828F"/>
              </a:solidFill>
              <a:latin typeface="Arial" panose="020B0604020202020204" pitchFamily="34" charset="0"/>
              <a:ea typeface="Arial Unicode MS" pitchFamily="34" charset="-128"/>
              <a:cs typeface="Arial Unicode MS" pitchFamily="34" charset="-128"/>
            </a:endParaRPr>
          </a:p>
        </p:txBody>
      </p:sp>
      <p:sp>
        <p:nvSpPr>
          <p:cNvPr id="48" name="Rectangle 15">
            <a:extLst>
              <a:ext uri="{FF2B5EF4-FFF2-40B4-BE49-F238E27FC236}">
                <a16:creationId xmlns:a16="http://schemas.microsoft.com/office/drawing/2014/main" id="{EB0F53EC-09B6-40E2-AE87-CE31F42DFAD5}"/>
              </a:ext>
            </a:extLst>
          </p:cNvPr>
          <p:cNvSpPr/>
          <p:nvPr/>
        </p:nvSpPr>
        <p:spPr bwMode="gray">
          <a:xfrm flipH="1" flipV="1">
            <a:off x="3330498" y="4088032"/>
            <a:ext cx="2015813" cy="305885"/>
          </a:xfrm>
          <a:custGeom>
            <a:avLst/>
            <a:gdLst>
              <a:gd name="connsiteX0" fmla="*/ 0 w 1224136"/>
              <a:gd name="connsiteY0" fmla="*/ 0 h 864096"/>
              <a:gd name="connsiteX1" fmla="*/ 1224136 w 1224136"/>
              <a:gd name="connsiteY1" fmla="*/ 0 h 864096"/>
              <a:gd name="connsiteX2" fmla="*/ 1224136 w 1224136"/>
              <a:gd name="connsiteY2" fmla="*/ 864096 h 864096"/>
              <a:gd name="connsiteX3" fmla="*/ 0 w 1224136"/>
              <a:gd name="connsiteY3" fmla="*/ 864096 h 864096"/>
              <a:gd name="connsiteX4" fmla="*/ 0 w 1224136"/>
              <a:gd name="connsiteY4" fmla="*/ 0 h 864096"/>
              <a:gd name="connsiteX0" fmla="*/ 0 w 1224136"/>
              <a:gd name="connsiteY0" fmla="*/ 0 h 864096"/>
              <a:gd name="connsiteX1" fmla="*/ 1224136 w 1224136"/>
              <a:gd name="connsiteY1" fmla="*/ 864096 h 864096"/>
              <a:gd name="connsiteX2" fmla="*/ 0 w 1224136"/>
              <a:gd name="connsiteY2" fmla="*/ 864096 h 864096"/>
              <a:gd name="connsiteX3" fmla="*/ 0 w 1224136"/>
              <a:gd name="connsiteY3" fmla="*/ 0 h 864096"/>
              <a:gd name="connsiteX0" fmla="*/ 0 w 1224136"/>
              <a:gd name="connsiteY0" fmla="*/ 0 h 864096"/>
              <a:gd name="connsiteX1" fmla="*/ 1224136 w 1224136"/>
              <a:gd name="connsiteY1" fmla="*/ 864096 h 864096"/>
              <a:gd name="connsiteX2" fmla="*/ 0 w 1224136"/>
              <a:gd name="connsiteY2" fmla="*/ 864096 h 864096"/>
              <a:gd name="connsiteX3" fmla="*/ 91440 w 1224136"/>
              <a:gd name="connsiteY3" fmla="*/ 91440 h 864096"/>
              <a:gd name="connsiteX0" fmla="*/ 281677 w 1505813"/>
              <a:gd name="connsiteY0" fmla="*/ 0 h 864096"/>
              <a:gd name="connsiteX1" fmla="*/ 1505813 w 1505813"/>
              <a:gd name="connsiteY1" fmla="*/ 864096 h 864096"/>
              <a:gd name="connsiteX2" fmla="*/ 281677 w 1505813"/>
              <a:gd name="connsiteY2" fmla="*/ 864096 h 864096"/>
              <a:gd name="connsiteX3" fmla="*/ 0 w 1505813"/>
              <a:gd name="connsiteY3" fmla="*/ 117715 h 864096"/>
              <a:gd name="connsiteX0" fmla="*/ 0 w 1224136"/>
              <a:gd name="connsiteY0" fmla="*/ 0 h 864096"/>
              <a:gd name="connsiteX1" fmla="*/ 1224136 w 1224136"/>
              <a:gd name="connsiteY1" fmla="*/ 864096 h 864096"/>
              <a:gd name="connsiteX2" fmla="*/ 0 w 1224136"/>
              <a:gd name="connsiteY2" fmla="*/ 864096 h 864096"/>
              <a:gd name="connsiteX0" fmla="*/ 1643743 w 1643743"/>
              <a:gd name="connsiteY0" fmla="*/ 0 h 272186"/>
              <a:gd name="connsiteX1" fmla="*/ 1224136 w 1643743"/>
              <a:gd name="connsiteY1" fmla="*/ 272186 h 272186"/>
              <a:gd name="connsiteX2" fmla="*/ 0 w 1643743"/>
              <a:gd name="connsiteY2" fmla="*/ 272186 h 272186"/>
              <a:gd name="connsiteX0" fmla="*/ 1643743 w 1643743"/>
              <a:gd name="connsiteY0" fmla="*/ 0 h 273546"/>
              <a:gd name="connsiteX1" fmla="*/ 1442464 w 1643743"/>
              <a:gd name="connsiteY1" fmla="*/ 273546 h 273546"/>
              <a:gd name="connsiteX2" fmla="*/ 0 w 1643743"/>
              <a:gd name="connsiteY2" fmla="*/ 272186 h 273546"/>
              <a:gd name="connsiteX0" fmla="*/ 1643743 w 1643743"/>
              <a:gd name="connsiteY0" fmla="*/ 0 h 273546"/>
              <a:gd name="connsiteX1" fmla="*/ 1540126 w 1643743"/>
              <a:gd name="connsiteY1" fmla="*/ 273546 h 273546"/>
              <a:gd name="connsiteX2" fmla="*/ 0 w 1643743"/>
              <a:gd name="connsiteY2" fmla="*/ 272186 h 273546"/>
              <a:gd name="connsiteX0" fmla="*/ 2892088 w 2892088"/>
              <a:gd name="connsiteY0" fmla="*/ 0 h 273546"/>
              <a:gd name="connsiteX1" fmla="*/ 2788471 w 2892088"/>
              <a:gd name="connsiteY1" fmla="*/ 273546 h 273546"/>
              <a:gd name="connsiteX2" fmla="*/ 0 w 2892088"/>
              <a:gd name="connsiteY2" fmla="*/ 272186 h 273546"/>
              <a:gd name="connsiteX0" fmla="*/ 2580002 w 2580002"/>
              <a:gd name="connsiteY0" fmla="*/ 0 h 273546"/>
              <a:gd name="connsiteX1" fmla="*/ 2476385 w 2580002"/>
              <a:gd name="connsiteY1" fmla="*/ 273546 h 273546"/>
              <a:gd name="connsiteX2" fmla="*/ 0 w 2580002"/>
              <a:gd name="connsiteY2" fmla="*/ 272186 h 273546"/>
            </a:gdLst>
            <a:ahLst/>
            <a:cxnLst>
              <a:cxn ang="0">
                <a:pos x="connsiteX0" y="connsiteY0"/>
              </a:cxn>
              <a:cxn ang="0">
                <a:pos x="connsiteX1" y="connsiteY1"/>
              </a:cxn>
              <a:cxn ang="0">
                <a:pos x="connsiteX2" y="connsiteY2"/>
              </a:cxn>
            </a:cxnLst>
            <a:rect l="l" t="t" r="r" b="b"/>
            <a:pathLst>
              <a:path w="2580002" h="273546">
                <a:moveTo>
                  <a:pt x="2580002" y="0"/>
                </a:moveTo>
                <a:lnTo>
                  <a:pt x="2476385" y="273546"/>
                </a:lnTo>
                <a:lnTo>
                  <a:pt x="0" y="272186"/>
                </a:lnTo>
              </a:path>
            </a:pathLst>
          </a:custGeom>
          <a:noFill/>
          <a:ln w="12700" cap="rnd" algn="ctr">
            <a:solidFill>
              <a:srgbClr val="0F828F"/>
            </a:solidFill>
            <a:round/>
            <a:headEnd type="oval" w="sm" len="sm"/>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4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49" name="TextBox 48">
            <a:extLst>
              <a:ext uri="{FF2B5EF4-FFF2-40B4-BE49-F238E27FC236}">
                <a16:creationId xmlns:a16="http://schemas.microsoft.com/office/drawing/2014/main" id="{D40825BF-A4B2-4412-8CA3-834112FC2DD6}"/>
              </a:ext>
            </a:extLst>
          </p:cNvPr>
          <p:cNvSpPr txBox="1"/>
          <p:nvPr/>
        </p:nvSpPr>
        <p:spPr>
          <a:xfrm>
            <a:off x="3703699" y="4124017"/>
            <a:ext cx="1840434" cy="33855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kern="0" dirty="0">
                <a:solidFill>
                  <a:srgbClr val="0F828F"/>
                </a:solidFill>
                <a:latin typeface="Arial" panose="020B0604020202020204" pitchFamily="34" charset="0"/>
                <a:ea typeface="Arial Unicode MS" pitchFamily="34" charset="-128"/>
                <a:cs typeface="Arial Unicode MS" pitchFamily="34" charset="-128"/>
              </a:rPr>
              <a:t>Inner resource, here an OData API representation</a:t>
            </a:r>
            <a:endParaRPr lang="en-US" sz="1100" b="1" kern="0" dirty="0">
              <a:solidFill>
                <a:srgbClr val="0F828F"/>
              </a:solidFill>
              <a:latin typeface="Arial" panose="020B0604020202020204" pitchFamily="34" charset="0"/>
              <a:ea typeface="Arial Unicode MS" pitchFamily="34" charset="-128"/>
              <a:cs typeface="Arial Unicode MS" pitchFamily="34" charset="-128"/>
            </a:endParaRPr>
          </a:p>
        </p:txBody>
      </p:sp>
      <p:sp>
        <p:nvSpPr>
          <p:cNvPr id="51" name="TextBox 50">
            <a:extLst>
              <a:ext uri="{FF2B5EF4-FFF2-40B4-BE49-F238E27FC236}">
                <a16:creationId xmlns:a16="http://schemas.microsoft.com/office/drawing/2014/main" id="{456FB8F9-966C-402D-A3ED-C5E735DF18DF}"/>
              </a:ext>
            </a:extLst>
          </p:cNvPr>
          <p:cNvSpPr txBox="1"/>
          <p:nvPr/>
        </p:nvSpPr>
        <p:spPr>
          <a:xfrm>
            <a:off x="1417067" y="4880769"/>
            <a:ext cx="2377654" cy="33855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kern="0" dirty="0">
                <a:solidFill>
                  <a:srgbClr val="0F828F"/>
                </a:solidFill>
                <a:latin typeface="Arial" panose="020B0604020202020204" pitchFamily="34" charset="0"/>
                <a:ea typeface="Arial Unicode MS" pitchFamily="34" charset="-128"/>
                <a:cs typeface="Arial Unicode MS" pitchFamily="34" charset="-128"/>
              </a:rPr>
              <a:t>Service icon (filled white) is placed at the upper edge of the blue rectangle</a:t>
            </a:r>
            <a:endParaRPr lang="en-US" sz="1100" b="1" kern="0" dirty="0">
              <a:solidFill>
                <a:srgbClr val="0F828F"/>
              </a:solidFill>
              <a:latin typeface="Arial" panose="020B0604020202020204" pitchFamily="34" charset="0"/>
              <a:ea typeface="Arial Unicode MS" pitchFamily="34" charset="-128"/>
              <a:cs typeface="Arial Unicode MS" pitchFamily="34" charset="-128"/>
            </a:endParaRPr>
          </a:p>
        </p:txBody>
      </p:sp>
      <p:sp>
        <p:nvSpPr>
          <p:cNvPr id="53" name="Rectangle 15">
            <a:extLst>
              <a:ext uri="{FF2B5EF4-FFF2-40B4-BE49-F238E27FC236}">
                <a16:creationId xmlns:a16="http://schemas.microsoft.com/office/drawing/2014/main" id="{AAAF0E8D-D521-46D5-8F3D-1AA379885796}"/>
              </a:ext>
            </a:extLst>
          </p:cNvPr>
          <p:cNvSpPr/>
          <p:nvPr/>
        </p:nvSpPr>
        <p:spPr bwMode="gray">
          <a:xfrm flipH="1" flipV="1">
            <a:off x="4402796" y="5281590"/>
            <a:ext cx="1876899" cy="175826"/>
          </a:xfrm>
          <a:custGeom>
            <a:avLst/>
            <a:gdLst>
              <a:gd name="connsiteX0" fmla="*/ 0 w 1224136"/>
              <a:gd name="connsiteY0" fmla="*/ 0 h 864096"/>
              <a:gd name="connsiteX1" fmla="*/ 1224136 w 1224136"/>
              <a:gd name="connsiteY1" fmla="*/ 0 h 864096"/>
              <a:gd name="connsiteX2" fmla="*/ 1224136 w 1224136"/>
              <a:gd name="connsiteY2" fmla="*/ 864096 h 864096"/>
              <a:gd name="connsiteX3" fmla="*/ 0 w 1224136"/>
              <a:gd name="connsiteY3" fmla="*/ 864096 h 864096"/>
              <a:gd name="connsiteX4" fmla="*/ 0 w 1224136"/>
              <a:gd name="connsiteY4" fmla="*/ 0 h 864096"/>
              <a:gd name="connsiteX0" fmla="*/ 0 w 1224136"/>
              <a:gd name="connsiteY0" fmla="*/ 0 h 864096"/>
              <a:gd name="connsiteX1" fmla="*/ 1224136 w 1224136"/>
              <a:gd name="connsiteY1" fmla="*/ 864096 h 864096"/>
              <a:gd name="connsiteX2" fmla="*/ 0 w 1224136"/>
              <a:gd name="connsiteY2" fmla="*/ 864096 h 864096"/>
              <a:gd name="connsiteX3" fmla="*/ 0 w 1224136"/>
              <a:gd name="connsiteY3" fmla="*/ 0 h 864096"/>
              <a:gd name="connsiteX0" fmla="*/ 0 w 1224136"/>
              <a:gd name="connsiteY0" fmla="*/ 0 h 864096"/>
              <a:gd name="connsiteX1" fmla="*/ 1224136 w 1224136"/>
              <a:gd name="connsiteY1" fmla="*/ 864096 h 864096"/>
              <a:gd name="connsiteX2" fmla="*/ 0 w 1224136"/>
              <a:gd name="connsiteY2" fmla="*/ 864096 h 864096"/>
              <a:gd name="connsiteX3" fmla="*/ 91440 w 1224136"/>
              <a:gd name="connsiteY3" fmla="*/ 91440 h 864096"/>
              <a:gd name="connsiteX0" fmla="*/ 281677 w 1505813"/>
              <a:gd name="connsiteY0" fmla="*/ 0 h 864096"/>
              <a:gd name="connsiteX1" fmla="*/ 1505813 w 1505813"/>
              <a:gd name="connsiteY1" fmla="*/ 864096 h 864096"/>
              <a:gd name="connsiteX2" fmla="*/ 281677 w 1505813"/>
              <a:gd name="connsiteY2" fmla="*/ 864096 h 864096"/>
              <a:gd name="connsiteX3" fmla="*/ 0 w 1505813"/>
              <a:gd name="connsiteY3" fmla="*/ 117715 h 864096"/>
              <a:gd name="connsiteX0" fmla="*/ 0 w 1224136"/>
              <a:gd name="connsiteY0" fmla="*/ 0 h 864096"/>
              <a:gd name="connsiteX1" fmla="*/ 1224136 w 1224136"/>
              <a:gd name="connsiteY1" fmla="*/ 864096 h 864096"/>
              <a:gd name="connsiteX2" fmla="*/ 0 w 1224136"/>
              <a:gd name="connsiteY2" fmla="*/ 864096 h 864096"/>
              <a:gd name="connsiteX0" fmla="*/ 1643743 w 1643743"/>
              <a:gd name="connsiteY0" fmla="*/ 0 h 272186"/>
              <a:gd name="connsiteX1" fmla="*/ 1224136 w 1643743"/>
              <a:gd name="connsiteY1" fmla="*/ 272186 h 272186"/>
              <a:gd name="connsiteX2" fmla="*/ 0 w 1643743"/>
              <a:gd name="connsiteY2" fmla="*/ 272186 h 272186"/>
              <a:gd name="connsiteX0" fmla="*/ 1643743 w 1643743"/>
              <a:gd name="connsiteY0" fmla="*/ 0 h 273546"/>
              <a:gd name="connsiteX1" fmla="*/ 1442464 w 1643743"/>
              <a:gd name="connsiteY1" fmla="*/ 273546 h 273546"/>
              <a:gd name="connsiteX2" fmla="*/ 0 w 1643743"/>
              <a:gd name="connsiteY2" fmla="*/ 272186 h 273546"/>
              <a:gd name="connsiteX0" fmla="*/ 1643743 w 1643743"/>
              <a:gd name="connsiteY0" fmla="*/ 0 h 273546"/>
              <a:gd name="connsiteX1" fmla="*/ 1540126 w 1643743"/>
              <a:gd name="connsiteY1" fmla="*/ 273546 h 273546"/>
              <a:gd name="connsiteX2" fmla="*/ 0 w 1643743"/>
              <a:gd name="connsiteY2" fmla="*/ 272186 h 273546"/>
              <a:gd name="connsiteX0" fmla="*/ 2892088 w 2892088"/>
              <a:gd name="connsiteY0" fmla="*/ 0 h 273546"/>
              <a:gd name="connsiteX1" fmla="*/ 2788471 w 2892088"/>
              <a:gd name="connsiteY1" fmla="*/ 273546 h 273546"/>
              <a:gd name="connsiteX2" fmla="*/ 0 w 2892088"/>
              <a:gd name="connsiteY2" fmla="*/ 272186 h 273546"/>
              <a:gd name="connsiteX0" fmla="*/ 2580002 w 2580002"/>
              <a:gd name="connsiteY0" fmla="*/ 0 h 273546"/>
              <a:gd name="connsiteX1" fmla="*/ 2476385 w 2580002"/>
              <a:gd name="connsiteY1" fmla="*/ 273546 h 273546"/>
              <a:gd name="connsiteX2" fmla="*/ 0 w 2580002"/>
              <a:gd name="connsiteY2" fmla="*/ 272186 h 273546"/>
              <a:gd name="connsiteX0" fmla="*/ 4179119 w 4179119"/>
              <a:gd name="connsiteY0" fmla="*/ 0 h 273546"/>
              <a:gd name="connsiteX1" fmla="*/ 4075502 w 4179119"/>
              <a:gd name="connsiteY1" fmla="*/ 273546 h 273546"/>
              <a:gd name="connsiteX2" fmla="*/ 0 w 4179119"/>
              <a:gd name="connsiteY2" fmla="*/ 269222 h 273546"/>
            </a:gdLst>
            <a:ahLst/>
            <a:cxnLst>
              <a:cxn ang="0">
                <a:pos x="connsiteX0" y="connsiteY0"/>
              </a:cxn>
              <a:cxn ang="0">
                <a:pos x="connsiteX1" y="connsiteY1"/>
              </a:cxn>
              <a:cxn ang="0">
                <a:pos x="connsiteX2" y="connsiteY2"/>
              </a:cxn>
            </a:cxnLst>
            <a:rect l="l" t="t" r="r" b="b"/>
            <a:pathLst>
              <a:path w="4179119" h="273546">
                <a:moveTo>
                  <a:pt x="4179119" y="0"/>
                </a:moveTo>
                <a:lnTo>
                  <a:pt x="4075502" y="273546"/>
                </a:lnTo>
                <a:lnTo>
                  <a:pt x="0" y="269222"/>
                </a:lnTo>
              </a:path>
            </a:pathLst>
          </a:custGeom>
          <a:noFill/>
          <a:ln w="12700" cap="rnd" algn="ctr">
            <a:solidFill>
              <a:srgbClr val="0F828F"/>
            </a:solidFill>
            <a:round/>
            <a:headEnd type="oval" w="sm" len="sm"/>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4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54" name="TextBox 53">
            <a:extLst>
              <a:ext uri="{FF2B5EF4-FFF2-40B4-BE49-F238E27FC236}">
                <a16:creationId xmlns:a16="http://schemas.microsoft.com/office/drawing/2014/main" id="{2664F71B-6ABF-4608-9FEB-7C50DC31A28A}"/>
              </a:ext>
            </a:extLst>
          </p:cNvPr>
          <p:cNvSpPr txBox="1"/>
          <p:nvPr/>
        </p:nvSpPr>
        <p:spPr>
          <a:xfrm>
            <a:off x="4485319" y="4920883"/>
            <a:ext cx="1840434" cy="33855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kern="0" dirty="0">
                <a:solidFill>
                  <a:srgbClr val="0F828F"/>
                </a:solidFill>
                <a:latin typeface="Arial" panose="020B0604020202020204" pitchFamily="34" charset="0"/>
                <a:ea typeface="Arial Unicode MS" pitchFamily="34" charset="-128"/>
                <a:cs typeface="Arial Unicode MS" pitchFamily="34" charset="-128"/>
              </a:rPr>
              <a:t>Blue rectangle wraps </a:t>
            </a:r>
            <a:br>
              <a:rPr lang="en-US" sz="1100" kern="0" dirty="0">
                <a:solidFill>
                  <a:srgbClr val="0F828F"/>
                </a:solidFill>
                <a:latin typeface="Arial" panose="020B0604020202020204" pitchFamily="34" charset="0"/>
                <a:ea typeface="Arial Unicode MS" pitchFamily="34" charset="-128"/>
                <a:cs typeface="Arial Unicode MS" pitchFamily="34" charset="-128"/>
              </a:rPr>
            </a:br>
            <a:r>
              <a:rPr lang="en-US" sz="1100" kern="0" dirty="0">
                <a:solidFill>
                  <a:srgbClr val="0F828F"/>
                </a:solidFill>
                <a:latin typeface="Arial" panose="020B0604020202020204" pitchFamily="34" charset="0"/>
                <a:ea typeface="Arial Unicode MS" pitchFamily="34" charset="-128"/>
                <a:cs typeface="Arial Unicode MS" pitchFamily="34" charset="-128"/>
              </a:rPr>
              <a:t>functions inside the service</a:t>
            </a:r>
            <a:endParaRPr lang="en-US" sz="1100" b="1" kern="0" dirty="0">
              <a:solidFill>
                <a:srgbClr val="0F828F"/>
              </a:solidFill>
              <a:latin typeface="Arial" panose="020B0604020202020204" pitchFamily="34" charset="0"/>
              <a:ea typeface="Arial Unicode MS" pitchFamily="34" charset="-128"/>
              <a:cs typeface="Arial Unicode MS" pitchFamily="34" charset="-128"/>
            </a:endParaRPr>
          </a:p>
        </p:txBody>
      </p:sp>
      <p:sp>
        <p:nvSpPr>
          <p:cNvPr id="56" name="TextBox 55">
            <a:extLst>
              <a:ext uri="{FF2B5EF4-FFF2-40B4-BE49-F238E27FC236}">
                <a16:creationId xmlns:a16="http://schemas.microsoft.com/office/drawing/2014/main" id="{B4256AF6-A07D-4F19-B3E2-D3C57950064A}"/>
              </a:ext>
            </a:extLst>
          </p:cNvPr>
          <p:cNvSpPr txBox="1"/>
          <p:nvPr/>
        </p:nvSpPr>
        <p:spPr>
          <a:xfrm>
            <a:off x="7472992" y="3015347"/>
            <a:ext cx="2377654" cy="507831"/>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kern="0" dirty="0">
                <a:solidFill>
                  <a:srgbClr val="0F828F"/>
                </a:solidFill>
                <a:latin typeface="Arial" panose="020B0604020202020204" pitchFamily="34" charset="0"/>
                <a:ea typeface="Arial Unicode MS" pitchFamily="34" charset="-128"/>
                <a:cs typeface="Arial Unicode MS" pitchFamily="34" charset="-128"/>
              </a:rPr>
              <a:t>Application icon (filled white) is placed at the upper edge of the grey rectangle for “Application Client”</a:t>
            </a:r>
            <a:endParaRPr lang="en-US" sz="1100" b="1" kern="0" dirty="0">
              <a:solidFill>
                <a:srgbClr val="0F828F"/>
              </a:solidFill>
              <a:latin typeface="Arial" panose="020B0604020202020204" pitchFamily="34" charset="0"/>
              <a:ea typeface="Arial Unicode MS" pitchFamily="34" charset="-128"/>
              <a:cs typeface="Arial Unicode MS" pitchFamily="34" charset="-128"/>
            </a:endParaRPr>
          </a:p>
        </p:txBody>
      </p:sp>
      <p:sp>
        <p:nvSpPr>
          <p:cNvPr id="57" name="Rectangle 15">
            <a:extLst>
              <a:ext uri="{FF2B5EF4-FFF2-40B4-BE49-F238E27FC236}">
                <a16:creationId xmlns:a16="http://schemas.microsoft.com/office/drawing/2014/main" id="{E8C655D0-EEC2-4088-BF59-9F1AF1E5D4A0}"/>
              </a:ext>
            </a:extLst>
          </p:cNvPr>
          <p:cNvSpPr/>
          <p:nvPr/>
        </p:nvSpPr>
        <p:spPr bwMode="gray">
          <a:xfrm flipV="1">
            <a:off x="10227541" y="3178654"/>
            <a:ext cx="1042510" cy="475014"/>
          </a:xfrm>
          <a:custGeom>
            <a:avLst/>
            <a:gdLst>
              <a:gd name="connsiteX0" fmla="*/ 0 w 1224136"/>
              <a:gd name="connsiteY0" fmla="*/ 0 h 864096"/>
              <a:gd name="connsiteX1" fmla="*/ 1224136 w 1224136"/>
              <a:gd name="connsiteY1" fmla="*/ 0 h 864096"/>
              <a:gd name="connsiteX2" fmla="*/ 1224136 w 1224136"/>
              <a:gd name="connsiteY2" fmla="*/ 864096 h 864096"/>
              <a:gd name="connsiteX3" fmla="*/ 0 w 1224136"/>
              <a:gd name="connsiteY3" fmla="*/ 864096 h 864096"/>
              <a:gd name="connsiteX4" fmla="*/ 0 w 1224136"/>
              <a:gd name="connsiteY4" fmla="*/ 0 h 864096"/>
              <a:gd name="connsiteX0" fmla="*/ 0 w 1224136"/>
              <a:gd name="connsiteY0" fmla="*/ 0 h 864096"/>
              <a:gd name="connsiteX1" fmla="*/ 1224136 w 1224136"/>
              <a:gd name="connsiteY1" fmla="*/ 864096 h 864096"/>
              <a:gd name="connsiteX2" fmla="*/ 0 w 1224136"/>
              <a:gd name="connsiteY2" fmla="*/ 864096 h 864096"/>
              <a:gd name="connsiteX3" fmla="*/ 0 w 1224136"/>
              <a:gd name="connsiteY3" fmla="*/ 0 h 864096"/>
              <a:gd name="connsiteX0" fmla="*/ 0 w 1224136"/>
              <a:gd name="connsiteY0" fmla="*/ 0 h 864096"/>
              <a:gd name="connsiteX1" fmla="*/ 1224136 w 1224136"/>
              <a:gd name="connsiteY1" fmla="*/ 864096 h 864096"/>
              <a:gd name="connsiteX2" fmla="*/ 0 w 1224136"/>
              <a:gd name="connsiteY2" fmla="*/ 864096 h 864096"/>
              <a:gd name="connsiteX3" fmla="*/ 91440 w 1224136"/>
              <a:gd name="connsiteY3" fmla="*/ 91440 h 864096"/>
              <a:gd name="connsiteX0" fmla="*/ 281677 w 1505813"/>
              <a:gd name="connsiteY0" fmla="*/ 0 h 864096"/>
              <a:gd name="connsiteX1" fmla="*/ 1505813 w 1505813"/>
              <a:gd name="connsiteY1" fmla="*/ 864096 h 864096"/>
              <a:gd name="connsiteX2" fmla="*/ 281677 w 1505813"/>
              <a:gd name="connsiteY2" fmla="*/ 864096 h 864096"/>
              <a:gd name="connsiteX3" fmla="*/ 0 w 1505813"/>
              <a:gd name="connsiteY3" fmla="*/ 117715 h 864096"/>
              <a:gd name="connsiteX0" fmla="*/ 0 w 1224136"/>
              <a:gd name="connsiteY0" fmla="*/ 0 h 864096"/>
              <a:gd name="connsiteX1" fmla="*/ 1224136 w 1224136"/>
              <a:gd name="connsiteY1" fmla="*/ 864096 h 864096"/>
              <a:gd name="connsiteX2" fmla="*/ 0 w 1224136"/>
              <a:gd name="connsiteY2" fmla="*/ 864096 h 864096"/>
              <a:gd name="connsiteX0" fmla="*/ 1643743 w 1643743"/>
              <a:gd name="connsiteY0" fmla="*/ 0 h 272186"/>
              <a:gd name="connsiteX1" fmla="*/ 1224136 w 1643743"/>
              <a:gd name="connsiteY1" fmla="*/ 272186 h 272186"/>
              <a:gd name="connsiteX2" fmla="*/ 0 w 1643743"/>
              <a:gd name="connsiteY2" fmla="*/ 272186 h 272186"/>
              <a:gd name="connsiteX0" fmla="*/ 1643743 w 1643743"/>
              <a:gd name="connsiteY0" fmla="*/ 0 h 273546"/>
              <a:gd name="connsiteX1" fmla="*/ 1442464 w 1643743"/>
              <a:gd name="connsiteY1" fmla="*/ 273546 h 273546"/>
              <a:gd name="connsiteX2" fmla="*/ 0 w 1643743"/>
              <a:gd name="connsiteY2" fmla="*/ 272186 h 273546"/>
              <a:gd name="connsiteX0" fmla="*/ 1643743 w 1643743"/>
              <a:gd name="connsiteY0" fmla="*/ 0 h 273546"/>
              <a:gd name="connsiteX1" fmla="*/ 1540126 w 1643743"/>
              <a:gd name="connsiteY1" fmla="*/ 273546 h 273546"/>
              <a:gd name="connsiteX2" fmla="*/ 0 w 1643743"/>
              <a:gd name="connsiteY2" fmla="*/ 272186 h 273546"/>
              <a:gd name="connsiteX0" fmla="*/ 2892088 w 2892088"/>
              <a:gd name="connsiteY0" fmla="*/ 0 h 273546"/>
              <a:gd name="connsiteX1" fmla="*/ 2788471 w 2892088"/>
              <a:gd name="connsiteY1" fmla="*/ 273546 h 273546"/>
              <a:gd name="connsiteX2" fmla="*/ 0 w 2892088"/>
              <a:gd name="connsiteY2" fmla="*/ 272186 h 273546"/>
              <a:gd name="connsiteX0" fmla="*/ 2580002 w 2580002"/>
              <a:gd name="connsiteY0" fmla="*/ 0 h 273546"/>
              <a:gd name="connsiteX1" fmla="*/ 2476385 w 2580002"/>
              <a:gd name="connsiteY1" fmla="*/ 273546 h 273546"/>
              <a:gd name="connsiteX2" fmla="*/ 0 w 2580002"/>
              <a:gd name="connsiteY2" fmla="*/ 272186 h 273546"/>
              <a:gd name="connsiteX0" fmla="*/ 859215 w 859215"/>
              <a:gd name="connsiteY0" fmla="*/ 0 h 273546"/>
              <a:gd name="connsiteX1" fmla="*/ 755598 w 859215"/>
              <a:gd name="connsiteY1" fmla="*/ 273546 h 273546"/>
              <a:gd name="connsiteX2" fmla="*/ 0 w 859215"/>
              <a:gd name="connsiteY2" fmla="*/ 272186 h 273546"/>
            </a:gdLst>
            <a:ahLst/>
            <a:cxnLst>
              <a:cxn ang="0">
                <a:pos x="connsiteX0" y="connsiteY0"/>
              </a:cxn>
              <a:cxn ang="0">
                <a:pos x="connsiteX1" y="connsiteY1"/>
              </a:cxn>
              <a:cxn ang="0">
                <a:pos x="connsiteX2" y="connsiteY2"/>
              </a:cxn>
            </a:cxnLst>
            <a:rect l="l" t="t" r="r" b="b"/>
            <a:pathLst>
              <a:path w="859215" h="273546">
                <a:moveTo>
                  <a:pt x="859215" y="0"/>
                </a:moveTo>
                <a:lnTo>
                  <a:pt x="755598" y="273546"/>
                </a:lnTo>
                <a:lnTo>
                  <a:pt x="0" y="272186"/>
                </a:lnTo>
              </a:path>
            </a:pathLst>
          </a:custGeom>
          <a:noFill/>
          <a:ln w="12700" cap="rnd" algn="ctr">
            <a:solidFill>
              <a:srgbClr val="0F828F"/>
            </a:solidFill>
            <a:round/>
            <a:headEnd type="oval" w="sm" len="sm"/>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4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58" name="TextBox 57">
            <a:extLst>
              <a:ext uri="{FF2B5EF4-FFF2-40B4-BE49-F238E27FC236}">
                <a16:creationId xmlns:a16="http://schemas.microsoft.com/office/drawing/2014/main" id="{FB6CB032-8203-4065-9D52-23A96A49CC9C}"/>
              </a:ext>
            </a:extLst>
          </p:cNvPr>
          <p:cNvSpPr txBox="1"/>
          <p:nvPr/>
        </p:nvSpPr>
        <p:spPr>
          <a:xfrm>
            <a:off x="10064689" y="2778074"/>
            <a:ext cx="1399954" cy="33855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kern="0" dirty="0">
                <a:solidFill>
                  <a:srgbClr val="0F828F"/>
                </a:solidFill>
                <a:latin typeface="Arial" panose="020B0604020202020204" pitchFamily="34" charset="0"/>
                <a:ea typeface="Arial Unicode MS" pitchFamily="34" charset="-128"/>
                <a:cs typeface="Arial Unicode MS" pitchFamily="34" charset="-128"/>
              </a:rPr>
              <a:t>Inner resource, here a Scale application</a:t>
            </a:r>
            <a:endParaRPr lang="en-US" sz="1100" b="1" kern="0" dirty="0">
              <a:solidFill>
                <a:srgbClr val="0F828F"/>
              </a:solidFill>
              <a:latin typeface="Arial" panose="020B0604020202020204" pitchFamily="34" charset="0"/>
              <a:ea typeface="Arial Unicode MS" pitchFamily="34" charset="-128"/>
              <a:cs typeface="Arial Unicode MS" pitchFamily="34" charset="-128"/>
            </a:endParaRPr>
          </a:p>
        </p:txBody>
      </p:sp>
      <p:sp>
        <p:nvSpPr>
          <p:cNvPr id="59" name="TextBox 58">
            <a:extLst>
              <a:ext uri="{FF2B5EF4-FFF2-40B4-BE49-F238E27FC236}">
                <a16:creationId xmlns:a16="http://schemas.microsoft.com/office/drawing/2014/main" id="{8C7F57EA-29CB-4656-8F65-AFDFCFD15BAF}"/>
              </a:ext>
            </a:extLst>
          </p:cNvPr>
          <p:cNvSpPr txBox="1"/>
          <p:nvPr/>
        </p:nvSpPr>
        <p:spPr>
          <a:xfrm>
            <a:off x="7354054" y="4261463"/>
            <a:ext cx="2327638" cy="33855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kern="0" dirty="0">
                <a:solidFill>
                  <a:srgbClr val="0F828F"/>
                </a:solidFill>
                <a:latin typeface="Arial" panose="020B0604020202020204" pitchFamily="34" charset="0"/>
                <a:ea typeface="Arial Unicode MS" pitchFamily="34" charset="-128"/>
                <a:cs typeface="Arial Unicode MS" pitchFamily="34" charset="-128"/>
              </a:rPr>
              <a:t>Gray rectangle wraps resource, here Scala.js app) inside the app client</a:t>
            </a:r>
            <a:endParaRPr lang="en-US" sz="1100" b="1" kern="0" dirty="0">
              <a:solidFill>
                <a:srgbClr val="0F828F"/>
              </a:solidFill>
              <a:latin typeface="Arial" panose="020B0604020202020204" pitchFamily="34" charset="0"/>
              <a:ea typeface="Arial Unicode MS" pitchFamily="34" charset="-128"/>
              <a:cs typeface="Arial Unicode MS" pitchFamily="34" charset="-128"/>
            </a:endParaRPr>
          </a:p>
        </p:txBody>
      </p:sp>
      <p:sp>
        <p:nvSpPr>
          <p:cNvPr id="60" name="Rectangle 15">
            <a:extLst>
              <a:ext uri="{FF2B5EF4-FFF2-40B4-BE49-F238E27FC236}">
                <a16:creationId xmlns:a16="http://schemas.microsoft.com/office/drawing/2014/main" id="{D9EB18C3-0C4F-45A6-BBF3-A4B69D314E82}"/>
              </a:ext>
            </a:extLst>
          </p:cNvPr>
          <p:cNvSpPr/>
          <p:nvPr/>
        </p:nvSpPr>
        <p:spPr bwMode="gray">
          <a:xfrm>
            <a:off x="7405981" y="4120255"/>
            <a:ext cx="2413208" cy="516737"/>
          </a:xfrm>
          <a:custGeom>
            <a:avLst/>
            <a:gdLst>
              <a:gd name="connsiteX0" fmla="*/ 0 w 1224136"/>
              <a:gd name="connsiteY0" fmla="*/ 0 h 864096"/>
              <a:gd name="connsiteX1" fmla="*/ 1224136 w 1224136"/>
              <a:gd name="connsiteY1" fmla="*/ 0 h 864096"/>
              <a:gd name="connsiteX2" fmla="*/ 1224136 w 1224136"/>
              <a:gd name="connsiteY2" fmla="*/ 864096 h 864096"/>
              <a:gd name="connsiteX3" fmla="*/ 0 w 1224136"/>
              <a:gd name="connsiteY3" fmla="*/ 864096 h 864096"/>
              <a:gd name="connsiteX4" fmla="*/ 0 w 1224136"/>
              <a:gd name="connsiteY4" fmla="*/ 0 h 864096"/>
              <a:gd name="connsiteX0" fmla="*/ 0 w 1224136"/>
              <a:gd name="connsiteY0" fmla="*/ 0 h 864096"/>
              <a:gd name="connsiteX1" fmla="*/ 1224136 w 1224136"/>
              <a:gd name="connsiteY1" fmla="*/ 864096 h 864096"/>
              <a:gd name="connsiteX2" fmla="*/ 0 w 1224136"/>
              <a:gd name="connsiteY2" fmla="*/ 864096 h 864096"/>
              <a:gd name="connsiteX3" fmla="*/ 0 w 1224136"/>
              <a:gd name="connsiteY3" fmla="*/ 0 h 864096"/>
              <a:gd name="connsiteX0" fmla="*/ 0 w 1224136"/>
              <a:gd name="connsiteY0" fmla="*/ 0 h 864096"/>
              <a:gd name="connsiteX1" fmla="*/ 1224136 w 1224136"/>
              <a:gd name="connsiteY1" fmla="*/ 864096 h 864096"/>
              <a:gd name="connsiteX2" fmla="*/ 0 w 1224136"/>
              <a:gd name="connsiteY2" fmla="*/ 864096 h 864096"/>
              <a:gd name="connsiteX3" fmla="*/ 91440 w 1224136"/>
              <a:gd name="connsiteY3" fmla="*/ 91440 h 864096"/>
              <a:gd name="connsiteX0" fmla="*/ 281677 w 1505813"/>
              <a:gd name="connsiteY0" fmla="*/ 0 h 864096"/>
              <a:gd name="connsiteX1" fmla="*/ 1505813 w 1505813"/>
              <a:gd name="connsiteY1" fmla="*/ 864096 h 864096"/>
              <a:gd name="connsiteX2" fmla="*/ 281677 w 1505813"/>
              <a:gd name="connsiteY2" fmla="*/ 864096 h 864096"/>
              <a:gd name="connsiteX3" fmla="*/ 0 w 1505813"/>
              <a:gd name="connsiteY3" fmla="*/ 117715 h 864096"/>
              <a:gd name="connsiteX0" fmla="*/ 0 w 1224136"/>
              <a:gd name="connsiteY0" fmla="*/ 0 h 864096"/>
              <a:gd name="connsiteX1" fmla="*/ 1224136 w 1224136"/>
              <a:gd name="connsiteY1" fmla="*/ 864096 h 864096"/>
              <a:gd name="connsiteX2" fmla="*/ 0 w 1224136"/>
              <a:gd name="connsiteY2" fmla="*/ 864096 h 864096"/>
              <a:gd name="connsiteX0" fmla="*/ 1643743 w 1643743"/>
              <a:gd name="connsiteY0" fmla="*/ 0 h 272186"/>
              <a:gd name="connsiteX1" fmla="*/ 1224136 w 1643743"/>
              <a:gd name="connsiteY1" fmla="*/ 272186 h 272186"/>
              <a:gd name="connsiteX2" fmla="*/ 0 w 1643743"/>
              <a:gd name="connsiteY2" fmla="*/ 272186 h 272186"/>
              <a:gd name="connsiteX0" fmla="*/ 1643743 w 1643743"/>
              <a:gd name="connsiteY0" fmla="*/ 0 h 273546"/>
              <a:gd name="connsiteX1" fmla="*/ 1442464 w 1643743"/>
              <a:gd name="connsiteY1" fmla="*/ 273546 h 273546"/>
              <a:gd name="connsiteX2" fmla="*/ 0 w 1643743"/>
              <a:gd name="connsiteY2" fmla="*/ 272186 h 273546"/>
              <a:gd name="connsiteX0" fmla="*/ 1643743 w 1643743"/>
              <a:gd name="connsiteY0" fmla="*/ 0 h 273546"/>
              <a:gd name="connsiteX1" fmla="*/ 1540126 w 1643743"/>
              <a:gd name="connsiteY1" fmla="*/ 273546 h 273546"/>
              <a:gd name="connsiteX2" fmla="*/ 0 w 1643743"/>
              <a:gd name="connsiteY2" fmla="*/ 272186 h 273546"/>
              <a:gd name="connsiteX0" fmla="*/ 2892088 w 2892088"/>
              <a:gd name="connsiteY0" fmla="*/ 0 h 273546"/>
              <a:gd name="connsiteX1" fmla="*/ 2788471 w 2892088"/>
              <a:gd name="connsiteY1" fmla="*/ 273546 h 273546"/>
              <a:gd name="connsiteX2" fmla="*/ 0 w 2892088"/>
              <a:gd name="connsiteY2" fmla="*/ 272186 h 273546"/>
              <a:gd name="connsiteX0" fmla="*/ 2580002 w 2580002"/>
              <a:gd name="connsiteY0" fmla="*/ 0 h 273546"/>
              <a:gd name="connsiteX1" fmla="*/ 2476385 w 2580002"/>
              <a:gd name="connsiteY1" fmla="*/ 273546 h 273546"/>
              <a:gd name="connsiteX2" fmla="*/ 0 w 2580002"/>
              <a:gd name="connsiteY2" fmla="*/ 272186 h 273546"/>
              <a:gd name="connsiteX0" fmla="*/ 1619537 w 1619537"/>
              <a:gd name="connsiteY0" fmla="*/ 0 h 274238"/>
              <a:gd name="connsiteX1" fmla="*/ 1515920 w 1619537"/>
              <a:gd name="connsiteY1" fmla="*/ 273546 h 274238"/>
              <a:gd name="connsiteX2" fmla="*/ 0 w 1619537"/>
              <a:gd name="connsiteY2" fmla="*/ 274238 h 274238"/>
              <a:gd name="connsiteX0" fmla="*/ 1857450 w 1857450"/>
              <a:gd name="connsiteY0" fmla="*/ 0 h 278343"/>
              <a:gd name="connsiteX1" fmla="*/ 1753833 w 1857450"/>
              <a:gd name="connsiteY1" fmla="*/ 273546 h 278343"/>
              <a:gd name="connsiteX2" fmla="*/ 0 w 1857450"/>
              <a:gd name="connsiteY2" fmla="*/ 278343 h 278343"/>
              <a:gd name="connsiteX0" fmla="*/ 1860387 w 1860387"/>
              <a:gd name="connsiteY0" fmla="*/ 0 h 278343"/>
              <a:gd name="connsiteX1" fmla="*/ 1756770 w 1860387"/>
              <a:gd name="connsiteY1" fmla="*/ 273546 h 278343"/>
              <a:gd name="connsiteX2" fmla="*/ 0 w 1860387"/>
              <a:gd name="connsiteY2" fmla="*/ 278343 h 278343"/>
            </a:gdLst>
            <a:ahLst/>
            <a:cxnLst>
              <a:cxn ang="0">
                <a:pos x="connsiteX0" y="connsiteY0"/>
              </a:cxn>
              <a:cxn ang="0">
                <a:pos x="connsiteX1" y="connsiteY1"/>
              </a:cxn>
              <a:cxn ang="0">
                <a:pos x="connsiteX2" y="connsiteY2"/>
              </a:cxn>
            </a:cxnLst>
            <a:rect l="l" t="t" r="r" b="b"/>
            <a:pathLst>
              <a:path w="1860387" h="278343">
                <a:moveTo>
                  <a:pt x="1860387" y="0"/>
                </a:moveTo>
                <a:lnTo>
                  <a:pt x="1756770" y="273546"/>
                </a:lnTo>
                <a:lnTo>
                  <a:pt x="0" y="278343"/>
                </a:lnTo>
              </a:path>
            </a:pathLst>
          </a:custGeom>
          <a:noFill/>
          <a:ln w="12700" cap="rnd" algn="ctr">
            <a:solidFill>
              <a:srgbClr val="0F828F"/>
            </a:solidFill>
            <a:round/>
            <a:headEnd type="oval" w="sm" len="sm"/>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4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61" name="Rectangle 15">
            <a:extLst>
              <a:ext uri="{FF2B5EF4-FFF2-40B4-BE49-F238E27FC236}">
                <a16:creationId xmlns:a16="http://schemas.microsoft.com/office/drawing/2014/main" id="{BA5D7DF5-7581-4179-8F40-15C3A3A05198}"/>
              </a:ext>
            </a:extLst>
          </p:cNvPr>
          <p:cNvSpPr/>
          <p:nvPr/>
        </p:nvSpPr>
        <p:spPr bwMode="gray">
          <a:xfrm flipV="1">
            <a:off x="7512037" y="5478354"/>
            <a:ext cx="2299564" cy="252697"/>
          </a:xfrm>
          <a:custGeom>
            <a:avLst/>
            <a:gdLst>
              <a:gd name="connsiteX0" fmla="*/ 0 w 1224136"/>
              <a:gd name="connsiteY0" fmla="*/ 0 h 864096"/>
              <a:gd name="connsiteX1" fmla="*/ 1224136 w 1224136"/>
              <a:gd name="connsiteY1" fmla="*/ 0 h 864096"/>
              <a:gd name="connsiteX2" fmla="*/ 1224136 w 1224136"/>
              <a:gd name="connsiteY2" fmla="*/ 864096 h 864096"/>
              <a:gd name="connsiteX3" fmla="*/ 0 w 1224136"/>
              <a:gd name="connsiteY3" fmla="*/ 864096 h 864096"/>
              <a:gd name="connsiteX4" fmla="*/ 0 w 1224136"/>
              <a:gd name="connsiteY4" fmla="*/ 0 h 864096"/>
              <a:gd name="connsiteX0" fmla="*/ 0 w 1224136"/>
              <a:gd name="connsiteY0" fmla="*/ 0 h 864096"/>
              <a:gd name="connsiteX1" fmla="*/ 1224136 w 1224136"/>
              <a:gd name="connsiteY1" fmla="*/ 864096 h 864096"/>
              <a:gd name="connsiteX2" fmla="*/ 0 w 1224136"/>
              <a:gd name="connsiteY2" fmla="*/ 864096 h 864096"/>
              <a:gd name="connsiteX3" fmla="*/ 0 w 1224136"/>
              <a:gd name="connsiteY3" fmla="*/ 0 h 864096"/>
              <a:gd name="connsiteX0" fmla="*/ 0 w 1224136"/>
              <a:gd name="connsiteY0" fmla="*/ 0 h 864096"/>
              <a:gd name="connsiteX1" fmla="*/ 1224136 w 1224136"/>
              <a:gd name="connsiteY1" fmla="*/ 864096 h 864096"/>
              <a:gd name="connsiteX2" fmla="*/ 0 w 1224136"/>
              <a:gd name="connsiteY2" fmla="*/ 864096 h 864096"/>
              <a:gd name="connsiteX3" fmla="*/ 91440 w 1224136"/>
              <a:gd name="connsiteY3" fmla="*/ 91440 h 864096"/>
              <a:gd name="connsiteX0" fmla="*/ 281677 w 1505813"/>
              <a:gd name="connsiteY0" fmla="*/ 0 h 864096"/>
              <a:gd name="connsiteX1" fmla="*/ 1505813 w 1505813"/>
              <a:gd name="connsiteY1" fmla="*/ 864096 h 864096"/>
              <a:gd name="connsiteX2" fmla="*/ 281677 w 1505813"/>
              <a:gd name="connsiteY2" fmla="*/ 864096 h 864096"/>
              <a:gd name="connsiteX3" fmla="*/ 0 w 1505813"/>
              <a:gd name="connsiteY3" fmla="*/ 117715 h 864096"/>
              <a:gd name="connsiteX0" fmla="*/ 0 w 1224136"/>
              <a:gd name="connsiteY0" fmla="*/ 0 h 864096"/>
              <a:gd name="connsiteX1" fmla="*/ 1224136 w 1224136"/>
              <a:gd name="connsiteY1" fmla="*/ 864096 h 864096"/>
              <a:gd name="connsiteX2" fmla="*/ 0 w 1224136"/>
              <a:gd name="connsiteY2" fmla="*/ 864096 h 864096"/>
              <a:gd name="connsiteX0" fmla="*/ 1643743 w 1643743"/>
              <a:gd name="connsiteY0" fmla="*/ 0 h 272186"/>
              <a:gd name="connsiteX1" fmla="*/ 1224136 w 1643743"/>
              <a:gd name="connsiteY1" fmla="*/ 272186 h 272186"/>
              <a:gd name="connsiteX2" fmla="*/ 0 w 1643743"/>
              <a:gd name="connsiteY2" fmla="*/ 272186 h 272186"/>
              <a:gd name="connsiteX0" fmla="*/ 1643743 w 1643743"/>
              <a:gd name="connsiteY0" fmla="*/ 0 h 273546"/>
              <a:gd name="connsiteX1" fmla="*/ 1442464 w 1643743"/>
              <a:gd name="connsiteY1" fmla="*/ 273546 h 273546"/>
              <a:gd name="connsiteX2" fmla="*/ 0 w 1643743"/>
              <a:gd name="connsiteY2" fmla="*/ 272186 h 273546"/>
              <a:gd name="connsiteX0" fmla="*/ 1643743 w 1643743"/>
              <a:gd name="connsiteY0" fmla="*/ 0 h 273546"/>
              <a:gd name="connsiteX1" fmla="*/ 1540126 w 1643743"/>
              <a:gd name="connsiteY1" fmla="*/ 273546 h 273546"/>
              <a:gd name="connsiteX2" fmla="*/ 0 w 1643743"/>
              <a:gd name="connsiteY2" fmla="*/ 272186 h 273546"/>
              <a:gd name="connsiteX0" fmla="*/ 2892088 w 2892088"/>
              <a:gd name="connsiteY0" fmla="*/ 0 h 273546"/>
              <a:gd name="connsiteX1" fmla="*/ 2788471 w 2892088"/>
              <a:gd name="connsiteY1" fmla="*/ 273546 h 273546"/>
              <a:gd name="connsiteX2" fmla="*/ 0 w 2892088"/>
              <a:gd name="connsiteY2" fmla="*/ 272186 h 273546"/>
              <a:gd name="connsiteX0" fmla="*/ 1305450 w 1305450"/>
              <a:gd name="connsiteY0" fmla="*/ 0 h 273546"/>
              <a:gd name="connsiteX1" fmla="*/ 1201833 w 1305450"/>
              <a:gd name="connsiteY1" fmla="*/ 273546 h 273546"/>
              <a:gd name="connsiteX2" fmla="*/ 0 w 1305450"/>
              <a:gd name="connsiteY2" fmla="*/ 272186 h 273546"/>
              <a:gd name="connsiteX0" fmla="*/ 3562657 w 3562657"/>
              <a:gd name="connsiteY0" fmla="*/ 0 h 273546"/>
              <a:gd name="connsiteX1" fmla="*/ 3459040 w 3562657"/>
              <a:gd name="connsiteY1" fmla="*/ 273546 h 273546"/>
              <a:gd name="connsiteX2" fmla="*/ 0 w 3562657"/>
              <a:gd name="connsiteY2" fmla="*/ 258988 h 273546"/>
            </a:gdLst>
            <a:ahLst/>
            <a:cxnLst>
              <a:cxn ang="0">
                <a:pos x="connsiteX0" y="connsiteY0"/>
              </a:cxn>
              <a:cxn ang="0">
                <a:pos x="connsiteX1" y="connsiteY1"/>
              </a:cxn>
              <a:cxn ang="0">
                <a:pos x="connsiteX2" y="connsiteY2"/>
              </a:cxn>
            </a:cxnLst>
            <a:rect l="l" t="t" r="r" b="b"/>
            <a:pathLst>
              <a:path w="3562657" h="273546">
                <a:moveTo>
                  <a:pt x="3562657" y="0"/>
                </a:moveTo>
                <a:lnTo>
                  <a:pt x="3459040" y="273546"/>
                </a:lnTo>
                <a:lnTo>
                  <a:pt x="0" y="258988"/>
                </a:lnTo>
              </a:path>
            </a:pathLst>
          </a:custGeom>
          <a:noFill/>
          <a:ln w="12700" cap="rnd" algn="ctr">
            <a:solidFill>
              <a:srgbClr val="0F828F"/>
            </a:solidFill>
            <a:round/>
            <a:headEnd type="oval" w="sm" len="sm"/>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4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62" name="TextBox 61">
            <a:extLst>
              <a:ext uri="{FF2B5EF4-FFF2-40B4-BE49-F238E27FC236}">
                <a16:creationId xmlns:a16="http://schemas.microsoft.com/office/drawing/2014/main" id="{885883CE-8DE2-4080-B7A2-7452463C5ECE}"/>
              </a:ext>
            </a:extLst>
          </p:cNvPr>
          <p:cNvSpPr txBox="1"/>
          <p:nvPr/>
        </p:nvSpPr>
        <p:spPr>
          <a:xfrm>
            <a:off x="7512037" y="5565262"/>
            <a:ext cx="2377654" cy="677108"/>
          </a:xfrm>
          <a:prstGeom prst="rect">
            <a:avLst/>
          </a:prstGeom>
          <a:noFill/>
          <a:ln>
            <a:noFill/>
          </a:ln>
        </p:spPr>
        <p:txBody>
          <a:bodyPr wrap="square" lIns="0" tIns="0" rIns="0" bIns="0" rtlCol="0">
            <a:spAutoFit/>
          </a:bodyPr>
          <a:lstStyle/>
          <a:p>
            <a:pPr fontAlgn="base">
              <a:spcBef>
                <a:spcPct val="50000"/>
              </a:spcBef>
              <a:spcAft>
                <a:spcPct val="0"/>
              </a:spcAft>
              <a:buClr>
                <a:srgbClr val="F0AB00"/>
              </a:buClr>
              <a:buSzPct val="80000"/>
            </a:pPr>
            <a:r>
              <a:rPr lang="en-US" sz="1100" kern="0" dirty="0">
                <a:solidFill>
                  <a:srgbClr val="0F828F"/>
                </a:solidFill>
                <a:latin typeface="Arial" panose="020B0604020202020204" pitchFamily="34" charset="0"/>
                <a:ea typeface="Arial Unicode MS" pitchFamily="34" charset="-128"/>
                <a:cs typeface="Arial Unicode MS" pitchFamily="34" charset="-128"/>
              </a:rPr>
              <a:t>Application icon (filled white) is </a:t>
            </a:r>
            <a:br>
              <a:rPr lang="en-US" sz="1100" kern="0" dirty="0">
                <a:solidFill>
                  <a:srgbClr val="0F828F"/>
                </a:solidFill>
                <a:latin typeface="Arial" panose="020B0604020202020204" pitchFamily="34" charset="0"/>
                <a:ea typeface="Arial Unicode MS" pitchFamily="34" charset="-128"/>
                <a:cs typeface="Arial Unicode MS" pitchFamily="34" charset="-128"/>
              </a:rPr>
            </a:br>
            <a:r>
              <a:rPr lang="en-US" sz="1100" kern="0" dirty="0">
                <a:solidFill>
                  <a:srgbClr val="0F828F"/>
                </a:solidFill>
                <a:latin typeface="Arial" panose="020B0604020202020204" pitchFamily="34" charset="0"/>
                <a:ea typeface="Arial Unicode MS" pitchFamily="34" charset="-128"/>
                <a:cs typeface="Arial Unicode MS" pitchFamily="34" charset="-128"/>
              </a:rPr>
              <a:t>placed at the upper edge of the </a:t>
            </a:r>
            <a:br>
              <a:rPr lang="en-US" sz="1100" kern="0" dirty="0">
                <a:solidFill>
                  <a:srgbClr val="0F828F"/>
                </a:solidFill>
                <a:latin typeface="Arial" panose="020B0604020202020204" pitchFamily="34" charset="0"/>
                <a:ea typeface="Arial Unicode MS" pitchFamily="34" charset="-128"/>
                <a:cs typeface="Arial Unicode MS" pitchFamily="34" charset="-128"/>
              </a:rPr>
            </a:br>
            <a:r>
              <a:rPr lang="en-US" sz="1100" kern="0" dirty="0">
                <a:solidFill>
                  <a:srgbClr val="0F828F"/>
                </a:solidFill>
                <a:latin typeface="Arial" panose="020B0604020202020204" pitchFamily="34" charset="0"/>
                <a:ea typeface="Arial Unicode MS" pitchFamily="34" charset="-128"/>
                <a:cs typeface="Arial Unicode MS" pitchFamily="34" charset="-128"/>
              </a:rPr>
              <a:t>grey rectangle for “Client-side Application”</a:t>
            </a:r>
            <a:endParaRPr lang="en-US" sz="1100" b="1" kern="0" dirty="0">
              <a:solidFill>
                <a:srgbClr val="0F828F"/>
              </a:solidFill>
              <a:latin typeface="Arial" panose="020B0604020202020204" pitchFamily="34" charset="0"/>
              <a:ea typeface="Arial Unicode MS" pitchFamily="34" charset="-128"/>
              <a:cs typeface="Arial Unicode MS" pitchFamily="34" charset="-128"/>
            </a:endParaRPr>
          </a:p>
        </p:txBody>
      </p:sp>
      <p:pic>
        <p:nvPicPr>
          <p:cNvPr id="33" name="Picture 32">
            <a:extLst>
              <a:ext uri="{FF2B5EF4-FFF2-40B4-BE49-F238E27FC236}">
                <a16:creationId xmlns:a16="http://schemas.microsoft.com/office/drawing/2014/main" id="{386E3934-1F5D-4A25-9FA1-D579E5598D7F}"/>
              </a:ext>
            </a:extLst>
          </p:cNvPr>
          <p:cNvPicPr>
            <a:picLocks noChangeAspect="1"/>
          </p:cNvPicPr>
          <p:nvPr/>
        </p:nvPicPr>
        <p:blipFill>
          <a:blip r:embed="rId6"/>
          <a:stretch>
            <a:fillRect/>
          </a:stretch>
        </p:blipFill>
        <p:spPr>
          <a:xfrm>
            <a:off x="3013278" y="5575357"/>
            <a:ext cx="711709" cy="711709"/>
          </a:xfrm>
          <a:prstGeom prst="rect">
            <a:avLst/>
          </a:prstGeom>
          <a:solidFill>
            <a:schemeClr val="bg1"/>
          </a:solidFill>
        </p:spPr>
      </p:pic>
      <p:pic>
        <p:nvPicPr>
          <p:cNvPr id="37" name="Picture 36">
            <a:extLst>
              <a:ext uri="{FF2B5EF4-FFF2-40B4-BE49-F238E27FC236}">
                <a16:creationId xmlns:a16="http://schemas.microsoft.com/office/drawing/2014/main" id="{463ED9F9-615F-46F7-AE8B-DC8749A6DFD2}"/>
              </a:ext>
            </a:extLst>
          </p:cNvPr>
          <p:cNvPicPr>
            <a:picLocks noChangeAspect="1"/>
          </p:cNvPicPr>
          <p:nvPr/>
        </p:nvPicPr>
        <p:blipFill>
          <a:blip r:embed="rId7"/>
          <a:stretch>
            <a:fillRect/>
          </a:stretch>
        </p:blipFill>
        <p:spPr>
          <a:xfrm>
            <a:off x="598512" y="5575357"/>
            <a:ext cx="711709" cy="711709"/>
          </a:xfrm>
          <a:prstGeom prst="rect">
            <a:avLst/>
          </a:prstGeom>
        </p:spPr>
      </p:pic>
      <p:sp>
        <p:nvSpPr>
          <p:cNvPr id="50" name="Rectangle 15">
            <a:extLst>
              <a:ext uri="{FF2B5EF4-FFF2-40B4-BE49-F238E27FC236}">
                <a16:creationId xmlns:a16="http://schemas.microsoft.com/office/drawing/2014/main" id="{C4DCF884-5348-4B17-845E-6FC44111CBC1}"/>
              </a:ext>
            </a:extLst>
          </p:cNvPr>
          <p:cNvSpPr/>
          <p:nvPr/>
        </p:nvSpPr>
        <p:spPr bwMode="gray">
          <a:xfrm flipV="1">
            <a:off x="1417067" y="5278103"/>
            <a:ext cx="1913431" cy="411155"/>
          </a:xfrm>
          <a:custGeom>
            <a:avLst/>
            <a:gdLst>
              <a:gd name="connsiteX0" fmla="*/ 0 w 1224136"/>
              <a:gd name="connsiteY0" fmla="*/ 0 h 864096"/>
              <a:gd name="connsiteX1" fmla="*/ 1224136 w 1224136"/>
              <a:gd name="connsiteY1" fmla="*/ 0 h 864096"/>
              <a:gd name="connsiteX2" fmla="*/ 1224136 w 1224136"/>
              <a:gd name="connsiteY2" fmla="*/ 864096 h 864096"/>
              <a:gd name="connsiteX3" fmla="*/ 0 w 1224136"/>
              <a:gd name="connsiteY3" fmla="*/ 864096 h 864096"/>
              <a:gd name="connsiteX4" fmla="*/ 0 w 1224136"/>
              <a:gd name="connsiteY4" fmla="*/ 0 h 864096"/>
              <a:gd name="connsiteX0" fmla="*/ 0 w 1224136"/>
              <a:gd name="connsiteY0" fmla="*/ 0 h 864096"/>
              <a:gd name="connsiteX1" fmla="*/ 1224136 w 1224136"/>
              <a:gd name="connsiteY1" fmla="*/ 864096 h 864096"/>
              <a:gd name="connsiteX2" fmla="*/ 0 w 1224136"/>
              <a:gd name="connsiteY2" fmla="*/ 864096 h 864096"/>
              <a:gd name="connsiteX3" fmla="*/ 0 w 1224136"/>
              <a:gd name="connsiteY3" fmla="*/ 0 h 864096"/>
              <a:gd name="connsiteX0" fmla="*/ 0 w 1224136"/>
              <a:gd name="connsiteY0" fmla="*/ 0 h 864096"/>
              <a:gd name="connsiteX1" fmla="*/ 1224136 w 1224136"/>
              <a:gd name="connsiteY1" fmla="*/ 864096 h 864096"/>
              <a:gd name="connsiteX2" fmla="*/ 0 w 1224136"/>
              <a:gd name="connsiteY2" fmla="*/ 864096 h 864096"/>
              <a:gd name="connsiteX3" fmla="*/ 91440 w 1224136"/>
              <a:gd name="connsiteY3" fmla="*/ 91440 h 864096"/>
              <a:gd name="connsiteX0" fmla="*/ 281677 w 1505813"/>
              <a:gd name="connsiteY0" fmla="*/ 0 h 864096"/>
              <a:gd name="connsiteX1" fmla="*/ 1505813 w 1505813"/>
              <a:gd name="connsiteY1" fmla="*/ 864096 h 864096"/>
              <a:gd name="connsiteX2" fmla="*/ 281677 w 1505813"/>
              <a:gd name="connsiteY2" fmla="*/ 864096 h 864096"/>
              <a:gd name="connsiteX3" fmla="*/ 0 w 1505813"/>
              <a:gd name="connsiteY3" fmla="*/ 117715 h 864096"/>
              <a:gd name="connsiteX0" fmla="*/ 0 w 1224136"/>
              <a:gd name="connsiteY0" fmla="*/ 0 h 864096"/>
              <a:gd name="connsiteX1" fmla="*/ 1224136 w 1224136"/>
              <a:gd name="connsiteY1" fmla="*/ 864096 h 864096"/>
              <a:gd name="connsiteX2" fmla="*/ 0 w 1224136"/>
              <a:gd name="connsiteY2" fmla="*/ 864096 h 864096"/>
              <a:gd name="connsiteX0" fmla="*/ 1643743 w 1643743"/>
              <a:gd name="connsiteY0" fmla="*/ 0 h 272186"/>
              <a:gd name="connsiteX1" fmla="*/ 1224136 w 1643743"/>
              <a:gd name="connsiteY1" fmla="*/ 272186 h 272186"/>
              <a:gd name="connsiteX2" fmla="*/ 0 w 1643743"/>
              <a:gd name="connsiteY2" fmla="*/ 272186 h 272186"/>
              <a:gd name="connsiteX0" fmla="*/ 1643743 w 1643743"/>
              <a:gd name="connsiteY0" fmla="*/ 0 h 273546"/>
              <a:gd name="connsiteX1" fmla="*/ 1442464 w 1643743"/>
              <a:gd name="connsiteY1" fmla="*/ 273546 h 273546"/>
              <a:gd name="connsiteX2" fmla="*/ 0 w 1643743"/>
              <a:gd name="connsiteY2" fmla="*/ 272186 h 273546"/>
              <a:gd name="connsiteX0" fmla="*/ 1643743 w 1643743"/>
              <a:gd name="connsiteY0" fmla="*/ 0 h 273546"/>
              <a:gd name="connsiteX1" fmla="*/ 1540126 w 1643743"/>
              <a:gd name="connsiteY1" fmla="*/ 273546 h 273546"/>
              <a:gd name="connsiteX2" fmla="*/ 0 w 1643743"/>
              <a:gd name="connsiteY2" fmla="*/ 272186 h 273546"/>
              <a:gd name="connsiteX0" fmla="*/ 2892088 w 2892088"/>
              <a:gd name="connsiteY0" fmla="*/ 0 h 273546"/>
              <a:gd name="connsiteX1" fmla="*/ 2788471 w 2892088"/>
              <a:gd name="connsiteY1" fmla="*/ 273546 h 273546"/>
              <a:gd name="connsiteX2" fmla="*/ 0 w 2892088"/>
              <a:gd name="connsiteY2" fmla="*/ 272186 h 273546"/>
              <a:gd name="connsiteX0" fmla="*/ 1829103 w 1829103"/>
              <a:gd name="connsiteY0" fmla="*/ 0 h 274621"/>
              <a:gd name="connsiteX1" fmla="*/ 1725486 w 1829103"/>
              <a:gd name="connsiteY1" fmla="*/ 273546 h 274621"/>
              <a:gd name="connsiteX2" fmla="*/ 0 w 1829103"/>
              <a:gd name="connsiteY2" fmla="*/ 274621 h 274621"/>
            </a:gdLst>
            <a:ahLst/>
            <a:cxnLst>
              <a:cxn ang="0">
                <a:pos x="connsiteX0" y="connsiteY0"/>
              </a:cxn>
              <a:cxn ang="0">
                <a:pos x="connsiteX1" y="connsiteY1"/>
              </a:cxn>
              <a:cxn ang="0">
                <a:pos x="connsiteX2" y="connsiteY2"/>
              </a:cxn>
            </a:cxnLst>
            <a:rect l="l" t="t" r="r" b="b"/>
            <a:pathLst>
              <a:path w="1829103" h="274621">
                <a:moveTo>
                  <a:pt x="1829103" y="0"/>
                </a:moveTo>
                <a:lnTo>
                  <a:pt x="1725486" y="273546"/>
                </a:lnTo>
                <a:lnTo>
                  <a:pt x="0" y="274621"/>
                </a:lnTo>
              </a:path>
            </a:pathLst>
          </a:custGeom>
          <a:noFill/>
          <a:ln w="12700" cap="rnd" algn="ctr">
            <a:solidFill>
              <a:srgbClr val="0F828F"/>
            </a:solidFill>
            <a:round/>
            <a:headEnd type="oval" w="sm" len="sm"/>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400"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73" name="Picture 72">
            <a:extLst>
              <a:ext uri="{FF2B5EF4-FFF2-40B4-BE49-F238E27FC236}">
                <a16:creationId xmlns:a16="http://schemas.microsoft.com/office/drawing/2014/main" id="{411EDFF7-DC37-4F44-92A9-3D79DA27FBCB}"/>
              </a:ext>
            </a:extLst>
          </p:cNvPr>
          <p:cNvPicPr>
            <a:picLocks noChangeAspect="1"/>
          </p:cNvPicPr>
          <p:nvPr/>
        </p:nvPicPr>
        <p:blipFill>
          <a:blip r:embed="rId8"/>
          <a:stretch>
            <a:fillRect/>
          </a:stretch>
        </p:blipFill>
        <p:spPr>
          <a:xfrm>
            <a:off x="2348816" y="2796870"/>
            <a:ext cx="711709" cy="711709"/>
          </a:xfrm>
          <a:prstGeom prst="rect">
            <a:avLst/>
          </a:prstGeom>
          <a:solidFill>
            <a:schemeClr val="bg1"/>
          </a:solidFill>
        </p:spPr>
      </p:pic>
      <p:sp>
        <p:nvSpPr>
          <p:cNvPr id="44" name="Rectangle 15">
            <a:extLst>
              <a:ext uri="{FF2B5EF4-FFF2-40B4-BE49-F238E27FC236}">
                <a16:creationId xmlns:a16="http://schemas.microsoft.com/office/drawing/2014/main" id="{79BED5C8-D2BB-47D0-830D-BC0C6CB03753}"/>
              </a:ext>
            </a:extLst>
          </p:cNvPr>
          <p:cNvSpPr/>
          <p:nvPr/>
        </p:nvSpPr>
        <p:spPr bwMode="gray">
          <a:xfrm flipH="1" flipV="1">
            <a:off x="2932543" y="2838777"/>
            <a:ext cx="2259653" cy="305885"/>
          </a:xfrm>
          <a:custGeom>
            <a:avLst/>
            <a:gdLst>
              <a:gd name="connsiteX0" fmla="*/ 0 w 1224136"/>
              <a:gd name="connsiteY0" fmla="*/ 0 h 864096"/>
              <a:gd name="connsiteX1" fmla="*/ 1224136 w 1224136"/>
              <a:gd name="connsiteY1" fmla="*/ 0 h 864096"/>
              <a:gd name="connsiteX2" fmla="*/ 1224136 w 1224136"/>
              <a:gd name="connsiteY2" fmla="*/ 864096 h 864096"/>
              <a:gd name="connsiteX3" fmla="*/ 0 w 1224136"/>
              <a:gd name="connsiteY3" fmla="*/ 864096 h 864096"/>
              <a:gd name="connsiteX4" fmla="*/ 0 w 1224136"/>
              <a:gd name="connsiteY4" fmla="*/ 0 h 864096"/>
              <a:gd name="connsiteX0" fmla="*/ 0 w 1224136"/>
              <a:gd name="connsiteY0" fmla="*/ 0 h 864096"/>
              <a:gd name="connsiteX1" fmla="*/ 1224136 w 1224136"/>
              <a:gd name="connsiteY1" fmla="*/ 864096 h 864096"/>
              <a:gd name="connsiteX2" fmla="*/ 0 w 1224136"/>
              <a:gd name="connsiteY2" fmla="*/ 864096 h 864096"/>
              <a:gd name="connsiteX3" fmla="*/ 0 w 1224136"/>
              <a:gd name="connsiteY3" fmla="*/ 0 h 864096"/>
              <a:gd name="connsiteX0" fmla="*/ 0 w 1224136"/>
              <a:gd name="connsiteY0" fmla="*/ 0 h 864096"/>
              <a:gd name="connsiteX1" fmla="*/ 1224136 w 1224136"/>
              <a:gd name="connsiteY1" fmla="*/ 864096 h 864096"/>
              <a:gd name="connsiteX2" fmla="*/ 0 w 1224136"/>
              <a:gd name="connsiteY2" fmla="*/ 864096 h 864096"/>
              <a:gd name="connsiteX3" fmla="*/ 91440 w 1224136"/>
              <a:gd name="connsiteY3" fmla="*/ 91440 h 864096"/>
              <a:gd name="connsiteX0" fmla="*/ 281677 w 1505813"/>
              <a:gd name="connsiteY0" fmla="*/ 0 h 864096"/>
              <a:gd name="connsiteX1" fmla="*/ 1505813 w 1505813"/>
              <a:gd name="connsiteY1" fmla="*/ 864096 h 864096"/>
              <a:gd name="connsiteX2" fmla="*/ 281677 w 1505813"/>
              <a:gd name="connsiteY2" fmla="*/ 864096 h 864096"/>
              <a:gd name="connsiteX3" fmla="*/ 0 w 1505813"/>
              <a:gd name="connsiteY3" fmla="*/ 117715 h 864096"/>
              <a:gd name="connsiteX0" fmla="*/ 0 w 1224136"/>
              <a:gd name="connsiteY0" fmla="*/ 0 h 864096"/>
              <a:gd name="connsiteX1" fmla="*/ 1224136 w 1224136"/>
              <a:gd name="connsiteY1" fmla="*/ 864096 h 864096"/>
              <a:gd name="connsiteX2" fmla="*/ 0 w 1224136"/>
              <a:gd name="connsiteY2" fmla="*/ 864096 h 864096"/>
              <a:gd name="connsiteX0" fmla="*/ 1643743 w 1643743"/>
              <a:gd name="connsiteY0" fmla="*/ 0 h 272186"/>
              <a:gd name="connsiteX1" fmla="*/ 1224136 w 1643743"/>
              <a:gd name="connsiteY1" fmla="*/ 272186 h 272186"/>
              <a:gd name="connsiteX2" fmla="*/ 0 w 1643743"/>
              <a:gd name="connsiteY2" fmla="*/ 272186 h 272186"/>
              <a:gd name="connsiteX0" fmla="*/ 1643743 w 1643743"/>
              <a:gd name="connsiteY0" fmla="*/ 0 h 273546"/>
              <a:gd name="connsiteX1" fmla="*/ 1442464 w 1643743"/>
              <a:gd name="connsiteY1" fmla="*/ 273546 h 273546"/>
              <a:gd name="connsiteX2" fmla="*/ 0 w 1643743"/>
              <a:gd name="connsiteY2" fmla="*/ 272186 h 273546"/>
              <a:gd name="connsiteX0" fmla="*/ 1643743 w 1643743"/>
              <a:gd name="connsiteY0" fmla="*/ 0 h 273546"/>
              <a:gd name="connsiteX1" fmla="*/ 1540126 w 1643743"/>
              <a:gd name="connsiteY1" fmla="*/ 273546 h 273546"/>
              <a:gd name="connsiteX2" fmla="*/ 0 w 1643743"/>
              <a:gd name="connsiteY2" fmla="*/ 272186 h 273546"/>
              <a:gd name="connsiteX0" fmla="*/ 2892088 w 2892088"/>
              <a:gd name="connsiteY0" fmla="*/ 0 h 273546"/>
              <a:gd name="connsiteX1" fmla="*/ 2788471 w 2892088"/>
              <a:gd name="connsiteY1" fmla="*/ 273546 h 273546"/>
              <a:gd name="connsiteX2" fmla="*/ 0 w 2892088"/>
              <a:gd name="connsiteY2" fmla="*/ 272186 h 273546"/>
            </a:gdLst>
            <a:ahLst/>
            <a:cxnLst>
              <a:cxn ang="0">
                <a:pos x="connsiteX0" y="connsiteY0"/>
              </a:cxn>
              <a:cxn ang="0">
                <a:pos x="connsiteX1" y="connsiteY1"/>
              </a:cxn>
              <a:cxn ang="0">
                <a:pos x="connsiteX2" y="connsiteY2"/>
              </a:cxn>
            </a:cxnLst>
            <a:rect l="l" t="t" r="r" b="b"/>
            <a:pathLst>
              <a:path w="2892088" h="273546">
                <a:moveTo>
                  <a:pt x="2892088" y="0"/>
                </a:moveTo>
                <a:lnTo>
                  <a:pt x="2788471" y="273546"/>
                </a:lnTo>
                <a:lnTo>
                  <a:pt x="0" y="272186"/>
                </a:lnTo>
              </a:path>
            </a:pathLst>
          </a:custGeom>
          <a:noFill/>
          <a:ln w="12700" cap="rnd" algn="ctr">
            <a:solidFill>
              <a:srgbClr val="0F828F"/>
            </a:solidFill>
            <a:round/>
            <a:headEnd type="oval" w="sm" len="sm"/>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400"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74" name="Picture 73">
            <a:extLst>
              <a:ext uri="{FF2B5EF4-FFF2-40B4-BE49-F238E27FC236}">
                <a16:creationId xmlns:a16="http://schemas.microsoft.com/office/drawing/2014/main" id="{A01FABBC-7CC1-4212-807A-1CD80E83A122}"/>
              </a:ext>
            </a:extLst>
          </p:cNvPr>
          <p:cNvPicPr>
            <a:picLocks noChangeAspect="1"/>
          </p:cNvPicPr>
          <p:nvPr/>
        </p:nvPicPr>
        <p:blipFill>
          <a:blip r:embed="rId9"/>
          <a:stretch>
            <a:fillRect/>
          </a:stretch>
        </p:blipFill>
        <p:spPr>
          <a:xfrm>
            <a:off x="9697168" y="5614367"/>
            <a:ext cx="360718" cy="360718"/>
          </a:xfrm>
          <a:prstGeom prst="rect">
            <a:avLst/>
          </a:prstGeom>
          <a:solidFill>
            <a:schemeClr val="bg1"/>
          </a:solidFill>
        </p:spPr>
      </p:pic>
      <p:pic>
        <p:nvPicPr>
          <p:cNvPr id="75" name="Picture 74">
            <a:extLst>
              <a:ext uri="{FF2B5EF4-FFF2-40B4-BE49-F238E27FC236}">
                <a16:creationId xmlns:a16="http://schemas.microsoft.com/office/drawing/2014/main" id="{7352C00A-EE47-40C9-9119-AAB1E3EF8312}"/>
              </a:ext>
            </a:extLst>
          </p:cNvPr>
          <p:cNvPicPr>
            <a:picLocks noChangeAspect="1"/>
          </p:cNvPicPr>
          <p:nvPr/>
        </p:nvPicPr>
        <p:blipFill>
          <a:blip r:embed="rId10"/>
          <a:stretch>
            <a:fillRect/>
          </a:stretch>
        </p:blipFill>
        <p:spPr>
          <a:xfrm>
            <a:off x="9631924" y="3681590"/>
            <a:ext cx="360000" cy="360000"/>
          </a:xfrm>
          <a:prstGeom prst="rect">
            <a:avLst/>
          </a:prstGeom>
          <a:solidFill>
            <a:schemeClr val="bg1"/>
          </a:solidFill>
        </p:spPr>
      </p:pic>
      <p:sp>
        <p:nvSpPr>
          <p:cNvPr id="55" name="Rectangle 15">
            <a:extLst>
              <a:ext uri="{FF2B5EF4-FFF2-40B4-BE49-F238E27FC236}">
                <a16:creationId xmlns:a16="http://schemas.microsoft.com/office/drawing/2014/main" id="{5479E48E-BFB7-400E-A778-AC3DFE90147E}"/>
              </a:ext>
            </a:extLst>
          </p:cNvPr>
          <p:cNvSpPr/>
          <p:nvPr/>
        </p:nvSpPr>
        <p:spPr bwMode="gray">
          <a:xfrm flipV="1">
            <a:off x="7480158" y="3572192"/>
            <a:ext cx="2299564" cy="252697"/>
          </a:xfrm>
          <a:custGeom>
            <a:avLst/>
            <a:gdLst>
              <a:gd name="connsiteX0" fmla="*/ 0 w 1224136"/>
              <a:gd name="connsiteY0" fmla="*/ 0 h 864096"/>
              <a:gd name="connsiteX1" fmla="*/ 1224136 w 1224136"/>
              <a:gd name="connsiteY1" fmla="*/ 0 h 864096"/>
              <a:gd name="connsiteX2" fmla="*/ 1224136 w 1224136"/>
              <a:gd name="connsiteY2" fmla="*/ 864096 h 864096"/>
              <a:gd name="connsiteX3" fmla="*/ 0 w 1224136"/>
              <a:gd name="connsiteY3" fmla="*/ 864096 h 864096"/>
              <a:gd name="connsiteX4" fmla="*/ 0 w 1224136"/>
              <a:gd name="connsiteY4" fmla="*/ 0 h 864096"/>
              <a:gd name="connsiteX0" fmla="*/ 0 w 1224136"/>
              <a:gd name="connsiteY0" fmla="*/ 0 h 864096"/>
              <a:gd name="connsiteX1" fmla="*/ 1224136 w 1224136"/>
              <a:gd name="connsiteY1" fmla="*/ 864096 h 864096"/>
              <a:gd name="connsiteX2" fmla="*/ 0 w 1224136"/>
              <a:gd name="connsiteY2" fmla="*/ 864096 h 864096"/>
              <a:gd name="connsiteX3" fmla="*/ 0 w 1224136"/>
              <a:gd name="connsiteY3" fmla="*/ 0 h 864096"/>
              <a:gd name="connsiteX0" fmla="*/ 0 w 1224136"/>
              <a:gd name="connsiteY0" fmla="*/ 0 h 864096"/>
              <a:gd name="connsiteX1" fmla="*/ 1224136 w 1224136"/>
              <a:gd name="connsiteY1" fmla="*/ 864096 h 864096"/>
              <a:gd name="connsiteX2" fmla="*/ 0 w 1224136"/>
              <a:gd name="connsiteY2" fmla="*/ 864096 h 864096"/>
              <a:gd name="connsiteX3" fmla="*/ 91440 w 1224136"/>
              <a:gd name="connsiteY3" fmla="*/ 91440 h 864096"/>
              <a:gd name="connsiteX0" fmla="*/ 281677 w 1505813"/>
              <a:gd name="connsiteY0" fmla="*/ 0 h 864096"/>
              <a:gd name="connsiteX1" fmla="*/ 1505813 w 1505813"/>
              <a:gd name="connsiteY1" fmla="*/ 864096 h 864096"/>
              <a:gd name="connsiteX2" fmla="*/ 281677 w 1505813"/>
              <a:gd name="connsiteY2" fmla="*/ 864096 h 864096"/>
              <a:gd name="connsiteX3" fmla="*/ 0 w 1505813"/>
              <a:gd name="connsiteY3" fmla="*/ 117715 h 864096"/>
              <a:gd name="connsiteX0" fmla="*/ 0 w 1224136"/>
              <a:gd name="connsiteY0" fmla="*/ 0 h 864096"/>
              <a:gd name="connsiteX1" fmla="*/ 1224136 w 1224136"/>
              <a:gd name="connsiteY1" fmla="*/ 864096 h 864096"/>
              <a:gd name="connsiteX2" fmla="*/ 0 w 1224136"/>
              <a:gd name="connsiteY2" fmla="*/ 864096 h 864096"/>
              <a:gd name="connsiteX0" fmla="*/ 1643743 w 1643743"/>
              <a:gd name="connsiteY0" fmla="*/ 0 h 272186"/>
              <a:gd name="connsiteX1" fmla="*/ 1224136 w 1643743"/>
              <a:gd name="connsiteY1" fmla="*/ 272186 h 272186"/>
              <a:gd name="connsiteX2" fmla="*/ 0 w 1643743"/>
              <a:gd name="connsiteY2" fmla="*/ 272186 h 272186"/>
              <a:gd name="connsiteX0" fmla="*/ 1643743 w 1643743"/>
              <a:gd name="connsiteY0" fmla="*/ 0 h 273546"/>
              <a:gd name="connsiteX1" fmla="*/ 1442464 w 1643743"/>
              <a:gd name="connsiteY1" fmla="*/ 273546 h 273546"/>
              <a:gd name="connsiteX2" fmla="*/ 0 w 1643743"/>
              <a:gd name="connsiteY2" fmla="*/ 272186 h 273546"/>
              <a:gd name="connsiteX0" fmla="*/ 1643743 w 1643743"/>
              <a:gd name="connsiteY0" fmla="*/ 0 h 273546"/>
              <a:gd name="connsiteX1" fmla="*/ 1540126 w 1643743"/>
              <a:gd name="connsiteY1" fmla="*/ 273546 h 273546"/>
              <a:gd name="connsiteX2" fmla="*/ 0 w 1643743"/>
              <a:gd name="connsiteY2" fmla="*/ 272186 h 273546"/>
              <a:gd name="connsiteX0" fmla="*/ 2892088 w 2892088"/>
              <a:gd name="connsiteY0" fmla="*/ 0 h 273546"/>
              <a:gd name="connsiteX1" fmla="*/ 2788471 w 2892088"/>
              <a:gd name="connsiteY1" fmla="*/ 273546 h 273546"/>
              <a:gd name="connsiteX2" fmla="*/ 0 w 2892088"/>
              <a:gd name="connsiteY2" fmla="*/ 272186 h 273546"/>
              <a:gd name="connsiteX0" fmla="*/ 1305450 w 1305450"/>
              <a:gd name="connsiteY0" fmla="*/ 0 h 273546"/>
              <a:gd name="connsiteX1" fmla="*/ 1201833 w 1305450"/>
              <a:gd name="connsiteY1" fmla="*/ 273546 h 273546"/>
              <a:gd name="connsiteX2" fmla="*/ 0 w 1305450"/>
              <a:gd name="connsiteY2" fmla="*/ 272186 h 273546"/>
              <a:gd name="connsiteX0" fmla="*/ 3562657 w 3562657"/>
              <a:gd name="connsiteY0" fmla="*/ 0 h 273546"/>
              <a:gd name="connsiteX1" fmla="*/ 3459040 w 3562657"/>
              <a:gd name="connsiteY1" fmla="*/ 273546 h 273546"/>
              <a:gd name="connsiteX2" fmla="*/ 0 w 3562657"/>
              <a:gd name="connsiteY2" fmla="*/ 258988 h 273546"/>
            </a:gdLst>
            <a:ahLst/>
            <a:cxnLst>
              <a:cxn ang="0">
                <a:pos x="connsiteX0" y="connsiteY0"/>
              </a:cxn>
              <a:cxn ang="0">
                <a:pos x="connsiteX1" y="connsiteY1"/>
              </a:cxn>
              <a:cxn ang="0">
                <a:pos x="connsiteX2" y="connsiteY2"/>
              </a:cxn>
            </a:cxnLst>
            <a:rect l="l" t="t" r="r" b="b"/>
            <a:pathLst>
              <a:path w="3562657" h="273546">
                <a:moveTo>
                  <a:pt x="3562657" y="0"/>
                </a:moveTo>
                <a:lnTo>
                  <a:pt x="3459040" y="273546"/>
                </a:lnTo>
                <a:lnTo>
                  <a:pt x="0" y="258988"/>
                </a:lnTo>
              </a:path>
            </a:pathLst>
          </a:custGeom>
          <a:noFill/>
          <a:ln w="12700" cap="rnd" algn="ctr">
            <a:solidFill>
              <a:srgbClr val="0F828F"/>
            </a:solidFill>
            <a:round/>
            <a:headEnd type="oval" w="sm" len="sm"/>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400"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76" name="Graphic 75">
            <a:extLst>
              <a:ext uri="{FF2B5EF4-FFF2-40B4-BE49-F238E27FC236}">
                <a16:creationId xmlns:a16="http://schemas.microsoft.com/office/drawing/2014/main" id="{90C7771D-59A5-40E5-8A4C-B977F3B01A4C}"/>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981534" y="3689651"/>
            <a:ext cx="270000" cy="360000"/>
          </a:xfrm>
          <a:prstGeom prst="rect">
            <a:avLst/>
          </a:prstGeom>
        </p:spPr>
      </p:pic>
    </p:spTree>
    <p:extLst>
      <p:ext uri="{BB962C8B-B14F-4D97-AF65-F5344CB8AC3E}">
        <p14:creationId xmlns:p14="http://schemas.microsoft.com/office/powerpoint/2010/main" val="245103597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 descr="C:\Users\D037885\AppData\Local\Temp\SNAGHTML4369fda7.PNG"/>
          <p:cNvPicPr>
            <a:picLocks noChangeAspect="1" noChangeArrowheads="1"/>
          </p:cNvPicPr>
          <p:nvPr/>
        </p:nvPicPr>
        <p:blipFill rotWithShape="1">
          <a:blip r:embed="rId3">
            <a:extLst>
              <a:ext uri="{28A0092B-C50C-407E-A947-70E740481C1C}">
                <a14:useLocalDpi xmlns:a14="http://schemas.microsoft.com/office/drawing/2010/main" val="0"/>
              </a:ext>
            </a:extLst>
          </a:blip>
          <a:srcRect l="47978"/>
          <a:stretch/>
        </p:blipFill>
        <p:spPr bwMode="auto">
          <a:xfrm>
            <a:off x="9193931" y="3874061"/>
            <a:ext cx="2448272" cy="2473398"/>
          </a:xfrm>
          <a:prstGeom prst="rect">
            <a:avLst/>
          </a:prstGeom>
          <a:noFill/>
          <a:extLst>
            <a:ext uri="{909E8E84-426E-40DD-AFC4-6F175D3DCCD1}">
              <a14:hiddenFill xmlns:a14="http://schemas.microsoft.com/office/drawing/2010/main">
                <a:solidFill>
                  <a:srgbClr val="FFFFFF"/>
                </a:solidFill>
              </a14:hiddenFill>
            </a:ext>
          </a:extLst>
        </p:spPr>
      </p:pic>
      <p:sp>
        <p:nvSpPr>
          <p:cNvPr id="9" name="Text Placeholder 8"/>
          <p:cNvSpPr>
            <a:spLocks noGrp="1"/>
          </p:cNvSpPr>
          <p:nvPr>
            <p:ph type="body" sz="quarter" idx="10"/>
          </p:nvPr>
        </p:nvSpPr>
        <p:spPr>
          <a:xfrm>
            <a:off x="504000" y="1620000"/>
            <a:ext cx="5328000" cy="944904"/>
          </a:xfrm>
          <a:solidFill>
            <a:schemeClr val="bg1">
              <a:lumMod val="95000"/>
            </a:schemeClr>
          </a:solidFill>
        </p:spPr>
        <p:txBody>
          <a:bodyPr lIns="72000" tIns="72000" rIns="72000" bIns="72000">
            <a:normAutofit fontScale="92500"/>
          </a:bodyPr>
          <a:lstStyle/>
          <a:p>
            <a:r>
              <a:rPr lang="en-US" sz="1800" b="1" dirty="0">
                <a:solidFill>
                  <a:schemeClr val="tx1">
                    <a:lumMod val="65000"/>
                    <a:lumOff val="35000"/>
                  </a:schemeClr>
                </a:solidFill>
              </a:rPr>
              <a:t>Don’t mix up different icon designs.</a:t>
            </a:r>
            <a:br>
              <a:rPr lang="en-US" dirty="0">
                <a:solidFill>
                  <a:schemeClr val="tx1">
                    <a:lumMod val="65000"/>
                    <a:lumOff val="35000"/>
                  </a:schemeClr>
                </a:solidFill>
              </a:rPr>
            </a:br>
            <a:r>
              <a:rPr lang="en-US" sz="1400" dirty="0">
                <a:solidFill>
                  <a:schemeClr val="tx1">
                    <a:lumMod val="65000"/>
                    <a:lumOff val="35000"/>
                  </a:schemeClr>
                </a:solidFill>
              </a:rPr>
              <a:t>For example, don’t use SAP banded-color icons with SAP Business Technology Platform solution icons in the same diagram.</a:t>
            </a:r>
            <a:endParaRPr lang="en-US" dirty="0">
              <a:solidFill>
                <a:schemeClr val="tx1">
                  <a:lumMod val="65000"/>
                  <a:lumOff val="35000"/>
                </a:schemeClr>
              </a:solidFill>
            </a:endParaRPr>
          </a:p>
        </p:txBody>
      </p:sp>
      <p:sp>
        <p:nvSpPr>
          <p:cNvPr id="10" name="Text Placeholder 9"/>
          <p:cNvSpPr>
            <a:spLocks noGrp="1"/>
          </p:cNvSpPr>
          <p:nvPr>
            <p:ph type="body" sz="quarter" idx="11"/>
          </p:nvPr>
        </p:nvSpPr>
        <p:spPr>
          <a:xfrm>
            <a:off x="6362477" y="1620000"/>
            <a:ext cx="5328000" cy="944182"/>
          </a:xfrm>
          <a:solidFill>
            <a:schemeClr val="bg1">
              <a:lumMod val="95000"/>
            </a:schemeClr>
          </a:solidFill>
        </p:spPr>
        <p:txBody>
          <a:bodyPr lIns="72000" tIns="72000" rIns="72000" bIns="72000">
            <a:normAutofit fontScale="92500" lnSpcReduction="20000"/>
          </a:bodyPr>
          <a:lstStyle/>
          <a:p>
            <a:r>
              <a:rPr lang="en-US" sz="1800" b="1" dirty="0">
                <a:solidFill>
                  <a:schemeClr val="tx1">
                    <a:lumMod val="65000"/>
                    <a:lumOff val="35000"/>
                  </a:schemeClr>
                </a:solidFill>
              </a:rPr>
              <a:t>Don’t create own new icons, </a:t>
            </a:r>
            <a:br>
              <a:rPr lang="en-US" sz="1800" b="1" dirty="0">
                <a:solidFill>
                  <a:schemeClr val="tx1">
                    <a:lumMod val="65000"/>
                    <a:lumOff val="35000"/>
                  </a:schemeClr>
                </a:solidFill>
              </a:rPr>
            </a:br>
            <a:r>
              <a:rPr lang="en-US" sz="1800" b="1" dirty="0">
                <a:solidFill>
                  <a:schemeClr val="tx1">
                    <a:lumMod val="65000"/>
                    <a:lumOff val="35000"/>
                  </a:schemeClr>
                </a:solidFill>
              </a:rPr>
              <a:t>use simple text boxes instead. </a:t>
            </a:r>
            <a:br>
              <a:rPr lang="en-US" b="1" dirty="0">
                <a:solidFill>
                  <a:schemeClr val="tx1">
                    <a:lumMod val="65000"/>
                    <a:lumOff val="35000"/>
                  </a:schemeClr>
                </a:solidFill>
              </a:rPr>
            </a:br>
            <a:r>
              <a:rPr lang="en-US" sz="1400" dirty="0">
                <a:solidFill>
                  <a:schemeClr val="tx1">
                    <a:lumMod val="65000"/>
                    <a:lumOff val="35000"/>
                  </a:schemeClr>
                </a:solidFill>
              </a:rPr>
              <a:t>Request new icons in the SAP Business Technology Platform User Community</a:t>
            </a:r>
          </a:p>
        </p:txBody>
      </p:sp>
      <p:sp>
        <p:nvSpPr>
          <p:cNvPr id="4" name="Title 3"/>
          <p:cNvSpPr>
            <a:spLocks noGrp="1"/>
          </p:cNvSpPr>
          <p:nvPr>
            <p:ph type="title"/>
          </p:nvPr>
        </p:nvSpPr>
        <p:spPr>
          <a:xfrm>
            <a:off x="504001" y="504000"/>
            <a:ext cx="11186476" cy="738664"/>
          </a:xfrm>
        </p:spPr>
        <p:txBody>
          <a:bodyPr/>
          <a:lstStyle/>
          <a:p>
            <a:r>
              <a:rPr lang="en-US" dirty="0"/>
              <a:t>SAP Business Technology Platform Solution Diagram Design Guidelines</a:t>
            </a:r>
            <a:br>
              <a:rPr lang="en-US" dirty="0"/>
            </a:br>
            <a:r>
              <a:rPr lang="en-US" b="0" dirty="0"/>
              <a:t>Dos and Don’ts (1)</a:t>
            </a:r>
          </a:p>
        </p:txBody>
      </p:sp>
      <p:pic>
        <p:nvPicPr>
          <p:cNvPr id="2050" name="Picture 2" descr="C:\Users\D037885\AppData\Local\Temp\SNAGHTML42650a4f.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4000" y="2793909"/>
            <a:ext cx="5017523" cy="3562441"/>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2" descr="C:\Users\D037885\AppData\Local\Temp\SNAGHTML436a5c51.PNG"/>
          <p:cNvPicPr>
            <a:picLocks noChangeAspect="1" noChangeArrowheads="1"/>
          </p:cNvPicPr>
          <p:nvPr/>
        </p:nvPicPr>
        <p:blipFill rotWithShape="1">
          <a:blip r:embed="rId5">
            <a:extLst>
              <a:ext uri="{28A0092B-C50C-407E-A947-70E740481C1C}">
                <a14:useLocalDpi xmlns:a14="http://schemas.microsoft.com/office/drawing/2010/main" val="0"/>
              </a:ext>
            </a:extLst>
          </a:blip>
          <a:srcRect l="56141"/>
          <a:stretch/>
        </p:blipFill>
        <p:spPr bwMode="auto">
          <a:xfrm>
            <a:off x="6362477" y="2670984"/>
            <a:ext cx="2448272" cy="3154675"/>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697A928C-8A11-49D3-BDD7-4B39331DDCBB}"/>
              </a:ext>
            </a:extLst>
          </p:cNvPr>
          <p:cNvSpPr/>
          <p:nvPr/>
        </p:nvSpPr>
        <p:spPr>
          <a:xfrm rot="5400000">
            <a:off x="5593" y="2065775"/>
            <a:ext cx="935380" cy="61433"/>
          </a:xfrm>
          <a:prstGeom prst="rect">
            <a:avLst/>
          </a:prstGeom>
          <a:solidFill>
            <a:srgbClr val="BB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11" name="Rectangle 10">
            <a:extLst>
              <a:ext uri="{FF2B5EF4-FFF2-40B4-BE49-F238E27FC236}">
                <a16:creationId xmlns:a16="http://schemas.microsoft.com/office/drawing/2014/main" id="{4F8E49ED-61F3-49C2-8681-F6AC3B31E5F7}"/>
              </a:ext>
            </a:extLst>
          </p:cNvPr>
          <p:cNvSpPr/>
          <p:nvPr/>
        </p:nvSpPr>
        <p:spPr>
          <a:xfrm rot="5400000">
            <a:off x="5864070" y="2065777"/>
            <a:ext cx="935380" cy="61433"/>
          </a:xfrm>
          <a:prstGeom prst="rect">
            <a:avLst/>
          </a:prstGeom>
          <a:solidFill>
            <a:srgbClr val="BB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t" anchorCtr="0" forceAA="0" compatLnSpc="1">
            <a:prstTxWarp prst="textNoShape">
              <a:avLst/>
            </a:prstTxWarp>
            <a:noAutofit/>
          </a:bodyPr>
          <a:lstStyle/>
          <a:p>
            <a:pPr algn="l"/>
            <a:endParaRPr lang="en-US" sz="1200" dirty="0">
              <a:solidFill>
                <a:schemeClr val="tx2"/>
              </a:solidFill>
            </a:endParaRPr>
          </a:p>
        </p:txBody>
      </p:sp>
    </p:spTree>
    <p:extLst>
      <p:ext uri="{BB962C8B-B14F-4D97-AF65-F5344CB8AC3E}">
        <p14:creationId xmlns:p14="http://schemas.microsoft.com/office/powerpoint/2010/main" val="369777175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descr="C:\Users\D037885\AppData\Local\Temp\SNAGHTML9496008.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01243" y="4005064"/>
            <a:ext cx="2997915" cy="1929240"/>
          </a:xfrm>
          <a:prstGeom prst="rect">
            <a:avLst/>
          </a:prstGeom>
          <a:noFill/>
          <a:extLst>
            <a:ext uri="{909E8E84-426E-40DD-AFC4-6F175D3DCCD1}">
              <a14:hiddenFill xmlns:a14="http://schemas.microsoft.com/office/drawing/2010/main">
                <a:solidFill>
                  <a:srgbClr val="FFFFFF"/>
                </a:solidFill>
              </a14:hiddenFill>
            </a:ext>
          </a:extLst>
        </p:spPr>
      </p:pic>
      <p:sp>
        <p:nvSpPr>
          <p:cNvPr id="9" name="Text Placeholder 8"/>
          <p:cNvSpPr>
            <a:spLocks noGrp="1"/>
          </p:cNvSpPr>
          <p:nvPr>
            <p:ph type="body" sz="quarter" idx="10"/>
          </p:nvPr>
        </p:nvSpPr>
        <p:spPr>
          <a:xfrm>
            <a:off x="504000" y="1620000"/>
            <a:ext cx="5328000" cy="1016912"/>
          </a:xfrm>
          <a:solidFill>
            <a:schemeClr val="bg1">
              <a:lumMod val="95000"/>
            </a:schemeClr>
          </a:solidFill>
        </p:spPr>
        <p:txBody>
          <a:bodyPr lIns="72000" tIns="72000" rIns="72000" bIns="72000">
            <a:normAutofit fontScale="85000" lnSpcReduction="10000"/>
          </a:bodyPr>
          <a:lstStyle/>
          <a:p>
            <a:r>
              <a:rPr lang="en-US" sz="1800" b="1" dirty="0">
                <a:solidFill>
                  <a:schemeClr val="tx1">
                    <a:lumMod val="65000"/>
                    <a:lumOff val="35000"/>
                  </a:schemeClr>
                </a:solidFill>
              </a:rPr>
              <a:t>Don’t reuse SAP Business Technology Platform service icons outside the SAP Business Technology Platform environment; use text boxes instead.</a:t>
            </a:r>
            <a:br>
              <a:rPr lang="en-US" sz="1800" b="1" dirty="0">
                <a:solidFill>
                  <a:srgbClr val="2B7D2B"/>
                </a:solidFill>
              </a:rPr>
            </a:br>
            <a:endParaRPr lang="en-US" b="1" dirty="0">
              <a:solidFill>
                <a:srgbClr val="2B7D2B"/>
              </a:solidFill>
            </a:endParaRPr>
          </a:p>
        </p:txBody>
      </p:sp>
      <p:sp>
        <p:nvSpPr>
          <p:cNvPr id="10" name="Text Placeholder 9"/>
          <p:cNvSpPr>
            <a:spLocks noGrp="1"/>
          </p:cNvSpPr>
          <p:nvPr>
            <p:ph type="body" sz="quarter" idx="11"/>
          </p:nvPr>
        </p:nvSpPr>
        <p:spPr/>
        <p:txBody>
          <a:bodyPr/>
          <a:lstStyle/>
          <a:p>
            <a:endParaRPr lang="en-US" sz="1400" dirty="0"/>
          </a:p>
        </p:txBody>
      </p:sp>
      <p:sp>
        <p:nvSpPr>
          <p:cNvPr id="4" name="Title 3"/>
          <p:cNvSpPr>
            <a:spLocks noGrp="1"/>
          </p:cNvSpPr>
          <p:nvPr>
            <p:ph type="title"/>
          </p:nvPr>
        </p:nvSpPr>
        <p:spPr>
          <a:xfrm>
            <a:off x="504001" y="504000"/>
            <a:ext cx="11186476" cy="738664"/>
          </a:xfrm>
        </p:spPr>
        <p:txBody>
          <a:bodyPr/>
          <a:lstStyle/>
          <a:p>
            <a:r>
              <a:rPr lang="en-US" dirty="0"/>
              <a:t>SAP Business Technology Platform Solution Diagram Design Guidelines</a:t>
            </a:r>
            <a:br>
              <a:rPr lang="en-US" dirty="0"/>
            </a:br>
            <a:r>
              <a:rPr lang="en-US" b="0" dirty="0"/>
              <a:t>Author Guidelines: Dos and Don’ts (2)</a:t>
            </a:r>
          </a:p>
        </p:txBody>
      </p:sp>
      <p:pic>
        <p:nvPicPr>
          <p:cNvPr id="1028" name="Picture 4" descr="C:\Users\D037885\AppData\Local\Temp\SNAGHTML947cbcb.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1013" y="3099427"/>
            <a:ext cx="2982837" cy="1658328"/>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21C553BE-66D9-4227-8946-2AF8FC06A560}"/>
              </a:ext>
            </a:extLst>
          </p:cNvPr>
          <p:cNvSpPr/>
          <p:nvPr/>
        </p:nvSpPr>
        <p:spPr>
          <a:xfrm rot="5400000">
            <a:off x="-35174" y="2097740"/>
            <a:ext cx="1016913" cy="61433"/>
          </a:xfrm>
          <a:prstGeom prst="rect">
            <a:avLst/>
          </a:prstGeom>
          <a:solidFill>
            <a:srgbClr val="BB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t" anchorCtr="0" forceAA="0" compatLnSpc="1">
            <a:prstTxWarp prst="textNoShape">
              <a:avLst/>
            </a:prstTxWarp>
            <a:noAutofit/>
          </a:bodyPr>
          <a:lstStyle/>
          <a:p>
            <a:pPr algn="l"/>
            <a:endParaRPr lang="en-US" sz="1200" dirty="0">
              <a:solidFill>
                <a:schemeClr val="tx2"/>
              </a:solidFill>
            </a:endParaRPr>
          </a:p>
        </p:txBody>
      </p:sp>
    </p:spTree>
    <p:extLst>
      <p:ext uri="{BB962C8B-B14F-4D97-AF65-F5344CB8AC3E}">
        <p14:creationId xmlns:p14="http://schemas.microsoft.com/office/powerpoint/2010/main" val="31982564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04000" y="1620000"/>
            <a:ext cx="5328000" cy="738664"/>
          </a:xfrm>
          <a:solidFill>
            <a:schemeClr val="bg1">
              <a:lumMod val="95000"/>
            </a:schemeClr>
          </a:solidFill>
        </p:spPr>
        <p:txBody>
          <a:bodyPr lIns="72000" tIns="72000" rIns="72000" bIns="72000"/>
          <a:lstStyle/>
          <a:p>
            <a:r>
              <a:rPr lang="en-US" sz="1800" b="1" dirty="0">
                <a:solidFill>
                  <a:schemeClr val="tx1">
                    <a:lumMod val="65000"/>
                    <a:lumOff val="35000"/>
                  </a:schemeClr>
                </a:solidFill>
              </a:rPr>
              <a:t>Use emphasis colors to visually highlight important parts of the solution diagram.</a:t>
            </a:r>
            <a:endParaRPr lang="en-US" sz="1800" dirty="0">
              <a:solidFill>
                <a:schemeClr val="tx1">
                  <a:lumMod val="65000"/>
                  <a:lumOff val="35000"/>
                </a:schemeClr>
              </a:solidFill>
            </a:endParaRPr>
          </a:p>
        </p:txBody>
      </p:sp>
      <p:sp>
        <p:nvSpPr>
          <p:cNvPr id="10" name="Text Placeholder 9"/>
          <p:cNvSpPr>
            <a:spLocks noGrp="1"/>
          </p:cNvSpPr>
          <p:nvPr>
            <p:ph type="body" sz="quarter" idx="11"/>
          </p:nvPr>
        </p:nvSpPr>
        <p:spPr>
          <a:xfrm>
            <a:off x="6362477" y="1620000"/>
            <a:ext cx="5328000" cy="738664"/>
          </a:xfrm>
          <a:solidFill>
            <a:schemeClr val="bg1">
              <a:lumMod val="95000"/>
            </a:schemeClr>
          </a:solidFill>
        </p:spPr>
        <p:txBody>
          <a:bodyPr lIns="72000" tIns="72000" rIns="72000" bIns="72000"/>
          <a:lstStyle/>
          <a:p>
            <a:r>
              <a:rPr lang="en-US" sz="1800" b="1" dirty="0">
                <a:solidFill>
                  <a:schemeClr val="tx1">
                    <a:lumMod val="65000"/>
                    <a:lumOff val="35000"/>
                  </a:schemeClr>
                </a:solidFill>
              </a:rPr>
              <a:t>Replace logo images when you switch </a:t>
            </a:r>
            <a:br>
              <a:rPr lang="en-US" sz="1800" b="1" dirty="0">
                <a:solidFill>
                  <a:schemeClr val="tx1">
                    <a:lumMod val="65000"/>
                    <a:lumOff val="35000"/>
                  </a:schemeClr>
                </a:solidFill>
              </a:rPr>
            </a:br>
            <a:r>
              <a:rPr lang="en-US" sz="1800" b="1" dirty="0">
                <a:solidFill>
                  <a:schemeClr val="tx1">
                    <a:lumMod val="65000"/>
                    <a:lumOff val="35000"/>
                  </a:schemeClr>
                </a:solidFill>
              </a:rPr>
              <a:t>to a black background style*. </a:t>
            </a:r>
          </a:p>
          <a:p>
            <a:endParaRPr lang="en-US" dirty="0"/>
          </a:p>
        </p:txBody>
      </p:sp>
      <p:sp>
        <p:nvSpPr>
          <p:cNvPr id="4" name="Title 3"/>
          <p:cNvSpPr>
            <a:spLocks noGrp="1"/>
          </p:cNvSpPr>
          <p:nvPr>
            <p:ph type="title"/>
          </p:nvPr>
        </p:nvSpPr>
        <p:spPr>
          <a:xfrm>
            <a:off x="504001" y="504000"/>
            <a:ext cx="11186476" cy="738664"/>
          </a:xfrm>
        </p:spPr>
        <p:txBody>
          <a:bodyPr/>
          <a:lstStyle/>
          <a:p>
            <a:r>
              <a:rPr lang="en-US" dirty="0"/>
              <a:t>SAP Business Technology Platform Solution Diagram Design Guidelines</a:t>
            </a:r>
            <a:br>
              <a:rPr lang="en-US" dirty="0"/>
            </a:br>
            <a:r>
              <a:rPr lang="en-US" b="0" dirty="0"/>
              <a:t>Dos and Don’ts (4)</a:t>
            </a:r>
          </a:p>
        </p:txBody>
      </p:sp>
      <p:pic>
        <p:nvPicPr>
          <p:cNvPr id="11" name="Picture 10"/>
          <p:cNvPicPr>
            <a:picLocks noChangeAspect="1"/>
          </p:cNvPicPr>
          <p:nvPr/>
        </p:nvPicPr>
        <p:blipFill>
          <a:blip r:embed="rId3"/>
          <a:stretch>
            <a:fillRect/>
          </a:stretch>
        </p:blipFill>
        <p:spPr>
          <a:xfrm>
            <a:off x="464886" y="2543878"/>
            <a:ext cx="5273888" cy="3428027"/>
          </a:xfrm>
          <a:prstGeom prst="rect">
            <a:avLst/>
          </a:prstGeom>
        </p:spPr>
      </p:pic>
      <p:pic>
        <p:nvPicPr>
          <p:cNvPr id="6" name="Picture 5"/>
          <p:cNvPicPr>
            <a:picLocks noChangeAspect="1"/>
          </p:cNvPicPr>
          <p:nvPr/>
        </p:nvPicPr>
        <p:blipFill rotWithShape="1">
          <a:blip r:embed="rId4"/>
          <a:srcRect l="296" t="5324" r="41478" b="2752"/>
          <a:stretch/>
        </p:blipFill>
        <p:spPr>
          <a:xfrm>
            <a:off x="6097588" y="4960535"/>
            <a:ext cx="2670545" cy="1164678"/>
          </a:xfrm>
          <a:prstGeom prst="rect">
            <a:avLst/>
          </a:prstGeom>
        </p:spPr>
      </p:pic>
      <p:pic>
        <p:nvPicPr>
          <p:cNvPr id="7" name="Picture 6"/>
          <p:cNvPicPr>
            <a:picLocks noChangeAspect="1"/>
          </p:cNvPicPr>
          <p:nvPr/>
        </p:nvPicPr>
        <p:blipFill rotWithShape="1">
          <a:blip r:embed="rId5"/>
          <a:srcRect l="-576" t="2260" r="41698" b="5183"/>
          <a:stretch/>
        </p:blipFill>
        <p:spPr>
          <a:xfrm>
            <a:off x="8996244" y="5173006"/>
            <a:ext cx="2670544" cy="1185983"/>
          </a:xfrm>
          <a:prstGeom prst="rect">
            <a:avLst/>
          </a:prstGeom>
        </p:spPr>
      </p:pic>
      <p:cxnSp>
        <p:nvCxnSpPr>
          <p:cNvPr id="20" name="Straight Arrow Connector 4"/>
          <p:cNvCxnSpPr/>
          <p:nvPr/>
        </p:nvCxnSpPr>
        <p:spPr>
          <a:xfrm rot="5400000">
            <a:off x="6827849" y="4401918"/>
            <a:ext cx="726320" cy="307506"/>
          </a:xfrm>
          <a:prstGeom prst="bentConnector3">
            <a:avLst>
              <a:gd name="adj1" fmla="val 50000"/>
            </a:avLst>
          </a:prstGeom>
          <a:ln w="19050" cap="rnd" cmpd="sng">
            <a:solidFill>
              <a:srgbClr val="2B7D2B"/>
            </a:solidFill>
            <a:miter lim="80000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 name="Straight Arrow Connector 4"/>
          <p:cNvCxnSpPr>
            <a:stCxn id="55" idx="2"/>
            <a:endCxn id="7" idx="0"/>
          </p:cNvCxnSpPr>
          <p:nvPr/>
        </p:nvCxnSpPr>
        <p:spPr>
          <a:xfrm rot="16200000" flipH="1">
            <a:off x="8345394" y="3186884"/>
            <a:ext cx="1063040" cy="2909203"/>
          </a:xfrm>
          <a:prstGeom prst="bentConnector3">
            <a:avLst>
              <a:gd name="adj1" fmla="val 50000"/>
            </a:avLst>
          </a:prstGeom>
          <a:ln w="19050" cap="rnd" cmpd="sng">
            <a:solidFill>
              <a:srgbClr val="C00000"/>
            </a:solidFill>
            <a:miter lim="80000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6" name="Rectangle 25"/>
          <p:cNvSpPr/>
          <p:nvPr/>
        </p:nvSpPr>
        <p:spPr>
          <a:xfrm>
            <a:off x="6315731" y="2375867"/>
            <a:ext cx="5228936" cy="276999"/>
          </a:xfrm>
          <a:prstGeom prst="rect">
            <a:avLst/>
          </a:prstGeom>
        </p:spPr>
        <p:txBody>
          <a:bodyPr wrap="square">
            <a:spAutoFit/>
          </a:bodyPr>
          <a:lstStyle/>
          <a:p>
            <a:r>
              <a:rPr lang="en-US" sz="1200" dirty="0"/>
              <a:t>* [On Windows] Select slide layout with shortcut </a:t>
            </a:r>
            <a:r>
              <a:rPr lang="en-US" sz="1200" b="1" dirty="0">
                <a:solidFill>
                  <a:srgbClr val="1A9898"/>
                </a:solidFill>
              </a:rPr>
              <a:t>ALT+H and L</a:t>
            </a:r>
          </a:p>
        </p:txBody>
      </p:sp>
      <p:pic>
        <p:nvPicPr>
          <p:cNvPr id="30" name="Picture 4" descr="C:\Users\D037885\AppData\Local\Temp\SNAGHTML489c276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917211" y="2887396"/>
            <a:ext cx="2773266" cy="1597401"/>
          </a:xfrm>
          <a:prstGeom prst="snip2DiagRect">
            <a:avLst>
              <a:gd name="adj1" fmla="val 0"/>
              <a:gd name="adj2" fmla="val 46205"/>
            </a:avLst>
          </a:prstGeom>
          <a:noFill/>
          <a:extLst>
            <a:ext uri="{909E8E84-426E-40DD-AFC4-6F175D3DCCD1}">
              <a14:hiddenFill xmlns:a14="http://schemas.microsoft.com/office/drawing/2010/main">
                <a:solidFill>
                  <a:srgbClr val="FFFFFF"/>
                </a:solidFill>
              </a14:hiddenFill>
            </a:ext>
          </a:extLst>
        </p:spPr>
      </p:pic>
      <p:pic>
        <p:nvPicPr>
          <p:cNvPr id="55" name="Picture 6" descr="C:\Users\D037885\AppData\Local\Temp\SNAGHTML48a561bf.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96889" y="2883949"/>
            <a:ext cx="2650848" cy="1226017"/>
          </a:xfrm>
          <a:prstGeom prst="rect">
            <a:avLst/>
          </a:prstGeom>
          <a:noFill/>
          <a:extLst>
            <a:ext uri="{909E8E84-426E-40DD-AFC4-6F175D3DCCD1}">
              <a14:hiddenFill xmlns:a14="http://schemas.microsoft.com/office/drawing/2010/main">
                <a:solidFill>
                  <a:srgbClr val="FFFFFF"/>
                </a:solidFill>
              </a14:hiddenFill>
            </a:ext>
          </a:extLst>
        </p:spPr>
      </p:pic>
      <p:sp>
        <p:nvSpPr>
          <p:cNvPr id="22" name="Textfeld 67"/>
          <p:cNvSpPr txBox="1">
            <a:spLocks/>
          </p:cNvSpPr>
          <p:nvPr/>
        </p:nvSpPr>
        <p:spPr>
          <a:xfrm>
            <a:off x="985019" y="3052989"/>
            <a:ext cx="279648" cy="279648"/>
          </a:xfrm>
          <a:prstGeom prst="ellipse">
            <a:avLst/>
          </a:prstGeom>
          <a:solidFill>
            <a:srgbClr val="0092D1"/>
          </a:solidFill>
          <a:ln w="22225">
            <a:noFill/>
          </a:ln>
        </p:spPr>
        <p:txBody>
          <a:bodyPr wrap="none" lIns="0" tIns="0" rIns="0" bIns="0" rtlCol="0" anchor="ctr">
            <a:noAutofit/>
          </a:bodyPr>
          <a:lstStyle>
            <a:defPPr>
              <a:defRPr lang="de-DE"/>
            </a:defPPr>
            <a:lvl1pPr algn="ctr">
              <a:defRPr sz="1400">
                <a:solidFill>
                  <a:schemeClr val="bg1"/>
                </a:solidFill>
                <a:latin typeface="Arial" charset="0"/>
                <a:ea typeface="Arial" charset="0"/>
                <a:cs typeface="Arial" charset="0"/>
              </a:defRPr>
            </a:lvl1pPr>
          </a:lstStyle>
          <a:p>
            <a:r>
              <a:rPr lang="en-US" dirty="0"/>
              <a:t>1</a:t>
            </a:r>
          </a:p>
        </p:txBody>
      </p:sp>
      <p:sp>
        <p:nvSpPr>
          <p:cNvPr id="23" name="Textfeld 67"/>
          <p:cNvSpPr txBox="1">
            <a:spLocks/>
          </p:cNvSpPr>
          <p:nvPr/>
        </p:nvSpPr>
        <p:spPr>
          <a:xfrm>
            <a:off x="3296339" y="3291231"/>
            <a:ext cx="279648" cy="279648"/>
          </a:xfrm>
          <a:prstGeom prst="ellipse">
            <a:avLst/>
          </a:prstGeom>
          <a:solidFill>
            <a:srgbClr val="0092D1"/>
          </a:solidFill>
          <a:ln w="22225">
            <a:noFill/>
          </a:ln>
        </p:spPr>
        <p:txBody>
          <a:bodyPr wrap="none" lIns="0" tIns="0" rIns="0" bIns="0" rtlCol="0" anchor="ctr">
            <a:noAutofit/>
          </a:bodyPr>
          <a:lstStyle>
            <a:defPPr>
              <a:defRPr lang="de-DE"/>
            </a:defPPr>
            <a:lvl1pPr algn="ctr">
              <a:defRPr sz="1400">
                <a:solidFill>
                  <a:schemeClr val="bg1"/>
                </a:solidFill>
                <a:latin typeface="Arial" charset="0"/>
                <a:ea typeface="Arial" charset="0"/>
                <a:cs typeface="Arial" charset="0"/>
              </a:defRPr>
            </a:lvl1pPr>
          </a:lstStyle>
          <a:p>
            <a:r>
              <a:rPr lang="en-US" dirty="0"/>
              <a:t>2</a:t>
            </a:r>
          </a:p>
        </p:txBody>
      </p:sp>
      <p:sp>
        <p:nvSpPr>
          <p:cNvPr id="24" name="Textfeld 67"/>
          <p:cNvSpPr txBox="1">
            <a:spLocks/>
          </p:cNvSpPr>
          <p:nvPr/>
        </p:nvSpPr>
        <p:spPr>
          <a:xfrm>
            <a:off x="5407534" y="2715167"/>
            <a:ext cx="279648" cy="279648"/>
          </a:xfrm>
          <a:prstGeom prst="ellipse">
            <a:avLst/>
          </a:prstGeom>
          <a:solidFill>
            <a:srgbClr val="0092D1"/>
          </a:solidFill>
          <a:ln w="22225">
            <a:noFill/>
          </a:ln>
        </p:spPr>
        <p:txBody>
          <a:bodyPr wrap="none" lIns="0" tIns="0" rIns="0" bIns="0" rtlCol="0" anchor="ctr">
            <a:noAutofit/>
          </a:bodyPr>
          <a:lstStyle>
            <a:defPPr>
              <a:defRPr lang="de-DE"/>
            </a:defPPr>
            <a:lvl1pPr algn="ctr">
              <a:defRPr sz="1400">
                <a:solidFill>
                  <a:schemeClr val="bg1"/>
                </a:solidFill>
                <a:latin typeface="Arial" charset="0"/>
                <a:ea typeface="Arial" charset="0"/>
                <a:cs typeface="Arial" charset="0"/>
              </a:defRPr>
            </a:lvl1pPr>
          </a:lstStyle>
          <a:p>
            <a:r>
              <a:rPr lang="en-US" dirty="0"/>
              <a:t>3</a:t>
            </a:r>
          </a:p>
        </p:txBody>
      </p:sp>
      <p:sp>
        <p:nvSpPr>
          <p:cNvPr id="25" name="Textfeld 67"/>
          <p:cNvSpPr txBox="1">
            <a:spLocks/>
          </p:cNvSpPr>
          <p:nvPr/>
        </p:nvSpPr>
        <p:spPr>
          <a:xfrm>
            <a:off x="4546438" y="3844273"/>
            <a:ext cx="279648" cy="279648"/>
          </a:xfrm>
          <a:prstGeom prst="ellipse">
            <a:avLst/>
          </a:prstGeom>
          <a:solidFill>
            <a:srgbClr val="0092D1"/>
          </a:solidFill>
          <a:ln w="22225">
            <a:noFill/>
          </a:ln>
        </p:spPr>
        <p:txBody>
          <a:bodyPr wrap="none" lIns="0" tIns="0" rIns="0" bIns="0" rtlCol="0" anchor="ctr">
            <a:noAutofit/>
          </a:bodyPr>
          <a:lstStyle>
            <a:defPPr>
              <a:defRPr lang="de-DE"/>
            </a:defPPr>
            <a:lvl1pPr algn="ctr">
              <a:defRPr sz="1400">
                <a:solidFill>
                  <a:schemeClr val="bg1"/>
                </a:solidFill>
                <a:latin typeface="Arial" charset="0"/>
                <a:ea typeface="Arial" charset="0"/>
                <a:cs typeface="Arial" charset="0"/>
              </a:defRPr>
            </a:lvl1pPr>
          </a:lstStyle>
          <a:p>
            <a:r>
              <a:rPr lang="en-US" dirty="0"/>
              <a:t>4</a:t>
            </a:r>
          </a:p>
        </p:txBody>
      </p:sp>
      <p:sp>
        <p:nvSpPr>
          <p:cNvPr id="27" name="Textfeld 67"/>
          <p:cNvSpPr txBox="1">
            <a:spLocks/>
          </p:cNvSpPr>
          <p:nvPr/>
        </p:nvSpPr>
        <p:spPr>
          <a:xfrm>
            <a:off x="3519915" y="5972840"/>
            <a:ext cx="279648" cy="279648"/>
          </a:xfrm>
          <a:prstGeom prst="ellipse">
            <a:avLst/>
          </a:prstGeom>
          <a:solidFill>
            <a:srgbClr val="0092D1"/>
          </a:solidFill>
          <a:ln w="22225">
            <a:noFill/>
          </a:ln>
        </p:spPr>
        <p:txBody>
          <a:bodyPr wrap="none" lIns="0" tIns="0" rIns="0" bIns="0" rtlCol="0" anchor="ctr">
            <a:noAutofit/>
          </a:bodyPr>
          <a:lstStyle>
            <a:defPPr>
              <a:defRPr lang="de-DE"/>
            </a:defPPr>
            <a:lvl1pPr algn="ctr">
              <a:defRPr sz="1400">
                <a:solidFill>
                  <a:schemeClr val="bg1"/>
                </a:solidFill>
                <a:latin typeface="Arial" charset="0"/>
                <a:ea typeface="Arial" charset="0"/>
                <a:cs typeface="Arial" charset="0"/>
              </a:defRPr>
            </a:lvl1pPr>
          </a:lstStyle>
          <a:p>
            <a:r>
              <a:rPr lang="en-US" dirty="0"/>
              <a:t>5</a:t>
            </a:r>
          </a:p>
        </p:txBody>
      </p:sp>
      <p:sp>
        <p:nvSpPr>
          <p:cNvPr id="18" name="Rectangle 17">
            <a:extLst>
              <a:ext uri="{FF2B5EF4-FFF2-40B4-BE49-F238E27FC236}">
                <a16:creationId xmlns:a16="http://schemas.microsoft.com/office/drawing/2014/main" id="{65258D15-FE07-46C9-81F2-A3EED8AFBB61}"/>
              </a:ext>
            </a:extLst>
          </p:cNvPr>
          <p:cNvSpPr/>
          <p:nvPr/>
        </p:nvSpPr>
        <p:spPr>
          <a:xfrm rot="5400000">
            <a:off x="103951" y="1958616"/>
            <a:ext cx="738664" cy="61433"/>
          </a:xfrm>
          <a:prstGeom prst="rect">
            <a:avLst/>
          </a:prstGeom>
          <a:solidFill>
            <a:srgbClr val="2B7D2B"/>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19" name="Rectangle 18">
            <a:extLst>
              <a:ext uri="{FF2B5EF4-FFF2-40B4-BE49-F238E27FC236}">
                <a16:creationId xmlns:a16="http://schemas.microsoft.com/office/drawing/2014/main" id="{4BDBE210-4B10-48A2-A6DB-912E262CB28B}"/>
              </a:ext>
            </a:extLst>
          </p:cNvPr>
          <p:cNvSpPr/>
          <p:nvPr/>
        </p:nvSpPr>
        <p:spPr>
          <a:xfrm rot="5400000">
            <a:off x="5957924" y="1958617"/>
            <a:ext cx="738664" cy="61433"/>
          </a:xfrm>
          <a:prstGeom prst="rect">
            <a:avLst/>
          </a:prstGeom>
          <a:solidFill>
            <a:srgbClr val="2B7D2B"/>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t" anchorCtr="0" forceAA="0" compatLnSpc="1">
            <a:prstTxWarp prst="textNoShape">
              <a:avLst/>
            </a:prstTxWarp>
            <a:noAutofit/>
          </a:bodyPr>
          <a:lstStyle/>
          <a:p>
            <a:pPr algn="l"/>
            <a:endParaRPr lang="en-US" sz="1200" dirty="0">
              <a:solidFill>
                <a:schemeClr val="tx2"/>
              </a:solidFill>
            </a:endParaRPr>
          </a:p>
        </p:txBody>
      </p:sp>
      <p:pic>
        <p:nvPicPr>
          <p:cNvPr id="5" name="Picture 4">
            <a:extLst>
              <a:ext uri="{FF2B5EF4-FFF2-40B4-BE49-F238E27FC236}">
                <a16:creationId xmlns:a16="http://schemas.microsoft.com/office/drawing/2014/main" id="{19EBD5A7-3291-4338-A4A8-70C27F32235C}"/>
              </a:ext>
            </a:extLst>
          </p:cNvPr>
          <p:cNvPicPr>
            <a:picLocks noChangeAspect="1"/>
          </p:cNvPicPr>
          <p:nvPr/>
        </p:nvPicPr>
        <p:blipFill>
          <a:blip r:embed="rId8"/>
          <a:stretch>
            <a:fillRect/>
          </a:stretch>
        </p:blipFill>
        <p:spPr>
          <a:xfrm>
            <a:off x="2281237" y="3200400"/>
            <a:ext cx="1803000" cy="108000"/>
          </a:xfrm>
          <a:prstGeom prst="rect">
            <a:avLst/>
          </a:prstGeom>
        </p:spPr>
      </p:pic>
    </p:spTree>
    <p:extLst>
      <p:ext uri="{BB962C8B-B14F-4D97-AF65-F5344CB8AC3E}">
        <p14:creationId xmlns:p14="http://schemas.microsoft.com/office/powerpoint/2010/main" val="414518264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4001" y="504000"/>
            <a:ext cx="11353084" cy="923330"/>
          </a:xfrm>
        </p:spPr>
        <p:txBody>
          <a:bodyPr/>
          <a:lstStyle/>
          <a:p>
            <a:r>
              <a:rPr lang="en-US" dirty="0"/>
              <a:t>SAP Business Technology Platform Solution Diagram Design Guidelines</a:t>
            </a:r>
            <a:br>
              <a:rPr lang="en-US" dirty="0"/>
            </a:br>
            <a:r>
              <a:rPr lang="en-US" b="0" dirty="0"/>
              <a:t>How to Create Colored Icons in Five Steps (from PNG icon, does not apply to SVG)</a:t>
            </a:r>
            <a:br>
              <a:rPr lang="en-US" b="0" dirty="0"/>
            </a:br>
            <a:r>
              <a:rPr lang="en-US" sz="1200" b="0" dirty="0"/>
              <a:t>Solution Diagram example with colored icons: see slide </a:t>
            </a:r>
            <a:r>
              <a:rPr lang="en-US" sz="1200" b="0" dirty="0">
                <a:hlinkClick r:id="" action="ppaction://noaction"/>
              </a:rPr>
              <a:t>SAP Business Technology Platform Solution Diagram Examples &gt; Principal Propagation</a:t>
            </a:r>
            <a:endParaRPr lang="en-US" sz="2000" b="0" dirty="0"/>
          </a:p>
        </p:txBody>
      </p:sp>
      <p:sp>
        <p:nvSpPr>
          <p:cNvPr id="3" name="Textfeld 67"/>
          <p:cNvSpPr txBox="1">
            <a:spLocks/>
          </p:cNvSpPr>
          <p:nvPr/>
        </p:nvSpPr>
        <p:spPr>
          <a:xfrm>
            <a:off x="459191" y="1624052"/>
            <a:ext cx="389484" cy="389484"/>
          </a:xfrm>
          <a:prstGeom prst="ellipse">
            <a:avLst/>
          </a:prstGeom>
          <a:solidFill>
            <a:srgbClr val="0A6ED1"/>
          </a:solidFill>
          <a:ln w="22225">
            <a:noFill/>
          </a:ln>
        </p:spPr>
        <p:txBody>
          <a:bodyPr wrap="none" lIns="0" tIns="0" rIns="0" bIns="0" rtlCol="0" anchor="ctr">
            <a:noAutofit/>
          </a:bodyPr>
          <a:lstStyle>
            <a:defPPr>
              <a:defRPr lang="de-DE"/>
            </a:defPPr>
            <a:lvl1pPr algn="ctr">
              <a:defRPr sz="1400">
                <a:solidFill>
                  <a:schemeClr val="bg1"/>
                </a:solidFill>
                <a:latin typeface="Arial" charset="0"/>
                <a:ea typeface="Arial" charset="0"/>
                <a:cs typeface="Arial" charset="0"/>
              </a:defRPr>
            </a:lvl1pPr>
          </a:lstStyle>
          <a:p>
            <a:r>
              <a:rPr lang="en-US" sz="2400" dirty="0"/>
              <a:t>1</a:t>
            </a:r>
          </a:p>
        </p:txBody>
      </p:sp>
      <p:pic>
        <p:nvPicPr>
          <p:cNvPr id="4" name="Picture 3"/>
          <p:cNvPicPr>
            <a:picLocks noChangeAspect="1"/>
          </p:cNvPicPr>
          <p:nvPr/>
        </p:nvPicPr>
        <p:blipFill>
          <a:blip r:embed="rId3"/>
          <a:stretch>
            <a:fillRect/>
          </a:stretch>
        </p:blipFill>
        <p:spPr>
          <a:xfrm>
            <a:off x="672235" y="2138526"/>
            <a:ext cx="720080" cy="720080"/>
          </a:xfrm>
          <a:prstGeom prst="rect">
            <a:avLst/>
          </a:prstGeom>
          <a:ln>
            <a:noFill/>
          </a:ln>
        </p:spPr>
      </p:pic>
      <p:pic>
        <p:nvPicPr>
          <p:cNvPr id="6" name="Picture 5"/>
          <p:cNvPicPr>
            <a:picLocks noChangeAspect="1"/>
          </p:cNvPicPr>
          <p:nvPr/>
        </p:nvPicPr>
        <p:blipFill>
          <a:blip r:embed="rId4"/>
          <a:stretch>
            <a:fillRect/>
          </a:stretch>
        </p:blipFill>
        <p:spPr>
          <a:xfrm>
            <a:off x="1778399" y="2111369"/>
            <a:ext cx="2775780" cy="1795303"/>
          </a:xfrm>
          <a:prstGeom prst="rect">
            <a:avLst/>
          </a:prstGeom>
        </p:spPr>
      </p:pic>
      <p:pic>
        <p:nvPicPr>
          <p:cNvPr id="7" name="Picture 6"/>
          <p:cNvPicPr>
            <a:picLocks noChangeAspect="1"/>
          </p:cNvPicPr>
          <p:nvPr/>
        </p:nvPicPr>
        <p:blipFill>
          <a:blip r:embed="rId5"/>
          <a:stretch>
            <a:fillRect/>
          </a:stretch>
        </p:blipFill>
        <p:spPr>
          <a:xfrm>
            <a:off x="5620888" y="2105950"/>
            <a:ext cx="2757933" cy="1725678"/>
          </a:xfrm>
          <a:prstGeom prst="rect">
            <a:avLst/>
          </a:prstGeom>
        </p:spPr>
      </p:pic>
      <p:pic>
        <p:nvPicPr>
          <p:cNvPr id="8" name="Picture 7"/>
          <p:cNvPicPr>
            <a:picLocks noChangeAspect="1"/>
          </p:cNvPicPr>
          <p:nvPr/>
        </p:nvPicPr>
        <p:blipFill>
          <a:blip r:embed="rId6"/>
          <a:stretch>
            <a:fillRect/>
          </a:stretch>
        </p:blipFill>
        <p:spPr>
          <a:xfrm>
            <a:off x="8919717" y="2123798"/>
            <a:ext cx="2757933" cy="1486116"/>
          </a:xfrm>
          <a:prstGeom prst="rect">
            <a:avLst/>
          </a:prstGeom>
        </p:spPr>
      </p:pic>
      <p:pic>
        <p:nvPicPr>
          <p:cNvPr id="12" name="Picture 11"/>
          <p:cNvPicPr>
            <a:picLocks noChangeAspect="1"/>
          </p:cNvPicPr>
          <p:nvPr/>
        </p:nvPicPr>
        <p:blipFill rotWithShape="1">
          <a:blip r:embed="rId3"/>
          <a:srcRect l="-27718" t="-27718" r="-27718" b="-27718"/>
          <a:stretch/>
        </p:blipFill>
        <p:spPr>
          <a:xfrm>
            <a:off x="7336213" y="4969632"/>
            <a:ext cx="1119274" cy="1119274"/>
          </a:xfrm>
          <a:prstGeom prst="ellipse">
            <a:avLst/>
          </a:prstGeom>
          <a:solidFill>
            <a:srgbClr val="0A6ED1"/>
          </a:solidFill>
          <a:ln>
            <a:noFill/>
          </a:ln>
        </p:spPr>
      </p:pic>
      <p:pic>
        <p:nvPicPr>
          <p:cNvPr id="9" name="Picture 8"/>
          <p:cNvPicPr>
            <a:picLocks noChangeAspect="1"/>
          </p:cNvPicPr>
          <p:nvPr/>
        </p:nvPicPr>
        <p:blipFill>
          <a:blip r:embed="rId7"/>
          <a:stretch>
            <a:fillRect/>
          </a:stretch>
        </p:blipFill>
        <p:spPr>
          <a:xfrm>
            <a:off x="9133621" y="4969632"/>
            <a:ext cx="2537152" cy="1512168"/>
          </a:xfrm>
          <a:prstGeom prst="rect">
            <a:avLst/>
          </a:prstGeom>
        </p:spPr>
      </p:pic>
      <p:pic>
        <p:nvPicPr>
          <p:cNvPr id="17" name="Picture 16"/>
          <p:cNvPicPr>
            <a:picLocks noChangeAspect="1"/>
          </p:cNvPicPr>
          <p:nvPr/>
        </p:nvPicPr>
        <p:blipFill rotWithShape="1">
          <a:blip r:embed="rId8">
            <a:extLst>
              <a:ext uri="{BEBA8EAE-BF5A-486C-A8C5-ECC9F3942E4B}">
                <a14:imgProps xmlns:a14="http://schemas.microsoft.com/office/drawing/2010/main">
                  <a14:imgLayer r:embed="rId9">
                    <a14:imgEffect>
                      <a14:brightnessContrast bright="100000"/>
                    </a14:imgEffect>
                  </a14:imgLayer>
                </a14:imgProps>
              </a:ext>
            </a:extLst>
          </a:blip>
          <a:srcRect l="-27718" t="-27718" r="-27718" b="-27718"/>
          <a:stretch/>
        </p:blipFill>
        <p:spPr>
          <a:xfrm>
            <a:off x="3647036" y="4969632"/>
            <a:ext cx="1119274" cy="1119274"/>
          </a:xfrm>
          <a:prstGeom prst="ellipse">
            <a:avLst/>
          </a:prstGeom>
          <a:solidFill>
            <a:srgbClr val="0A6ED1"/>
          </a:solidFill>
          <a:ln>
            <a:noFill/>
          </a:ln>
        </p:spPr>
      </p:pic>
      <p:pic>
        <p:nvPicPr>
          <p:cNvPr id="15" name="Picture 14"/>
          <p:cNvPicPr>
            <a:picLocks noChangeAspect="1"/>
          </p:cNvPicPr>
          <p:nvPr/>
        </p:nvPicPr>
        <p:blipFill>
          <a:blip r:embed="rId10"/>
          <a:stretch>
            <a:fillRect/>
          </a:stretch>
        </p:blipFill>
        <p:spPr>
          <a:xfrm>
            <a:off x="541318" y="4467860"/>
            <a:ext cx="2500896" cy="1752706"/>
          </a:xfrm>
          <a:prstGeom prst="rect">
            <a:avLst/>
          </a:prstGeom>
        </p:spPr>
      </p:pic>
      <p:cxnSp>
        <p:nvCxnSpPr>
          <p:cNvPr id="20" name="Straight Arrow Connector 19"/>
          <p:cNvCxnSpPr/>
          <p:nvPr/>
        </p:nvCxnSpPr>
        <p:spPr>
          <a:xfrm>
            <a:off x="3433291" y="1818794"/>
            <a:ext cx="1121064" cy="0"/>
          </a:xfrm>
          <a:prstGeom prst="straightConnector1">
            <a:avLst/>
          </a:prstGeom>
          <a:ln w="41275"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endCxn id="32" idx="3"/>
          </p:cNvCxnSpPr>
          <p:nvPr/>
        </p:nvCxnSpPr>
        <p:spPr>
          <a:xfrm rot="5400000">
            <a:off x="9868816" y="4300043"/>
            <a:ext cx="264990" cy="462632"/>
          </a:xfrm>
          <a:prstGeom prst="bentConnector2">
            <a:avLst/>
          </a:prstGeom>
          <a:ln w="41275"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H="1">
            <a:off x="6241603" y="4663854"/>
            <a:ext cx="761024" cy="0"/>
          </a:xfrm>
          <a:prstGeom prst="straightConnector1">
            <a:avLst/>
          </a:prstGeom>
          <a:ln w="41275"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973063" y="1681546"/>
            <a:ext cx="2244204"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a:ea typeface="Arial Unicode MS" pitchFamily="34" charset="-128"/>
                <a:cs typeface="Arial Unicode MS" pitchFamily="34" charset="-128"/>
              </a:rPr>
              <a:t>Set aspect ratio to 1:1</a:t>
            </a:r>
          </a:p>
        </p:txBody>
      </p:sp>
      <p:sp>
        <p:nvSpPr>
          <p:cNvPr id="25" name="Textfeld 67"/>
          <p:cNvSpPr txBox="1">
            <a:spLocks/>
          </p:cNvSpPr>
          <p:nvPr/>
        </p:nvSpPr>
        <p:spPr>
          <a:xfrm>
            <a:off x="4683638" y="1624052"/>
            <a:ext cx="389484" cy="389484"/>
          </a:xfrm>
          <a:prstGeom prst="ellipse">
            <a:avLst/>
          </a:prstGeom>
          <a:solidFill>
            <a:srgbClr val="0A6ED1"/>
          </a:solidFill>
          <a:ln w="22225">
            <a:noFill/>
          </a:ln>
        </p:spPr>
        <p:txBody>
          <a:bodyPr wrap="none" lIns="0" tIns="0" rIns="0" bIns="0" rtlCol="0" anchor="ctr">
            <a:noAutofit/>
          </a:bodyPr>
          <a:lstStyle>
            <a:defPPr>
              <a:defRPr lang="de-DE"/>
            </a:defPPr>
            <a:lvl1pPr algn="ctr">
              <a:defRPr sz="1400">
                <a:solidFill>
                  <a:schemeClr val="bg1"/>
                </a:solidFill>
                <a:latin typeface="Arial" charset="0"/>
                <a:ea typeface="Arial" charset="0"/>
                <a:cs typeface="Arial" charset="0"/>
              </a:defRPr>
            </a:lvl1pPr>
          </a:lstStyle>
          <a:p>
            <a:r>
              <a:rPr lang="en-US" sz="2400" dirty="0"/>
              <a:t>2</a:t>
            </a:r>
          </a:p>
        </p:txBody>
      </p:sp>
      <p:sp>
        <p:nvSpPr>
          <p:cNvPr id="26" name="TextBox 25"/>
          <p:cNvSpPr txBox="1"/>
          <p:nvPr/>
        </p:nvSpPr>
        <p:spPr>
          <a:xfrm>
            <a:off x="5162867" y="1681546"/>
            <a:ext cx="2205732"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a:ea typeface="Arial Unicode MS" pitchFamily="34" charset="-128"/>
                <a:cs typeface="Arial Unicode MS" pitchFamily="34" charset="-128"/>
              </a:rPr>
              <a:t>Crop to shape “circle”</a:t>
            </a:r>
          </a:p>
        </p:txBody>
      </p:sp>
      <p:sp>
        <p:nvSpPr>
          <p:cNvPr id="27" name="Textfeld 67"/>
          <p:cNvSpPr txBox="1">
            <a:spLocks/>
          </p:cNvSpPr>
          <p:nvPr/>
        </p:nvSpPr>
        <p:spPr>
          <a:xfrm>
            <a:off x="8733493" y="1624052"/>
            <a:ext cx="389484" cy="389484"/>
          </a:xfrm>
          <a:prstGeom prst="ellipse">
            <a:avLst/>
          </a:prstGeom>
          <a:solidFill>
            <a:srgbClr val="0A6ED1"/>
          </a:solidFill>
          <a:ln w="22225">
            <a:noFill/>
          </a:ln>
        </p:spPr>
        <p:txBody>
          <a:bodyPr wrap="none" lIns="0" tIns="0" rIns="0" bIns="0" rtlCol="0" anchor="ctr">
            <a:noAutofit/>
          </a:bodyPr>
          <a:lstStyle>
            <a:defPPr>
              <a:defRPr lang="de-DE"/>
            </a:defPPr>
            <a:lvl1pPr algn="ctr">
              <a:defRPr sz="1400">
                <a:solidFill>
                  <a:schemeClr val="bg1"/>
                </a:solidFill>
                <a:latin typeface="Arial" charset="0"/>
                <a:ea typeface="Arial" charset="0"/>
                <a:cs typeface="Arial" charset="0"/>
              </a:defRPr>
            </a:lvl1pPr>
          </a:lstStyle>
          <a:p>
            <a:r>
              <a:rPr lang="en-US" sz="2400" dirty="0"/>
              <a:t>3</a:t>
            </a:r>
          </a:p>
        </p:txBody>
      </p:sp>
      <p:sp>
        <p:nvSpPr>
          <p:cNvPr id="28" name="TextBox 27"/>
          <p:cNvSpPr txBox="1"/>
          <p:nvPr/>
        </p:nvSpPr>
        <p:spPr>
          <a:xfrm>
            <a:off x="9212722" y="1681546"/>
            <a:ext cx="1833835"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800" kern="0" dirty="0">
                <a:ea typeface="Arial Unicode MS" pitchFamily="34" charset="-128"/>
                <a:cs typeface="Arial Unicode MS" pitchFamily="34" charset="-128"/>
              </a:rPr>
              <a:t>Enlarge crop area</a:t>
            </a:r>
          </a:p>
        </p:txBody>
      </p:sp>
      <p:pic>
        <p:nvPicPr>
          <p:cNvPr id="29" name="Picture 28"/>
          <p:cNvPicPr>
            <a:picLocks noChangeAspect="1"/>
          </p:cNvPicPr>
          <p:nvPr/>
        </p:nvPicPr>
        <p:blipFill>
          <a:blip r:embed="rId3"/>
          <a:stretch>
            <a:fillRect/>
          </a:stretch>
        </p:blipFill>
        <p:spPr>
          <a:xfrm>
            <a:off x="4729435" y="2138526"/>
            <a:ext cx="720080" cy="720080"/>
          </a:xfrm>
          <a:prstGeom prst="ellipse">
            <a:avLst/>
          </a:prstGeom>
          <a:ln>
            <a:noFill/>
          </a:ln>
        </p:spPr>
      </p:pic>
      <p:cxnSp>
        <p:nvCxnSpPr>
          <p:cNvPr id="30" name="Straight Arrow Connector 29"/>
          <p:cNvCxnSpPr/>
          <p:nvPr/>
        </p:nvCxnSpPr>
        <p:spPr>
          <a:xfrm>
            <a:off x="7562960" y="1818794"/>
            <a:ext cx="1121064" cy="0"/>
          </a:xfrm>
          <a:prstGeom prst="straightConnector1">
            <a:avLst/>
          </a:prstGeom>
          <a:ln w="41275"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1" name="Textfeld 67"/>
          <p:cNvSpPr txBox="1">
            <a:spLocks/>
          </p:cNvSpPr>
          <p:nvPr/>
        </p:nvSpPr>
        <p:spPr>
          <a:xfrm>
            <a:off x="7128684" y="4467860"/>
            <a:ext cx="389484" cy="389484"/>
          </a:xfrm>
          <a:prstGeom prst="ellipse">
            <a:avLst/>
          </a:prstGeom>
          <a:solidFill>
            <a:srgbClr val="0A6ED1"/>
          </a:solidFill>
          <a:ln w="22225">
            <a:noFill/>
          </a:ln>
        </p:spPr>
        <p:txBody>
          <a:bodyPr wrap="none" lIns="0" tIns="0" rIns="0" bIns="0" rtlCol="0" anchor="ctr">
            <a:noAutofit/>
          </a:bodyPr>
          <a:lstStyle>
            <a:defPPr>
              <a:defRPr lang="de-DE"/>
            </a:defPPr>
            <a:lvl1pPr algn="ctr">
              <a:defRPr sz="1400">
                <a:solidFill>
                  <a:schemeClr val="bg1"/>
                </a:solidFill>
                <a:latin typeface="Arial" charset="0"/>
                <a:ea typeface="Arial" charset="0"/>
                <a:cs typeface="Arial" charset="0"/>
              </a:defRPr>
            </a:lvl1pPr>
          </a:lstStyle>
          <a:p>
            <a:r>
              <a:rPr lang="en-US" sz="2400" dirty="0"/>
              <a:t>4</a:t>
            </a:r>
          </a:p>
        </p:txBody>
      </p:sp>
      <p:sp>
        <p:nvSpPr>
          <p:cNvPr id="32" name="TextBox 31"/>
          <p:cNvSpPr txBox="1"/>
          <p:nvPr/>
        </p:nvSpPr>
        <p:spPr>
          <a:xfrm>
            <a:off x="7607913" y="4525354"/>
            <a:ext cx="2162082" cy="276999"/>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800" kern="0" dirty="0">
                <a:ea typeface="Arial Unicode MS" pitchFamily="34" charset="-128"/>
                <a:cs typeface="Arial Unicode MS" pitchFamily="34" charset="-128"/>
              </a:rPr>
              <a:t>Fill shape with color</a:t>
            </a:r>
          </a:p>
        </p:txBody>
      </p:sp>
      <p:sp>
        <p:nvSpPr>
          <p:cNvPr id="39" name="Textfeld 67"/>
          <p:cNvSpPr txBox="1">
            <a:spLocks/>
          </p:cNvSpPr>
          <p:nvPr/>
        </p:nvSpPr>
        <p:spPr>
          <a:xfrm>
            <a:off x="3205317" y="4467860"/>
            <a:ext cx="389484" cy="389484"/>
          </a:xfrm>
          <a:prstGeom prst="ellipse">
            <a:avLst/>
          </a:prstGeom>
          <a:solidFill>
            <a:srgbClr val="0A6ED1"/>
          </a:solidFill>
          <a:ln w="22225">
            <a:noFill/>
          </a:ln>
        </p:spPr>
        <p:txBody>
          <a:bodyPr wrap="none" lIns="0" tIns="0" rIns="0" bIns="0" rtlCol="0" anchor="ctr">
            <a:noAutofit/>
          </a:bodyPr>
          <a:lstStyle>
            <a:defPPr>
              <a:defRPr lang="de-DE"/>
            </a:defPPr>
            <a:lvl1pPr algn="ctr">
              <a:defRPr sz="1400">
                <a:solidFill>
                  <a:schemeClr val="bg1"/>
                </a:solidFill>
                <a:latin typeface="Arial" charset="0"/>
                <a:ea typeface="Arial" charset="0"/>
                <a:cs typeface="Arial" charset="0"/>
              </a:defRPr>
            </a:lvl1pPr>
          </a:lstStyle>
          <a:p>
            <a:r>
              <a:rPr lang="en-US" sz="2400" dirty="0"/>
              <a:t>5</a:t>
            </a:r>
          </a:p>
        </p:txBody>
      </p:sp>
      <p:sp>
        <p:nvSpPr>
          <p:cNvPr id="41" name="TextBox 40"/>
          <p:cNvSpPr txBox="1"/>
          <p:nvPr/>
        </p:nvSpPr>
        <p:spPr>
          <a:xfrm>
            <a:off x="3733181" y="4525354"/>
            <a:ext cx="2162082" cy="276999"/>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800" kern="0" dirty="0">
                <a:ea typeface="Arial Unicode MS" pitchFamily="34" charset="-128"/>
                <a:cs typeface="Arial Unicode MS" pitchFamily="34" charset="-128"/>
              </a:rPr>
              <a:t>Set 100% brightness</a:t>
            </a:r>
          </a:p>
        </p:txBody>
      </p:sp>
      <p:sp>
        <p:nvSpPr>
          <p:cNvPr id="5" name="Speech Bubble: Rectangle 4"/>
          <p:cNvSpPr/>
          <p:nvPr/>
        </p:nvSpPr>
        <p:spPr bwMode="gray">
          <a:xfrm>
            <a:off x="481013" y="3145737"/>
            <a:ext cx="1167892" cy="628436"/>
          </a:xfrm>
          <a:prstGeom prst="wedgeRectCallout">
            <a:avLst>
              <a:gd name="adj1" fmla="val -236"/>
              <a:gd name="adj2" fmla="val -87314"/>
            </a:avLst>
          </a:prstGeom>
          <a:solidFill>
            <a:srgbClr val="0F828F"/>
          </a:solidFill>
          <a:ln w="6350" algn="ctr">
            <a:no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r>
              <a:rPr lang="en-US" sz="1800" kern="0" dirty="0">
                <a:solidFill>
                  <a:schemeClr val="bg1"/>
                </a:solidFill>
                <a:ea typeface="Arial Unicode MS" pitchFamily="34" charset="-128"/>
                <a:cs typeface="Arial Unicode MS" pitchFamily="34" charset="-128"/>
              </a:rPr>
              <a:t>start with </a:t>
            </a:r>
            <a:r>
              <a:rPr lang="en-US" sz="1800" b="1" kern="0" dirty="0">
                <a:solidFill>
                  <a:schemeClr val="bg1"/>
                </a:solidFill>
                <a:ea typeface="Arial Unicode MS" pitchFamily="34" charset="-128"/>
                <a:cs typeface="Arial Unicode MS" pitchFamily="34" charset="-128"/>
              </a:rPr>
              <a:t>grey</a:t>
            </a:r>
            <a:r>
              <a:rPr lang="en-US" sz="1800" kern="0" dirty="0">
                <a:solidFill>
                  <a:schemeClr val="bg1"/>
                </a:solidFill>
                <a:ea typeface="Arial Unicode MS" pitchFamily="34" charset="-128"/>
                <a:cs typeface="Arial Unicode MS" pitchFamily="34" charset="-128"/>
              </a:rPr>
              <a:t> icon</a:t>
            </a:r>
          </a:p>
        </p:txBody>
      </p:sp>
      <p:sp>
        <p:nvSpPr>
          <p:cNvPr id="33" name="Speech Bubble: Rectangle 32"/>
          <p:cNvSpPr/>
          <p:nvPr/>
        </p:nvSpPr>
        <p:spPr bwMode="gray">
          <a:xfrm>
            <a:off x="4797890" y="5770001"/>
            <a:ext cx="1628454" cy="628436"/>
          </a:xfrm>
          <a:prstGeom prst="wedgeRectCallout">
            <a:avLst>
              <a:gd name="adj1" fmla="val -43362"/>
              <a:gd name="adj2" fmla="val -96357"/>
            </a:avLst>
          </a:prstGeom>
          <a:solidFill>
            <a:srgbClr val="0F828F"/>
          </a:solidFill>
          <a:ln w="6350" algn="ctr">
            <a:no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r>
              <a:rPr lang="en-US" sz="1800" kern="0" dirty="0">
                <a:solidFill>
                  <a:schemeClr val="bg1"/>
                </a:solidFill>
                <a:ea typeface="Arial Unicode MS" pitchFamily="34" charset="-128"/>
                <a:cs typeface="Arial Unicode MS" pitchFamily="34" charset="-128"/>
              </a:rPr>
              <a:t>end with </a:t>
            </a:r>
            <a:r>
              <a:rPr lang="en-US" sz="1800" b="1" kern="0" dirty="0">
                <a:solidFill>
                  <a:schemeClr val="bg1"/>
                </a:solidFill>
                <a:ea typeface="Arial Unicode MS" pitchFamily="34" charset="-128"/>
                <a:cs typeface="Arial Unicode MS" pitchFamily="34" charset="-128"/>
              </a:rPr>
              <a:t>colored</a:t>
            </a:r>
            <a:r>
              <a:rPr lang="en-US" sz="1800" kern="0" dirty="0">
                <a:solidFill>
                  <a:schemeClr val="bg1"/>
                </a:solidFill>
                <a:ea typeface="Arial Unicode MS" pitchFamily="34" charset="-128"/>
                <a:cs typeface="Arial Unicode MS" pitchFamily="34" charset="-128"/>
              </a:rPr>
              <a:t> icon</a:t>
            </a:r>
          </a:p>
        </p:txBody>
      </p:sp>
      <p:pic>
        <p:nvPicPr>
          <p:cNvPr id="36" name="Picture 35">
            <a:extLst>
              <a:ext uri="{FF2B5EF4-FFF2-40B4-BE49-F238E27FC236}">
                <a16:creationId xmlns:a16="http://schemas.microsoft.com/office/drawing/2014/main" id="{F47D95C3-3101-46D0-A5F2-33957B823AF3}"/>
              </a:ext>
            </a:extLst>
          </p:cNvPr>
          <p:cNvPicPr>
            <a:picLocks noChangeAspect="1"/>
          </p:cNvPicPr>
          <p:nvPr/>
        </p:nvPicPr>
        <p:blipFill>
          <a:blip r:embed="rId11"/>
          <a:stretch>
            <a:fillRect/>
          </a:stretch>
        </p:blipFill>
        <p:spPr>
          <a:xfrm>
            <a:off x="8626667" y="3283050"/>
            <a:ext cx="3230418" cy="1179054"/>
          </a:xfrm>
          <a:prstGeom prst="rect">
            <a:avLst/>
          </a:prstGeom>
        </p:spPr>
      </p:pic>
    </p:spTree>
    <p:extLst>
      <p:ext uri="{BB962C8B-B14F-4D97-AF65-F5344CB8AC3E}">
        <p14:creationId xmlns:p14="http://schemas.microsoft.com/office/powerpoint/2010/main" val="186367500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04000" y="1620000"/>
            <a:ext cx="5328000" cy="738664"/>
          </a:xfrm>
          <a:solidFill>
            <a:schemeClr val="bg1">
              <a:lumMod val="95000"/>
            </a:schemeClr>
          </a:solidFill>
        </p:spPr>
        <p:txBody>
          <a:bodyPr lIns="72000" tIns="72000" rIns="72000" bIns="72000">
            <a:noAutofit/>
          </a:bodyPr>
          <a:lstStyle/>
          <a:p>
            <a:r>
              <a:rPr lang="en-US" sz="1800" b="1" dirty="0">
                <a:solidFill>
                  <a:schemeClr val="tx1">
                    <a:lumMod val="65000"/>
                    <a:lumOff val="35000"/>
                  </a:schemeClr>
                </a:solidFill>
              </a:rPr>
              <a:t>[On </a:t>
            </a:r>
            <a:r>
              <a:rPr lang="en-US" sz="1800" b="1" u="sng" dirty="0">
                <a:solidFill>
                  <a:schemeClr val="tx1">
                    <a:lumMod val="65000"/>
                    <a:lumOff val="35000"/>
                  </a:schemeClr>
                </a:solidFill>
              </a:rPr>
              <a:t>Windows</a:t>
            </a:r>
            <a:r>
              <a:rPr lang="en-US" sz="1800" b="1" dirty="0">
                <a:solidFill>
                  <a:schemeClr val="tx1">
                    <a:lumMod val="65000"/>
                    <a:lumOff val="35000"/>
                  </a:schemeClr>
                </a:solidFill>
              </a:rPr>
              <a:t>] Use little-known keyboard shortcuts for fast editing</a:t>
            </a:r>
          </a:p>
          <a:p>
            <a:pPr marL="342900" indent="-342900">
              <a:buFont typeface="Wingdings" panose="05000000000000000000" pitchFamily="2" charset="2"/>
              <a:buChar char="§"/>
            </a:pPr>
            <a:r>
              <a:rPr lang="en-US" sz="1800" b="1" dirty="0"/>
              <a:t>MUST USE THIS! </a:t>
            </a:r>
            <a:r>
              <a:rPr lang="en-US" sz="1800" dirty="0"/>
              <a:t>Copy and paste one or many shapes/texts/objects to one or many selected (or highlighted) other ones using</a:t>
            </a:r>
            <a:r>
              <a:rPr lang="en-US" sz="1800" strike="sngStrike" dirty="0"/>
              <a:t> </a:t>
            </a:r>
            <a:r>
              <a:rPr lang="en-US" sz="1800" b="1" dirty="0">
                <a:solidFill>
                  <a:srgbClr val="0F828F"/>
                </a:solidFill>
              </a:rPr>
              <a:t>CTRL+SHIFT+C</a:t>
            </a:r>
            <a:r>
              <a:rPr lang="en-US" sz="1800" dirty="0"/>
              <a:t> and </a:t>
            </a:r>
            <a:r>
              <a:rPr lang="en-US" sz="1800" b="1" dirty="0">
                <a:solidFill>
                  <a:srgbClr val="0F828F"/>
                </a:solidFill>
              </a:rPr>
              <a:t>CTRL+SHIFT+V</a:t>
            </a:r>
            <a:r>
              <a:rPr lang="en-US" sz="1800" dirty="0">
                <a:solidFill>
                  <a:srgbClr val="0F828F"/>
                </a:solidFill>
              </a:rPr>
              <a:t>.</a:t>
            </a:r>
            <a:r>
              <a:rPr lang="en-US" sz="1800" b="1" dirty="0">
                <a:solidFill>
                  <a:srgbClr val="0F828F"/>
                </a:solidFill>
              </a:rPr>
              <a:t> </a:t>
            </a:r>
          </a:p>
          <a:p>
            <a:pPr marL="342900" indent="-342900">
              <a:buFont typeface="Wingdings" panose="05000000000000000000" pitchFamily="2" charset="2"/>
              <a:buChar char="§"/>
            </a:pPr>
            <a:r>
              <a:rPr lang="en-US" sz="1800" dirty="0"/>
              <a:t>Duplicate an object using </a:t>
            </a:r>
            <a:r>
              <a:rPr lang="en-US" sz="1800" b="1" dirty="0">
                <a:solidFill>
                  <a:srgbClr val="0F828F"/>
                </a:solidFill>
              </a:rPr>
              <a:t>CTRL+D</a:t>
            </a:r>
            <a:r>
              <a:rPr lang="en-US" sz="1800" dirty="0"/>
              <a:t> or </a:t>
            </a:r>
            <a:r>
              <a:rPr lang="en-US" sz="1800" b="1" dirty="0">
                <a:solidFill>
                  <a:srgbClr val="0F828F"/>
                </a:solidFill>
              </a:rPr>
              <a:t>CTRL+SHIFT+Left Mouse Button</a:t>
            </a:r>
            <a:r>
              <a:rPr lang="en-US" sz="1800" dirty="0"/>
              <a:t>.</a:t>
            </a:r>
            <a:endParaRPr lang="en-US" sz="1800" b="1" dirty="0">
              <a:solidFill>
                <a:srgbClr val="1A9898"/>
              </a:solidFill>
            </a:endParaRPr>
          </a:p>
          <a:p>
            <a:pPr marL="342900" indent="-342900">
              <a:buFont typeface="Wingdings" panose="05000000000000000000" pitchFamily="2" charset="2"/>
              <a:buChar char="§"/>
            </a:pPr>
            <a:r>
              <a:rPr lang="en-US" sz="1800" dirty="0"/>
              <a:t>Center text using </a:t>
            </a:r>
            <a:r>
              <a:rPr lang="en-US" sz="1800" b="1" dirty="0">
                <a:solidFill>
                  <a:srgbClr val="0F828F"/>
                </a:solidFill>
              </a:rPr>
              <a:t>CTRL+E</a:t>
            </a:r>
            <a:r>
              <a:rPr lang="en-US" sz="1800" dirty="0"/>
              <a:t>. Left or right align using </a:t>
            </a:r>
            <a:r>
              <a:rPr lang="en-US" sz="1800" b="1" dirty="0">
                <a:solidFill>
                  <a:srgbClr val="0F828F"/>
                </a:solidFill>
              </a:rPr>
              <a:t>CTRL+L</a:t>
            </a:r>
            <a:r>
              <a:rPr lang="en-US" sz="1800" b="1" dirty="0">
                <a:solidFill>
                  <a:srgbClr val="1A9898"/>
                </a:solidFill>
              </a:rPr>
              <a:t> </a:t>
            </a:r>
            <a:r>
              <a:rPr lang="en-US" sz="1800" dirty="0"/>
              <a:t>or </a:t>
            </a:r>
            <a:r>
              <a:rPr lang="en-US" sz="1800" b="1" dirty="0">
                <a:solidFill>
                  <a:srgbClr val="0F828F"/>
                </a:solidFill>
              </a:rPr>
              <a:t>CTRL+R</a:t>
            </a:r>
            <a:r>
              <a:rPr lang="en-US" sz="1800" dirty="0"/>
              <a:t>.</a:t>
            </a:r>
            <a:endParaRPr lang="en-US" sz="1800" b="1" dirty="0">
              <a:solidFill>
                <a:srgbClr val="1A9898"/>
              </a:solidFill>
            </a:endParaRPr>
          </a:p>
          <a:p>
            <a:pPr marL="342900" indent="-342900">
              <a:buFont typeface="Wingdings" panose="05000000000000000000" pitchFamily="2" charset="2"/>
              <a:buChar char="§"/>
            </a:pPr>
            <a:r>
              <a:rPr lang="en-US" sz="1800" dirty="0"/>
              <a:t>Clear all formatting using </a:t>
            </a:r>
            <a:r>
              <a:rPr lang="en-US" sz="1800" b="1" dirty="0">
                <a:solidFill>
                  <a:srgbClr val="0F828F"/>
                </a:solidFill>
              </a:rPr>
              <a:t>CTRL+Spacebar</a:t>
            </a:r>
            <a:r>
              <a:rPr lang="en-US" sz="1800" dirty="0"/>
              <a:t>.</a:t>
            </a:r>
            <a:endParaRPr lang="en-US" sz="1800" b="1" dirty="0">
              <a:solidFill>
                <a:srgbClr val="1A9898"/>
              </a:solidFill>
            </a:endParaRPr>
          </a:p>
          <a:p>
            <a:pPr marL="342900" indent="-342900">
              <a:buFont typeface="Wingdings" panose="05000000000000000000" pitchFamily="2" charset="2"/>
              <a:buChar char="§"/>
            </a:pPr>
            <a:r>
              <a:rPr lang="en-US" sz="1800" dirty="0"/>
              <a:t>Group objects using </a:t>
            </a:r>
            <a:r>
              <a:rPr lang="en-US" sz="1800" b="1" dirty="0">
                <a:solidFill>
                  <a:srgbClr val="0F828F"/>
                </a:solidFill>
              </a:rPr>
              <a:t>CTRL+G</a:t>
            </a:r>
            <a:r>
              <a:rPr lang="en-US" sz="1800" dirty="0"/>
              <a:t>. Ungroup using </a:t>
            </a:r>
            <a:r>
              <a:rPr lang="en-US" sz="1800" b="1" dirty="0">
                <a:solidFill>
                  <a:srgbClr val="0F828F"/>
                </a:solidFill>
              </a:rPr>
              <a:t>CTRL+SHIFT+G</a:t>
            </a:r>
            <a:r>
              <a:rPr lang="en-US" sz="1800" dirty="0"/>
              <a:t>.</a:t>
            </a:r>
            <a:endParaRPr lang="en-US" sz="1800" b="1" dirty="0">
              <a:solidFill>
                <a:srgbClr val="1A9898"/>
              </a:solidFill>
            </a:endParaRPr>
          </a:p>
        </p:txBody>
      </p:sp>
      <p:sp>
        <p:nvSpPr>
          <p:cNvPr id="6" name="Text Placeholder 5"/>
          <p:cNvSpPr>
            <a:spLocks noGrp="1"/>
          </p:cNvSpPr>
          <p:nvPr>
            <p:ph type="body" sz="quarter" idx="11"/>
          </p:nvPr>
        </p:nvSpPr>
        <p:spPr>
          <a:xfrm>
            <a:off x="6362477" y="1620000"/>
            <a:ext cx="5328000" cy="738664"/>
          </a:xfrm>
          <a:solidFill>
            <a:schemeClr val="bg1">
              <a:lumMod val="95000"/>
            </a:schemeClr>
          </a:solidFill>
        </p:spPr>
        <p:txBody>
          <a:bodyPr lIns="72000" tIns="72000" rIns="72000" bIns="72000">
            <a:noAutofit/>
          </a:bodyPr>
          <a:lstStyle/>
          <a:p>
            <a:r>
              <a:rPr lang="en-US" sz="1800" b="1" dirty="0">
                <a:solidFill>
                  <a:schemeClr val="tx1">
                    <a:lumMod val="65000"/>
                    <a:lumOff val="35000"/>
                  </a:schemeClr>
                </a:solidFill>
              </a:rPr>
              <a:t>[On </a:t>
            </a:r>
            <a:r>
              <a:rPr lang="en-US" sz="1800" b="1" u="sng" dirty="0">
                <a:solidFill>
                  <a:schemeClr val="tx1">
                    <a:lumMod val="65000"/>
                    <a:lumOff val="35000"/>
                  </a:schemeClr>
                </a:solidFill>
              </a:rPr>
              <a:t>Mac</a:t>
            </a:r>
            <a:r>
              <a:rPr lang="en-US" sz="1800" b="1" dirty="0">
                <a:solidFill>
                  <a:schemeClr val="tx1">
                    <a:lumMod val="65000"/>
                    <a:lumOff val="35000"/>
                  </a:schemeClr>
                </a:solidFill>
              </a:rPr>
              <a:t>] Use little-known keyboard shortcuts for fast editing</a:t>
            </a:r>
          </a:p>
          <a:p>
            <a:pPr marL="342900" indent="-342900">
              <a:buFont typeface="Wingdings" panose="05000000000000000000" pitchFamily="2" charset="2"/>
              <a:buChar char="§"/>
            </a:pPr>
            <a:r>
              <a:rPr lang="en-US" sz="1800" b="1" dirty="0"/>
              <a:t>MUST USE THIS! </a:t>
            </a:r>
            <a:r>
              <a:rPr lang="en-US" sz="1800" dirty="0"/>
              <a:t>Copy and paste one or many shapes/texts/objects to one or many selected (or highlighted) other ones using</a:t>
            </a:r>
            <a:r>
              <a:rPr lang="en-US" sz="1800" strike="sngStrike" dirty="0"/>
              <a:t> </a:t>
            </a:r>
            <a:r>
              <a:rPr lang="en-US" sz="1800" b="1" dirty="0">
                <a:solidFill>
                  <a:srgbClr val="0F828F"/>
                </a:solidFill>
              </a:rPr>
              <a:t>CMD(⌘)+SHIFT+C</a:t>
            </a:r>
            <a:r>
              <a:rPr lang="en-US" sz="1800" dirty="0">
                <a:solidFill>
                  <a:srgbClr val="0F828F"/>
                </a:solidFill>
              </a:rPr>
              <a:t> </a:t>
            </a:r>
            <a:r>
              <a:rPr lang="en-US" sz="1800" dirty="0"/>
              <a:t>and </a:t>
            </a:r>
            <a:r>
              <a:rPr lang="en-US" sz="1800" b="1" dirty="0">
                <a:solidFill>
                  <a:srgbClr val="0F828F"/>
                </a:solidFill>
              </a:rPr>
              <a:t>CMD(⌘)+SHIFT+V</a:t>
            </a:r>
            <a:r>
              <a:rPr lang="en-US" sz="1800" dirty="0"/>
              <a:t>.</a:t>
            </a:r>
            <a:r>
              <a:rPr lang="en-US" sz="1800" b="1" dirty="0">
                <a:solidFill>
                  <a:srgbClr val="1A9898"/>
                </a:solidFill>
              </a:rPr>
              <a:t> </a:t>
            </a:r>
          </a:p>
          <a:p>
            <a:pPr marL="342900" indent="-342900">
              <a:buFont typeface="Wingdings" panose="05000000000000000000" pitchFamily="2" charset="2"/>
              <a:buChar char="§"/>
            </a:pPr>
            <a:r>
              <a:rPr lang="en-US" sz="1800" dirty="0"/>
              <a:t>Duplicate an object using </a:t>
            </a:r>
            <a:r>
              <a:rPr lang="en-US" sz="1800" b="1" dirty="0">
                <a:solidFill>
                  <a:srgbClr val="0F828F"/>
                </a:solidFill>
              </a:rPr>
              <a:t>⌘+D</a:t>
            </a:r>
            <a:r>
              <a:rPr lang="en-US" sz="1800" dirty="0"/>
              <a:t>. </a:t>
            </a:r>
          </a:p>
          <a:p>
            <a:pPr marL="342900" indent="-342900">
              <a:buFont typeface="Wingdings" panose="05000000000000000000" pitchFamily="2" charset="2"/>
              <a:buChar char="§"/>
            </a:pPr>
            <a:r>
              <a:rPr lang="en-US" sz="1800" dirty="0"/>
              <a:t>Center text using </a:t>
            </a:r>
            <a:r>
              <a:rPr lang="en-US" sz="1800" b="1" dirty="0">
                <a:solidFill>
                  <a:srgbClr val="0F828F"/>
                </a:solidFill>
              </a:rPr>
              <a:t>⌘+E</a:t>
            </a:r>
            <a:r>
              <a:rPr lang="en-US" sz="1800" dirty="0">
                <a:solidFill>
                  <a:srgbClr val="0F828F"/>
                </a:solidFill>
              </a:rPr>
              <a:t>.</a:t>
            </a:r>
            <a:r>
              <a:rPr lang="en-US" sz="1800" dirty="0"/>
              <a:t> Left or right align using </a:t>
            </a:r>
            <a:r>
              <a:rPr lang="en-US" sz="1800" b="1" dirty="0">
                <a:solidFill>
                  <a:srgbClr val="0F828F"/>
                </a:solidFill>
              </a:rPr>
              <a:t>⌘+L</a:t>
            </a:r>
            <a:r>
              <a:rPr lang="en-US" sz="1800" b="1" dirty="0">
                <a:solidFill>
                  <a:srgbClr val="1A9898"/>
                </a:solidFill>
              </a:rPr>
              <a:t> </a:t>
            </a:r>
            <a:r>
              <a:rPr lang="en-US" sz="1800" dirty="0"/>
              <a:t>or </a:t>
            </a:r>
            <a:r>
              <a:rPr lang="en-US" sz="1800" b="1" dirty="0">
                <a:solidFill>
                  <a:srgbClr val="0F828F"/>
                </a:solidFill>
              </a:rPr>
              <a:t>⌘+R</a:t>
            </a:r>
            <a:r>
              <a:rPr lang="en-US" sz="1800" dirty="0"/>
              <a:t>.</a:t>
            </a:r>
            <a:endParaRPr lang="en-US" sz="1800" b="1" dirty="0">
              <a:solidFill>
                <a:srgbClr val="1A9898"/>
              </a:solidFill>
            </a:endParaRPr>
          </a:p>
          <a:p>
            <a:pPr marL="342900" indent="-342900">
              <a:buFont typeface="Wingdings" panose="05000000000000000000" pitchFamily="2" charset="2"/>
              <a:buChar char="§"/>
            </a:pPr>
            <a:r>
              <a:rPr lang="en-US" sz="1800" dirty="0"/>
              <a:t>Clear all formatting using </a:t>
            </a:r>
            <a:r>
              <a:rPr lang="en-US" sz="1800" b="1" dirty="0">
                <a:solidFill>
                  <a:srgbClr val="0F828F"/>
                </a:solidFill>
              </a:rPr>
              <a:t>⌘+Spacebar</a:t>
            </a:r>
            <a:r>
              <a:rPr lang="en-US" sz="1800" dirty="0"/>
              <a:t>.</a:t>
            </a:r>
            <a:endParaRPr lang="en-US" sz="1800" b="1" dirty="0">
              <a:solidFill>
                <a:srgbClr val="1A9898"/>
              </a:solidFill>
            </a:endParaRPr>
          </a:p>
          <a:p>
            <a:pPr marL="342900" indent="-342900">
              <a:buFont typeface="Wingdings" panose="05000000000000000000" pitchFamily="2" charset="2"/>
              <a:buChar char="§"/>
            </a:pPr>
            <a:r>
              <a:rPr lang="en-US" sz="1800" dirty="0"/>
              <a:t>Group objects using </a:t>
            </a:r>
            <a:r>
              <a:rPr lang="en-US" sz="1800" b="1" dirty="0">
                <a:solidFill>
                  <a:srgbClr val="0F828F"/>
                </a:solidFill>
              </a:rPr>
              <a:t>⌘ +ALT+G</a:t>
            </a:r>
            <a:r>
              <a:rPr lang="en-US" sz="1800" dirty="0"/>
              <a:t>. Ungroup using </a:t>
            </a:r>
            <a:r>
              <a:rPr lang="en-US" sz="1800" b="1" dirty="0">
                <a:solidFill>
                  <a:srgbClr val="0F828F"/>
                </a:solidFill>
              </a:rPr>
              <a:t>⌘ +ALT+SHIFT+G</a:t>
            </a:r>
            <a:r>
              <a:rPr lang="en-US" sz="1800" dirty="0"/>
              <a:t>.</a:t>
            </a:r>
          </a:p>
        </p:txBody>
      </p:sp>
      <p:sp>
        <p:nvSpPr>
          <p:cNvPr id="4" name="Title 3"/>
          <p:cNvSpPr>
            <a:spLocks noGrp="1"/>
          </p:cNvSpPr>
          <p:nvPr>
            <p:ph type="title"/>
          </p:nvPr>
        </p:nvSpPr>
        <p:spPr>
          <a:xfrm>
            <a:off x="504001" y="504000"/>
            <a:ext cx="11186476" cy="738664"/>
          </a:xfrm>
        </p:spPr>
        <p:txBody>
          <a:bodyPr/>
          <a:lstStyle/>
          <a:p>
            <a:r>
              <a:rPr lang="en-US" dirty="0"/>
              <a:t>SAP Business Technology Platform Solution Diagram Design Guidelines</a:t>
            </a:r>
            <a:br>
              <a:rPr lang="en-US" dirty="0"/>
            </a:br>
            <a:r>
              <a:rPr lang="en-US" b="0" dirty="0"/>
              <a:t>Tips and Tricks for using Microsoft PowerPoint (1)</a:t>
            </a:r>
          </a:p>
        </p:txBody>
      </p:sp>
      <p:sp>
        <p:nvSpPr>
          <p:cNvPr id="5" name="Rectangle 4">
            <a:extLst>
              <a:ext uri="{FF2B5EF4-FFF2-40B4-BE49-F238E27FC236}">
                <a16:creationId xmlns:a16="http://schemas.microsoft.com/office/drawing/2014/main" id="{E9909021-2480-461A-954E-B6629352E65D}"/>
              </a:ext>
            </a:extLst>
          </p:cNvPr>
          <p:cNvSpPr/>
          <p:nvPr/>
        </p:nvSpPr>
        <p:spPr>
          <a:xfrm rot="5400000">
            <a:off x="103950" y="1958616"/>
            <a:ext cx="738666" cy="61433"/>
          </a:xfrm>
          <a:prstGeom prst="rect">
            <a:avLst/>
          </a:prstGeom>
          <a:solidFill>
            <a:srgbClr val="2B7D2B"/>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t" anchorCtr="0" forceAA="0" compatLnSpc="1">
            <a:prstTxWarp prst="textNoShape">
              <a:avLst/>
            </a:prstTxWarp>
            <a:noAutofit/>
          </a:bodyPr>
          <a:lstStyle/>
          <a:p>
            <a:pPr algn="l"/>
            <a:endParaRPr lang="en-US" sz="1200" dirty="0">
              <a:solidFill>
                <a:schemeClr val="tx2"/>
              </a:solidFill>
            </a:endParaRPr>
          </a:p>
        </p:txBody>
      </p:sp>
      <p:sp>
        <p:nvSpPr>
          <p:cNvPr id="7" name="Rectangle 6">
            <a:extLst>
              <a:ext uri="{FF2B5EF4-FFF2-40B4-BE49-F238E27FC236}">
                <a16:creationId xmlns:a16="http://schemas.microsoft.com/office/drawing/2014/main" id="{DB4A33F8-48C9-4A12-9C49-2DF234511BE2}"/>
              </a:ext>
            </a:extLst>
          </p:cNvPr>
          <p:cNvSpPr/>
          <p:nvPr/>
        </p:nvSpPr>
        <p:spPr>
          <a:xfrm rot="5400000">
            <a:off x="5962428" y="1958617"/>
            <a:ext cx="738666" cy="61433"/>
          </a:xfrm>
          <a:prstGeom prst="rect">
            <a:avLst/>
          </a:prstGeom>
          <a:solidFill>
            <a:srgbClr val="2B7D2B"/>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t" anchorCtr="0" forceAA="0" compatLnSpc="1">
            <a:prstTxWarp prst="textNoShape">
              <a:avLst/>
            </a:prstTxWarp>
            <a:noAutofit/>
          </a:bodyPr>
          <a:lstStyle/>
          <a:p>
            <a:pPr algn="l"/>
            <a:endParaRPr lang="en-US" sz="1200" dirty="0">
              <a:solidFill>
                <a:schemeClr val="tx2"/>
              </a:solidFill>
            </a:endParaRPr>
          </a:p>
        </p:txBody>
      </p:sp>
    </p:spTree>
    <p:extLst>
      <p:ext uri="{BB962C8B-B14F-4D97-AF65-F5344CB8AC3E}">
        <p14:creationId xmlns:p14="http://schemas.microsoft.com/office/powerpoint/2010/main" val="203347376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4" name="Table 43"/>
          <p:cNvGraphicFramePr>
            <a:graphicFrameLocks noGrp="1"/>
          </p:cNvGraphicFramePr>
          <p:nvPr>
            <p:extLst>
              <p:ext uri="{D42A27DB-BD31-4B8C-83A1-F6EECF244321}">
                <p14:modId xmlns:p14="http://schemas.microsoft.com/office/powerpoint/2010/main" val="89786623"/>
              </p:ext>
            </p:extLst>
          </p:nvPr>
        </p:nvGraphicFramePr>
        <p:xfrm>
          <a:off x="503238" y="1635939"/>
          <a:ext cx="11282981" cy="4714440"/>
        </p:xfrm>
        <a:graphic>
          <a:graphicData uri="http://schemas.openxmlformats.org/drawingml/2006/table">
            <a:tbl>
              <a:tblPr firstRow="1" bandRow="1">
                <a:tableStyleId>{F5AB1C69-6EDB-4FF4-983F-18BD219EF322}</a:tableStyleId>
              </a:tblPr>
              <a:tblGrid>
                <a:gridCol w="5385706">
                  <a:extLst>
                    <a:ext uri="{9D8B030D-6E8A-4147-A177-3AD203B41FA5}">
                      <a16:colId xmlns:a16="http://schemas.microsoft.com/office/drawing/2014/main" val="20000"/>
                    </a:ext>
                  </a:extLst>
                </a:gridCol>
                <a:gridCol w="495051">
                  <a:extLst>
                    <a:ext uri="{9D8B030D-6E8A-4147-A177-3AD203B41FA5}">
                      <a16:colId xmlns:a16="http://schemas.microsoft.com/office/drawing/2014/main" val="20001"/>
                    </a:ext>
                  </a:extLst>
                </a:gridCol>
                <a:gridCol w="5402224">
                  <a:extLst>
                    <a:ext uri="{9D8B030D-6E8A-4147-A177-3AD203B41FA5}">
                      <a16:colId xmlns:a16="http://schemas.microsoft.com/office/drawing/2014/main" val="20002"/>
                    </a:ext>
                  </a:extLst>
                </a:gridCol>
              </a:tblGrid>
              <a:tr h="256175">
                <a:tc>
                  <a:txBody>
                    <a:bodyPr/>
                    <a:lstStyle/>
                    <a:p>
                      <a:r>
                        <a:rPr lang="en-US" sz="1600" b="1" dirty="0">
                          <a:solidFill>
                            <a:schemeClr val="tx1"/>
                          </a:solidFill>
                        </a:rPr>
                        <a:t>SAP TAM Block Diagrams</a:t>
                      </a:r>
                    </a:p>
                  </a:txBody>
                  <a:tcPr marL="36000" marR="36000" marT="36000" marB="36000">
                    <a:lnL w="12700" cmpd="sng">
                      <a:noFill/>
                    </a:lnL>
                    <a:lnR w="12700" cmpd="sng">
                      <a:noFill/>
                    </a:lnR>
                    <a:lnT w="12700"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800" b="1" dirty="0">
                        <a:solidFill>
                          <a:schemeClr val="tx1"/>
                        </a:solidFill>
                      </a:endParaRPr>
                    </a:p>
                  </a:txBody>
                  <a:tcPr marL="36000" marR="36000" marT="36000" marB="36000">
                    <a:lnL w="12700" cmpd="sng">
                      <a:noFill/>
                    </a:lnL>
                    <a:lnR w="12700" cmpd="sng">
                      <a:noFill/>
                    </a:lnR>
                    <a:lnT w="12700" cap="flat" cmpd="sng" algn="ctr">
                      <a:no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b="1" dirty="0">
                          <a:solidFill>
                            <a:schemeClr val="tx1"/>
                          </a:solidFill>
                        </a:rPr>
                        <a:t>SAP Business Technology Platform Solution Diagrams</a:t>
                      </a:r>
                    </a:p>
                  </a:txBody>
                  <a:tcPr marL="36000" marR="36000" marT="36000" marB="36000">
                    <a:lnL w="12700" cmpd="sng">
                      <a:noFill/>
                    </a:lnL>
                    <a:lnR w="12700" cmpd="sng">
                      <a:noFill/>
                    </a:lnR>
                    <a:lnT w="12700"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425272">
                <a:tc>
                  <a:txBody>
                    <a:bodyPr/>
                    <a:lstStyle/>
                    <a:p>
                      <a:r>
                        <a:rPr lang="en-US" sz="1100" b="1" kern="1200" dirty="0">
                          <a:solidFill>
                            <a:schemeClr val="dk1"/>
                          </a:solidFill>
                          <a:latin typeface="+mn-lt"/>
                          <a:ea typeface="+mn-ea"/>
                          <a:cs typeface="+mn-cs"/>
                        </a:rPr>
                        <a:t>Purpose:</a:t>
                      </a:r>
                      <a:r>
                        <a:rPr lang="en-US" sz="1100" b="1" kern="1200" baseline="0" dirty="0">
                          <a:solidFill>
                            <a:schemeClr val="dk1"/>
                          </a:solidFill>
                          <a:latin typeface="+mn-lt"/>
                          <a:ea typeface="+mn-ea"/>
                          <a:cs typeface="+mn-cs"/>
                        </a:rPr>
                        <a:t> </a:t>
                      </a:r>
                      <a:r>
                        <a:rPr lang="en-US" sz="1100" kern="1200" dirty="0">
                          <a:solidFill>
                            <a:schemeClr val="dk1"/>
                          </a:solidFill>
                          <a:latin typeface="+mn-lt"/>
                          <a:ea typeface="+mn-ea"/>
                          <a:cs typeface="+mn-cs"/>
                        </a:rPr>
                        <a:t>Most important diagram type for describing architecture. Show the static structure of the system, and provide a big picture view. </a:t>
                      </a:r>
                    </a:p>
                  </a:txBody>
                  <a:tcPr marL="36000" marR="36000" marT="36000" marB="36000">
                    <a:lnL w="12700" cmpd="sng">
                      <a:noFill/>
                    </a:lnL>
                    <a:lnR w="12700" cmpd="sng">
                      <a:noFill/>
                    </a:lnR>
                    <a:lnT w="2857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100" dirty="0">
                        <a:solidFill>
                          <a:schemeClr val="tx1"/>
                        </a:solidFill>
                      </a:endParaRPr>
                    </a:p>
                  </a:txBody>
                  <a:tcPr marL="36000" marR="36000" marT="36000" marB="36000">
                    <a:lnL w="12700" cmpd="sng">
                      <a:noFill/>
                    </a:lnL>
                    <a:lnR w="12700" cmpd="sng">
                      <a:noFill/>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100" b="1" dirty="0">
                          <a:solidFill>
                            <a:schemeClr val="tx1"/>
                          </a:solidFill>
                        </a:rPr>
                        <a:t>Purpose: </a:t>
                      </a:r>
                      <a:r>
                        <a:rPr lang="en-US" sz="1100" b="0" u="sng" dirty="0">
                          <a:solidFill>
                            <a:schemeClr val="tx1"/>
                          </a:solidFill>
                        </a:rPr>
                        <a:t>D</a:t>
                      </a:r>
                      <a:r>
                        <a:rPr lang="en-US" sz="1100" u="sng" dirty="0">
                          <a:solidFill>
                            <a:schemeClr val="tx1"/>
                          </a:solidFill>
                        </a:rPr>
                        <a:t>omain-specific</a:t>
                      </a:r>
                      <a:r>
                        <a:rPr lang="en-US" sz="1100" u="sng" baseline="0" dirty="0">
                          <a:solidFill>
                            <a:schemeClr val="tx1"/>
                          </a:solidFill>
                        </a:rPr>
                        <a:t> diagram type</a:t>
                      </a:r>
                      <a:r>
                        <a:rPr lang="en-US" sz="1100" baseline="0" dirty="0">
                          <a:solidFill>
                            <a:schemeClr val="tx1"/>
                          </a:solidFill>
                        </a:rPr>
                        <a:t> that describe SAP Business Technology Platform solution scenarios across IT landscapes. Show SAP Business Technology Platform services, environments, systems, and their interdependencies. </a:t>
                      </a:r>
                      <a:endParaRPr lang="en-US" sz="1100" dirty="0">
                        <a:solidFill>
                          <a:schemeClr val="tx1"/>
                        </a:solidFill>
                      </a:endParaRPr>
                    </a:p>
                  </a:txBody>
                  <a:tcPr marL="36000" marR="36000" marT="36000" marB="36000">
                    <a:lnL w="12700" cmpd="sng">
                      <a:noFill/>
                    </a:lnL>
                    <a:lnR w="12700" cmpd="sng">
                      <a:noFill/>
                    </a:lnR>
                    <a:lnT w="2857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20000"/>
                        <a:lumOff val="80000"/>
                      </a:schemeClr>
                    </a:solidFill>
                  </a:tcPr>
                </a:tc>
                <a:extLst>
                  <a:ext uri="{0D108BD9-81ED-4DB2-BD59-A6C34878D82A}">
                    <a16:rowId xmlns:a16="http://schemas.microsoft.com/office/drawing/2014/main" val="10001"/>
                  </a:ext>
                </a:extLst>
              </a:tr>
              <a:tr h="425272">
                <a:tc>
                  <a:txBody>
                    <a:bodyPr/>
                    <a:lstStyle/>
                    <a:p>
                      <a:pPr marL="0" indent="0">
                        <a:buFont typeface="Wingdings" panose="05000000000000000000" pitchFamily="2" charset="2"/>
                        <a:buNone/>
                      </a:pPr>
                      <a:r>
                        <a:rPr lang="en-US" sz="1100" dirty="0"/>
                        <a:t>Agents process information, communicate </a:t>
                      </a:r>
                      <a:br>
                        <a:rPr lang="en-US" sz="1100" dirty="0"/>
                      </a:br>
                      <a:r>
                        <a:rPr lang="en-US" sz="1100" dirty="0"/>
                        <a:t>via channels, access storage</a:t>
                      </a:r>
                    </a:p>
                  </a:txBody>
                  <a:tcPr marL="36000" marR="36000" marT="36000" marB="36000">
                    <a:lnL w="12700" cmpd="sng">
                      <a:noFill/>
                    </a:lnL>
                    <a:lnR w="12700" cmpd="sng">
                      <a:noFill/>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100" dirty="0">
                        <a:solidFill>
                          <a:schemeClr val="tx1"/>
                        </a:solidFill>
                      </a:endParaRPr>
                    </a:p>
                  </a:txBody>
                  <a:tcPr marL="36000" marR="36000" marT="36000" marB="36000">
                    <a:lnL w="12700" cmpd="sng">
                      <a:noFill/>
                    </a:lnL>
                    <a:lnR w="12700" cmpd="sng">
                      <a:noFill/>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100" dirty="0">
                          <a:solidFill>
                            <a:schemeClr val="tx1"/>
                          </a:solidFill>
                        </a:rPr>
                        <a:t>Agents,</a:t>
                      </a:r>
                      <a:r>
                        <a:rPr lang="en-US" sz="1100" baseline="0" dirty="0">
                          <a:solidFill>
                            <a:schemeClr val="tx1"/>
                          </a:solidFill>
                        </a:rPr>
                        <a:t> systems, SAP Business Technology Platform</a:t>
                      </a:r>
                      <a:br>
                        <a:rPr lang="en-US" sz="1100" baseline="0" dirty="0">
                          <a:solidFill>
                            <a:schemeClr val="tx1"/>
                          </a:solidFill>
                        </a:rPr>
                      </a:br>
                      <a:r>
                        <a:rPr lang="en-US" sz="1100" baseline="0" dirty="0">
                          <a:solidFill>
                            <a:schemeClr val="tx1"/>
                          </a:solidFill>
                        </a:rPr>
                        <a:t>services depicted as blue circled icons, </a:t>
                      </a:r>
                      <a:br>
                        <a:rPr lang="en-US" sz="1100" baseline="0" dirty="0">
                          <a:solidFill>
                            <a:schemeClr val="tx1"/>
                          </a:solidFill>
                        </a:rPr>
                      </a:br>
                      <a:r>
                        <a:rPr lang="en-US" sz="1100" baseline="0" dirty="0">
                          <a:solidFill>
                            <a:schemeClr val="tx1"/>
                          </a:solidFill>
                        </a:rPr>
                        <a:t>gray icons, or colored boxes </a:t>
                      </a:r>
                      <a:endParaRPr lang="en-US" sz="1100" dirty="0">
                        <a:solidFill>
                          <a:schemeClr val="tx1"/>
                        </a:solidFill>
                      </a:endParaRPr>
                    </a:p>
                  </a:txBody>
                  <a:tcPr marL="36000" marR="36000" marT="36000" marB="36000">
                    <a:lnL w="12700" cmpd="sng">
                      <a:noFill/>
                    </a:lnL>
                    <a:lnR w="12700" cmpd="sng">
                      <a:noFill/>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67052914"/>
                  </a:ext>
                </a:extLst>
              </a:tr>
              <a:tr h="518423">
                <a:tc>
                  <a:txBody>
                    <a:bodyPr/>
                    <a:lstStyle/>
                    <a:p>
                      <a:pPr marL="0" marR="0" lvl="0" indent="0" algn="l" defTabSz="1088558" rtl="0" eaLnBrk="1" fontAlgn="auto" latinLnBrk="0" hangingPunct="1">
                        <a:lnSpc>
                          <a:spcPct val="100000"/>
                        </a:lnSpc>
                        <a:spcBef>
                          <a:spcPts val="600"/>
                        </a:spcBef>
                        <a:spcAft>
                          <a:spcPts val="0"/>
                        </a:spcAft>
                        <a:buClrTx/>
                        <a:buSzTx/>
                        <a:buFont typeface="Wingdings" panose="05000000000000000000" pitchFamily="2" charset="2"/>
                        <a:buNone/>
                        <a:tabLst/>
                        <a:defRPr/>
                      </a:pPr>
                      <a:r>
                        <a:rPr lang="en-US" sz="1100" dirty="0">
                          <a:solidFill>
                            <a:schemeClr val="tx1"/>
                          </a:solidFill>
                        </a:rPr>
                        <a:t>Storage elements contain information accessed by agents.</a:t>
                      </a:r>
                    </a:p>
                  </a:txBody>
                  <a:tcPr marL="36000" marR="36000" marT="36000" marB="36000">
                    <a:lnL w="12700" cmpd="sng">
                      <a:noFill/>
                    </a:lnL>
                    <a:lnR w="12700" cmpd="sng">
                      <a:noFill/>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100" dirty="0">
                        <a:solidFill>
                          <a:schemeClr val="tx1"/>
                        </a:solidFill>
                      </a:endParaRPr>
                    </a:p>
                  </a:txBody>
                  <a:tcPr marL="36000" marR="36000" marT="36000" marB="36000">
                    <a:lnL w="12700" cmpd="sng">
                      <a:noFill/>
                    </a:lnL>
                    <a:lnR w="12700" cmpd="sng">
                      <a:noFill/>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100" dirty="0">
                          <a:solidFill>
                            <a:schemeClr val="tx1"/>
                          </a:solidFill>
                        </a:rPr>
                        <a:t>Storage visualized</a:t>
                      </a:r>
                      <a:r>
                        <a:rPr lang="en-US" sz="1100" baseline="0" dirty="0">
                          <a:solidFill>
                            <a:schemeClr val="tx1"/>
                          </a:solidFill>
                        </a:rPr>
                        <a:t> either as corresponding  SAP Cloud </a:t>
                      </a:r>
                      <a:br>
                        <a:rPr lang="en-US" sz="1100" baseline="0" dirty="0">
                          <a:solidFill>
                            <a:schemeClr val="tx1"/>
                          </a:solidFill>
                        </a:rPr>
                      </a:br>
                      <a:r>
                        <a:rPr lang="en-US" sz="1100" baseline="0" dirty="0">
                          <a:solidFill>
                            <a:schemeClr val="tx1"/>
                          </a:solidFill>
                        </a:rPr>
                        <a:t>Platform database as a service icon or as rounded box </a:t>
                      </a:r>
                      <a:br>
                        <a:rPr lang="en-US" sz="1100" baseline="0" dirty="0">
                          <a:solidFill>
                            <a:schemeClr val="tx1"/>
                          </a:solidFill>
                        </a:rPr>
                      </a:br>
                      <a:r>
                        <a:rPr lang="en-US" sz="1100" baseline="0" dirty="0">
                          <a:solidFill>
                            <a:schemeClr val="tx1"/>
                          </a:solidFill>
                        </a:rPr>
                        <a:t>for non-SAP-BTP storages (for example, </a:t>
                      </a:r>
                      <a:br>
                        <a:rPr lang="en-US" sz="1100" baseline="0" dirty="0">
                          <a:solidFill>
                            <a:schemeClr val="tx1"/>
                          </a:solidFill>
                        </a:rPr>
                      </a:br>
                      <a:r>
                        <a:rPr lang="en-US" sz="1100" baseline="0" dirty="0">
                          <a:solidFill>
                            <a:schemeClr val="tx1"/>
                          </a:solidFill>
                        </a:rPr>
                        <a:t>an on-premise database).</a:t>
                      </a:r>
                      <a:endParaRPr lang="en-US" sz="1100" dirty="0">
                        <a:solidFill>
                          <a:schemeClr val="tx1"/>
                        </a:solidFill>
                      </a:endParaRPr>
                    </a:p>
                  </a:txBody>
                  <a:tcPr marL="36000" marR="36000" marT="36000" marB="36000">
                    <a:lnL w="12700" cmpd="sng">
                      <a:noFill/>
                    </a:lnL>
                    <a:lnR w="12700" cmpd="sng">
                      <a:noFill/>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1406033">
                <a:tc>
                  <a:txBody>
                    <a:bodyPr/>
                    <a:lstStyle/>
                    <a:p>
                      <a:pPr marL="0" indent="0">
                        <a:spcBef>
                          <a:spcPts val="600"/>
                        </a:spcBef>
                        <a:buFont typeface="Wingdings" panose="05000000000000000000" pitchFamily="2" charset="2"/>
                        <a:buNone/>
                      </a:pPr>
                      <a:r>
                        <a:rPr lang="en-US" sz="1100" b="1" dirty="0">
                          <a:solidFill>
                            <a:schemeClr val="tx1"/>
                          </a:solidFill>
                        </a:rPr>
                        <a:t>Channels</a:t>
                      </a:r>
                      <a:r>
                        <a:rPr lang="en-US" sz="1100" dirty="0">
                          <a:solidFill>
                            <a:schemeClr val="tx1"/>
                          </a:solidFill>
                        </a:rPr>
                        <a:t> transport information between agents</a:t>
                      </a:r>
                    </a:p>
                    <a:p>
                      <a:pPr marL="0" indent="0">
                        <a:spcBef>
                          <a:spcPts val="600"/>
                        </a:spcBef>
                        <a:buFont typeface="Wingdings" panose="05000000000000000000" pitchFamily="2" charset="2"/>
                        <a:buNone/>
                      </a:pPr>
                      <a:r>
                        <a:rPr lang="en-US" sz="1100" dirty="0">
                          <a:solidFill>
                            <a:schemeClr val="tx1"/>
                          </a:solidFill>
                        </a:rPr>
                        <a:t>Request-response channels show the direction </a:t>
                      </a:r>
                      <a:br>
                        <a:rPr lang="en-US" sz="1100" dirty="0">
                          <a:solidFill>
                            <a:schemeClr val="tx1"/>
                          </a:solidFill>
                        </a:rPr>
                      </a:br>
                      <a:r>
                        <a:rPr lang="en-US" sz="1100" dirty="0">
                          <a:solidFill>
                            <a:schemeClr val="tx1"/>
                          </a:solidFill>
                        </a:rPr>
                        <a:t>of a request, indicating the triggering agent </a:t>
                      </a:r>
                      <a:br>
                        <a:rPr lang="en-US" sz="1100" dirty="0">
                          <a:solidFill>
                            <a:schemeClr val="tx1"/>
                          </a:solidFill>
                        </a:rPr>
                      </a:br>
                      <a:r>
                        <a:rPr lang="en-US" sz="1100" dirty="0">
                          <a:solidFill>
                            <a:schemeClr val="tx1"/>
                          </a:solidFill>
                        </a:rPr>
                        <a:t>(=the Client)</a:t>
                      </a:r>
                    </a:p>
                    <a:p>
                      <a:pPr marL="0" indent="0">
                        <a:spcBef>
                          <a:spcPts val="600"/>
                        </a:spcBef>
                        <a:buFont typeface="Wingdings" panose="05000000000000000000" pitchFamily="2" charset="2"/>
                        <a:buNone/>
                      </a:pPr>
                      <a:r>
                        <a:rPr lang="en-US" sz="1100" dirty="0">
                          <a:solidFill>
                            <a:schemeClr val="tx1"/>
                          </a:solidFill>
                        </a:rPr>
                        <a:t>Modifying Access: “A” can read and write storage content </a:t>
                      </a:r>
                    </a:p>
                    <a:p>
                      <a:pPr marL="0" indent="0">
                        <a:spcBef>
                          <a:spcPts val="600"/>
                        </a:spcBef>
                        <a:buFont typeface="Wingdings" panose="05000000000000000000" pitchFamily="2" charset="2"/>
                        <a:buNone/>
                      </a:pPr>
                      <a:r>
                        <a:rPr lang="en-US" sz="1100" dirty="0">
                          <a:solidFill>
                            <a:schemeClr val="tx1"/>
                          </a:solidFill>
                        </a:rPr>
                        <a:t>Read-only Access: “A” can only read storage content</a:t>
                      </a:r>
                      <a:endParaRPr lang="en-US" sz="1100" baseline="0" dirty="0">
                        <a:solidFill>
                          <a:schemeClr val="tx1"/>
                        </a:solidFill>
                      </a:endParaRPr>
                    </a:p>
                  </a:txBody>
                  <a:tcPr marL="36000" marR="36000" marT="36000" marB="36000">
                    <a:lnL w="12700" cmpd="sng">
                      <a:noFill/>
                    </a:lnL>
                    <a:lnR w="12700" cmpd="sng">
                      <a:noFill/>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100" dirty="0">
                        <a:solidFill>
                          <a:schemeClr val="tx1"/>
                        </a:solidFill>
                      </a:endParaRPr>
                    </a:p>
                  </a:txBody>
                  <a:tcPr marL="36000" marR="36000" marT="36000" marB="36000">
                    <a:lnL w="12700" cmpd="sng">
                      <a:noFill/>
                    </a:lnL>
                    <a:lnR w="12700" cmpd="sng">
                      <a:noFill/>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457200" rtl="0" eaLnBrk="1" fontAlgn="auto" latinLnBrk="0" hangingPunct="1">
                        <a:lnSpc>
                          <a:spcPct val="100000"/>
                        </a:lnSpc>
                        <a:spcBef>
                          <a:spcPts val="600"/>
                        </a:spcBef>
                        <a:spcAft>
                          <a:spcPts val="0"/>
                        </a:spcAft>
                        <a:buClrTx/>
                        <a:buSzTx/>
                        <a:buFontTx/>
                        <a:buNone/>
                        <a:tabLst/>
                        <a:defRPr/>
                      </a:pPr>
                      <a:r>
                        <a:rPr lang="en-US" sz="1100" dirty="0">
                          <a:solidFill>
                            <a:schemeClr val="tx1"/>
                          </a:solidFill>
                        </a:rPr>
                        <a:t>Arrows</a:t>
                      </a:r>
                      <a:r>
                        <a:rPr lang="en-US" sz="1100" baseline="0" dirty="0">
                          <a:solidFill>
                            <a:schemeClr val="tx1"/>
                          </a:solidFill>
                        </a:rPr>
                        <a:t> express “</a:t>
                      </a:r>
                      <a:r>
                        <a:rPr lang="en-US" sz="1100" b="1" baseline="0" dirty="0">
                          <a:solidFill>
                            <a:schemeClr val="tx1"/>
                          </a:solidFill>
                        </a:rPr>
                        <a:t>interdependencies</a:t>
                      </a:r>
                      <a:r>
                        <a:rPr lang="en-US" sz="1100" baseline="0" dirty="0">
                          <a:solidFill>
                            <a:schemeClr val="tx1"/>
                          </a:solidFill>
                        </a:rPr>
                        <a:t>” between services, components, users, or systems. Interdependencies include request/response channels, usage relations, data flows (for example, data replication, using a dashed line), or trust relations. The standard interdependency is a request/response channel that points from client to server (using a solid line arrow). For mutual relations like a mutual trust relation from one system to another, a bidirectional, solid line arrow is used.</a:t>
                      </a:r>
                    </a:p>
                    <a:p>
                      <a:pPr marL="0" marR="0" indent="0" algn="l" defTabSz="457200" rtl="0" eaLnBrk="1" fontAlgn="auto" latinLnBrk="0" hangingPunct="1">
                        <a:lnSpc>
                          <a:spcPct val="100000"/>
                        </a:lnSpc>
                        <a:spcBef>
                          <a:spcPts val="600"/>
                        </a:spcBef>
                        <a:spcAft>
                          <a:spcPts val="0"/>
                        </a:spcAft>
                        <a:buClrTx/>
                        <a:buSzTx/>
                        <a:buFontTx/>
                        <a:buNone/>
                        <a:tabLst/>
                        <a:defRPr/>
                      </a:pPr>
                      <a:r>
                        <a:rPr lang="en-US" sz="1100" baseline="0" dirty="0">
                          <a:solidFill>
                            <a:schemeClr val="tx1"/>
                          </a:solidFill>
                        </a:rPr>
                        <a:t>There is no visual difference between modifying and read-only access types; use text annotation to provide additional details that are not represented visually (for example, a modifying read and write access), or use TAM block diagrams instead.</a:t>
                      </a:r>
                    </a:p>
                    <a:p>
                      <a:pPr marL="0" marR="0" indent="0" algn="l" defTabSz="457200" rtl="0" eaLnBrk="1" fontAlgn="auto" latinLnBrk="0" hangingPunct="1">
                        <a:lnSpc>
                          <a:spcPct val="100000"/>
                        </a:lnSpc>
                        <a:spcBef>
                          <a:spcPts val="600"/>
                        </a:spcBef>
                        <a:spcAft>
                          <a:spcPts val="0"/>
                        </a:spcAft>
                        <a:buClrTx/>
                        <a:buSzTx/>
                        <a:buFontTx/>
                        <a:buNone/>
                        <a:tabLst/>
                        <a:defRPr/>
                      </a:pPr>
                      <a:r>
                        <a:rPr lang="en-US" sz="1100" baseline="0" dirty="0">
                          <a:solidFill>
                            <a:schemeClr val="tx1"/>
                          </a:solidFill>
                        </a:rPr>
                        <a:t>See the </a:t>
                      </a:r>
                      <a:r>
                        <a:rPr lang="en-US" sz="1100" baseline="0" dirty="0">
                          <a:solidFill>
                            <a:schemeClr val="tx1"/>
                          </a:solidFill>
                          <a:hlinkClick r:id="rId3" action="ppaction://hlinksldjump"/>
                        </a:rPr>
                        <a:t>previous slide</a:t>
                      </a:r>
                      <a:r>
                        <a:rPr lang="en-US" sz="1100" baseline="0" dirty="0">
                          <a:solidFill>
                            <a:schemeClr val="tx1"/>
                          </a:solidFill>
                        </a:rPr>
                        <a:t> for more details on arrow directions.</a:t>
                      </a:r>
                    </a:p>
                  </a:txBody>
                  <a:tcPr marL="36000" marR="36000" marT="36000" marB="36000">
                    <a:lnL w="12700" cmpd="sng">
                      <a:noFill/>
                    </a:lnL>
                    <a:lnR w="12700" cmpd="sng">
                      <a:noFill/>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425272">
                <a:tc>
                  <a:txBody>
                    <a:bodyPr/>
                    <a:lstStyle/>
                    <a:p>
                      <a:r>
                        <a:rPr lang="en-US" sz="1100" b="1" dirty="0">
                          <a:solidFill>
                            <a:srgbClr val="000000"/>
                          </a:solidFill>
                          <a:latin typeface="Arial" panose="020B0604020202020204" pitchFamily="34" charset="0"/>
                        </a:rPr>
                        <a:t>Notes: </a:t>
                      </a:r>
                      <a:r>
                        <a:rPr lang="en-US" sz="1100" dirty="0">
                          <a:solidFill>
                            <a:srgbClr val="000000"/>
                          </a:solidFill>
                          <a:latin typeface="Arial" panose="020B0604020202020204" pitchFamily="34" charset="0"/>
                        </a:rPr>
                        <a:t>Use class diagrams to show how data is located in storages or exchanged via channels. Use activity or sequence or state diagrams to express the behavior of agents and how they interact. </a:t>
                      </a:r>
                    </a:p>
                  </a:txBody>
                  <a:tcPr marL="36000" marR="36000" marT="36000" marB="36000">
                    <a:lnL w="12700" cmpd="sng">
                      <a:noFill/>
                    </a:lnL>
                    <a:lnR w="12700" cmpd="sng">
                      <a:noFill/>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100" dirty="0">
                        <a:solidFill>
                          <a:schemeClr val="tx1"/>
                        </a:solidFill>
                      </a:endParaRPr>
                    </a:p>
                  </a:txBody>
                  <a:tcPr marL="36000" marR="36000" marT="36000" marB="36000">
                    <a:lnL w="12700" cmpd="sng">
                      <a:noFill/>
                    </a:lnL>
                    <a:lnR w="12700" cmpd="sng">
                      <a:noFill/>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100" b="1" dirty="0">
                          <a:solidFill>
                            <a:schemeClr val="tx1"/>
                          </a:solidFill>
                        </a:rPr>
                        <a:t>Notes:</a:t>
                      </a:r>
                      <a:r>
                        <a:rPr lang="en-US" sz="1100" b="1" baseline="0" dirty="0">
                          <a:solidFill>
                            <a:schemeClr val="tx1"/>
                          </a:solidFill>
                        </a:rPr>
                        <a:t> </a:t>
                      </a:r>
                      <a:r>
                        <a:rPr lang="en-US" sz="1100" b="0" baseline="0" dirty="0">
                          <a:solidFill>
                            <a:schemeClr val="tx1"/>
                          </a:solidFill>
                        </a:rPr>
                        <a:t>Use SAP TAM Diagrams for more technically detailed SAP Business Technology Platform solution architectures.</a:t>
                      </a:r>
                      <a:endParaRPr lang="en-US" sz="1100" b="0" dirty="0">
                        <a:solidFill>
                          <a:schemeClr val="tx1"/>
                        </a:solidFill>
                      </a:endParaRPr>
                    </a:p>
                  </a:txBody>
                  <a:tcPr marL="36000" marR="36000" marT="36000" marB="36000">
                    <a:lnL w="12700" cmpd="sng">
                      <a:noFill/>
                    </a:lnL>
                    <a:lnR w="12700" cmpd="sng">
                      <a:noFill/>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75969094"/>
                  </a:ext>
                </a:extLst>
              </a:tr>
            </a:tbl>
          </a:graphicData>
        </a:graphic>
      </p:graphicFrame>
      <p:sp>
        <p:nvSpPr>
          <p:cNvPr id="2" name="Title 1"/>
          <p:cNvSpPr>
            <a:spLocks noGrp="1"/>
          </p:cNvSpPr>
          <p:nvPr>
            <p:ph type="title"/>
          </p:nvPr>
        </p:nvSpPr>
        <p:spPr>
          <a:xfrm>
            <a:off x="504001" y="504000"/>
            <a:ext cx="11186476" cy="738664"/>
          </a:xfrm>
        </p:spPr>
        <p:txBody>
          <a:bodyPr/>
          <a:lstStyle/>
          <a:p>
            <a:r>
              <a:rPr lang="en-US" dirty="0"/>
              <a:t>SAP Business Technology Platform Solution Diagrams Design Guidelines</a:t>
            </a:r>
            <a:br>
              <a:rPr lang="en-US" dirty="0"/>
            </a:br>
            <a:r>
              <a:rPr lang="en-US" b="0" dirty="0"/>
              <a:t>Comparison with SAP TAM Block Diagrams (1)</a:t>
            </a:r>
            <a:endParaRPr lang="en-US" dirty="0"/>
          </a:p>
        </p:txBody>
      </p:sp>
      <p:grpSp>
        <p:nvGrpSpPr>
          <p:cNvPr id="63" name="Group 62"/>
          <p:cNvGrpSpPr/>
          <p:nvPr/>
        </p:nvGrpSpPr>
        <p:grpSpPr>
          <a:xfrm>
            <a:off x="4299885" y="2664470"/>
            <a:ext cx="1011237" cy="303212"/>
            <a:chOff x="4299885" y="2664470"/>
            <a:chExt cx="1011237" cy="303212"/>
          </a:xfrm>
        </p:grpSpPr>
        <p:sp>
          <p:nvSpPr>
            <p:cNvPr id="4" name="Rectangle 34"/>
            <p:cNvSpPr>
              <a:spLocks noChangeArrowheads="1"/>
            </p:cNvSpPr>
            <p:nvPr/>
          </p:nvSpPr>
          <p:spPr bwMode="auto">
            <a:xfrm>
              <a:off x="4299885" y="2708920"/>
              <a:ext cx="576262" cy="252412"/>
            </a:xfrm>
            <a:prstGeom prst="rect">
              <a:avLst/>
            </a:prstGeom>
            <a:solidFill>
              <a:schemeClr val="bg1"/>
            </a:solidFill>
            <a:ln w="17780">
              <a:solidFill>
                <a:schemeClr val="tx1"/>
              </a:solidFill>
              <a:miter lim="800000"/>
              <a:headEnd/>
              <a:tailEnd/>
            </a:ln>
          </p:spPr>
          <p:txBody>
            <a:bodyPr lIns="36000" tIns="36000" rIns="36000" bIns="36000" anchor="ctr"/>
            <a:lstStyle/>
            <a:p>
              <a:pPr algn="ctr">
                <a:buClrTx/>
                <a:buSzTx/>
                <a:buFontTx/>
                <a:buNone/>
              </a:pPr>
              <a:r>
                <a:rPr lang="en-US" sz="1000" dirty="0"/>
                <a:t>Agent</a:t>
              </a:r>
            </a:p>
          </p:txBody>
        </p:sp>
        <p:grpSp>
          <p:nvGrpSpPr>
            <p:cNvPr id="5" name="Group 108"/>
            <p:cNvGrpSpPr>
              <a:grpSpLocks noChangeAspect="1"/>
            </p:cNvGrpSpPr>
            <p:nvPr/>
          </p:nvGrpSpPr>
          <p:grpSpPr bwMode="auto">
            <a:xfrm>
              <a:off x="5087285" y="2664470"/>
              <a:ext cx="223837" cy="303212"/>
              <a:chOff x="6921794" y="3663433"/>
              <a:chExt cx="318977" cy="431800"/>
            </a:xfrm>
          </p:grpSpPr>
          <p:sp>
            <p:nvSpPr>
              <p:cNvPr id="6" name="Rectangle 21"/>
              <p:cNvSpPr>
                <a:spLocks noChangeArrowheads="1"/>
              </p:cNvSpPr>
              <p:nvPr/>
            </p:nvSpPr>
            <p:spPr bwMode="auto">
              <a:xfrm>
                <a:off x="6921794" y="3663433"/>
                <a:ext cx="318977" cy="431800"/>
              </a:xfrm>
              <a:prstGeom prst="rect">
                <a:avLst/>
              </a:prstGeom>
              <a:solidFill>
                <a:schemeClr val="bg1"/>
              </a:solidFill>
              <a:ln w="17780">
                <a:solidFill>
                  <a:schemeClr val="tx1"/>
                </a:solidFill>
                <a:miter lim="800000"/>
                <a:headEnd/>
                <a:tailEnd/>
              </a:ln>
            </p:spPr>
            <p:txBody>
              <a:bodyPr lIns="36000" tIns="36000" rIns="36000" bIns="36000" anchor="ctr"/>
              <a:lstStyle/>
              <a:p>
                <a:pPr>
                  <a:buClrTx/>
                  <a:buSzTx/>
                  <a:buFontTx/>
                  <a:buNone/>
                </a:pPr>
                <a:endParaRPr lang="en-US" sz="1200" dirty="0"/>
              </a:p>
            </p:txBody>
          </p:sp>
          <p:grpSp>
            <p:nvGrpSpPr>
              <p:cNvPr id="7" name="Group 22"/>
              <p:cNvGrpSpPr>
                <a:grpSpLocks/>
              </p:cNvGrpSpPr>
              <p:nvPr/>
            </p:nvGrpSpPr>
            <p:grpSpPr bwMode="auto">
              <a:xfrm>
                <a:off x="6995499" y="3722170"/>
                <a:ext cx="166688" cy="287338"/>
                <a:chOff x="1347" y="522"/>
                <a:chExt cx="105" cy="181"/>
              </a:xfrm>
            </p:grpSpPr>
            <p:sp>
              <p:nvSpPr>
                <p:cNvPr id="8" name="Oval 23"/>
                <p:cNvSpPr>
                  <a:spLocks noChangeArrowheads="1"/>
                </p:cNvSpPr>
                <p:nvPr/>
              </p:nvSpPr>
              <p:spPr bwMode="auto">
                <a:xfrm>
                  <a:off x="1374" y="522"/>
                  <a:ext cx="52" cy="52"/>
                </a:xfrm>
                <a:prstGeom prst="ellipse">
                  <a:avLst/>
                </a:prstGeom>
                <a:noFill/>
                <a:ln w="7200">
                  <a:solidFill>
                    <a:srgbClr val="000000"/>
                  </a:solidFill>
                  <a:round/>
                  <a:headEnd/>
                  <a:tailEnd/>
                </a:ln>
              </p:spPr>
              <p:txBody>
                <a:bodyPr wrap="none" anchor="ctr"/>
                <a:lstStyle/>
                <a:p>
                  <a:endParaRPr lang="en-US" dirty="0"/>
                </a:p>
              </p:txBody>
            </p:sp>
            <p:sp>
              <p:nvSpPr>
                <p:cNvPr id="9" name="Line 24"/>
                <p:cNvSpPr>
                  <a:spLocks noChangeShapeType="1"/>
                </p:cNvSpPr>
                <p:nvPr/>
              </p:nvSpPr>
              <p:spPr bwMode="auto">
                <a:xfrm>
                  <a:off x="1400" y="574"/>
                  <a:ext cx="1" cy="78"/>
                </a:xfrm>
                <a:prstGeom prst="line">
                  <a:avLst/>
                </a:prstGeom>
                <a:noFill/>
                <a:ln w="7200">
                  <a:solidFill>
                    <a:srgbClr val="000000"/>
                  </a:solidFill>
                  <a:round/>
                  <a:headEnd/>
                  <a:tailEnd/>
                </a:ln>
              </p:spPr>
              <p:txBody>
                <a:bodyPr/>
                <a:lstStyle/>
                <a:p>
                  <a:endParaRPr lang="en-US" dirty="0"/>
                </a:p>
              </p:txBody>
            </p:sp>
            <p:sp>
              <p:nvSpPr>
                <p:cNvPr id="10" name="Line 25"/>
                <p:cNvSpPr>
                  <a:spLocks noChangeShapeType="1"/>
                </p:cNvSpPr>
                <p:nvPr/>
              </p:nvSpPr>
              <p:spPr bwMode="auto">
                <a:xfrm flipV="1">
                  <a:off x="1400" y="572"/>
                  <a:ext cx="52" cy="28"/>
                </a:xfrm>
                <a:prstGeom prst="line">
                  <a:avLst/>
                </a:prstGeom>
                <a:noFill/>
                <a:ln w="7200">
                  <a:solidFill>
                    <a:srgbClr val="000000"/>
                  </a:solidFill>
                  <a:round/>
                  <a:headEnd/>
                  <a:tailEnd/>
                </a:ln>
              </p:spPr>
              <p:txBody>
                <a:bodyPr/>
                <a:lstStyle/>
                <a:p>
                  <a:endParaRPr lang="en-US" dirty="0"/>
                </a:p>
              </p:txBody>
            </p:sp>
            <p:sp>
              <p:nvSpPr>
                <p:cNvPr id="11" name="Line 26"/>
                <p:cNvSpPr>
                  <a:spLocks noChangeShapeType="1"/>
                </p:cNvSpPr>
                <p:nvPr/>
              </p:nvSpPr>
              <p:spPr bwMode="auto">
                <a:xfrm flipH="1" flipV="1">
                  <a:off x="1347" y="572"/>
                  <a:ext cx="54" cy="28"/>
                </a:xfrm>
                <a:prstGeom prst="line">
                  <a:avLst/>
                </a:prstGeom>
                <a:noFill/>
                <a:ln w="7200">
                  <a:solidFill>
                    <a:srgbClr val="000000"/>
                  </a:solidFill>
                  <a:round/>
                  <a:headEnd/>
                  <a:tailEnd/>
                </a:ln>
              </p:spPr>
              <p:txBody>
                <a:bodyPr/>
                <a:lstStyle/>
                <a:p>
                  <a:endParaRPr lang="en-US" dirty="0"/>
                </a:p>
              </p:txBody>
            </p:sp>
            <p:sp>
              <p:nvSpPr>
                <p:cNvPr id="12" name="Line 27"/>
                <p:cNvSpPr>
                  <a:spLocks noChangeShapeType="1"/>
                </p:cNvSpPr>
                <p:nvPr/>
              </p:nvSpPr>
              <p:spPr bwMode="auto">
                <a:xfrm flipH="1">
                  <a:off x="1347" y="651"/>
                  <a:ext cx="54" cy="52"/>
                </a:xfrm>
                <a:prstGeom prst="line">
                  <a:avLst/>
                </a:prstGeom>
                <a:noFill/>
                <a:ln w="7200">
                  <a:solidFill>
                    <a:srgbClr val="000000"/>
                  </a:solidFill>
                  <a:round/>
                  <a:headEnd/>
                  <a:tailEnd/>
                </a:ln>
              </p:spPr>
              <p:txBody>
                <a:bodyPr/>
                <a:lstStyle/>
                <a:p>
                  <a:endParaRPr lang="en-US" dirty="0"/>
                </a:p>
              </p:txBody>
            </p:sp>
            <p:sp>
              <p:nvSpPr>
                <p:cNvPr id="13" name="Line 28"/>
                <p:cNvSpPr>
                  <a:spLocks noChangeShapeType="1"/>
                </p:cNvSpPr>
                <p:nvPr/>
              </p:nvSpPr>
              <p:spPr bwMode="auto">
                <a:xfrm>
                  <a:off x="1400" y="651"/>
                  <a:ext cx="52" cy="52"/>
                </a:xfrm>
                <a:prstGeom prst="line">
                  <a:avLst/>
                </a:prstGeom>
                <a:noFill/>
                <a:ln w="7200">
                  <a:solidFill>
                    <a:srgbClr val="000000"/>
                  </a:solidFill>
                  <a:round/>
                  <a:headEnd/>
                  <a:tailEnd/>
                </a:ln>
              </p:spPr>
              <p:txBody>
                <a:bodyPr/>
                <a:lstStyle/>
                <a:p>
                  <a:endParaRPr lang="en-US" dirty="0"/>
                </a:p>
              </p:txBody>
            </p:sp>
          </p:grpSp>
        </p:grpSp>
      </p:grpSp>
      <p:sp>
        <p:nvSpPr>
          <p:cNvPr id="14" name="AutoShape 50"/>
          <p:cNvSpPr>
            <a:spLocks noChangeArrowheads="1"/>
          </p:cNvSpPr>
          <p:nvPr/>
        </p:nvSpPr>
        <p:spPr bwMode="auto">
          <a:xfrm>
            <a:off x="4523276" y="3322974"/>
            <a:ext cx="720725" cy="252413"/>
          </a:xfrm>
          <a:prstGeom prst="roundRect">
            <a:avLst>
              <a:gd name="adj" fmla="val 50000"/>
            </a:avLst>
          </a:prstGeom>
          <a:solidFill>
            <a:schemeClr val="bg1"/>
          </a:solidFill>
          <a:ln w="17780">
            <a:solidFill>
              <a:schemeClr val="tx1"/>
            </a:solidFill>
            <a:round/>
            <a:headEnd/>
            <a:tailEnd/>
          </a:ln>
        </p:spPr>
        <p:txBody>
          <a:bodyPr lIns="36000" tIns="36000" rIns="36000" bIns="36000" anchor="ctr"/>
          <a:lstStyle/>
          <a:p>
            <a:pPr algn="ctr">
              <a:buClrTx/>
              <a:buSzTx/>
              <a:buFontTx/>
              <a:buNone/>
            </a:pPr>
            <a:r>
              <a:rPr lang="en-US" sz="1000" dirty="0"/>
              <a:t>Storage</a:t>
            </a:r>
          </a:p>
        </p:txBody>
      </p:sp>
      <p:grpSp>
        <p:nvGrpSpPr>
          <p:cNvPr id="61" name="Group 60"/>
          <p:cNvGrpSpPr/>
          <p:nvPr/>
        </p:nvGrpSpPr>
        <p:grpSpPr>
          <a:xfrm>
            <a:off x="4298241" y="4010968"/>
            <a:ext cx="1153358" cy="1383343"/>
            <a:chOff x="-1567446" y="4233730"/>
            <a:chExt cx="1153358" cy="1383343"/>
          </a:xfrm>
        </p:grpSpPr>
        <p:grpSp>
          <p:nvGrpSpPr>
            <p:cNvPr id="15" name="Group 188"/>
            <p:cNvGrpSpPr>
              <a:grpSpLocks/>
            </p:cNvGrpSpPr>
            <p:nvPr/>
          </p:nvGrpSpPr>
          <p:grpSpPr bwMode="auto">
            <a:xfrm>
              <a:off x="-1391245" y="5120355"/>
              <a:ext cx="971550" cy="301146"/>
              <a:chOff x="4412853" y="6078423"/>
              <a:chExt cx="971994" cy="301050"/>
            </a:xfrm>
          </p:grpSpPr>
          <p:sp>
            <p:nvSpPr>
              <p:cNvPr id="16" name="Rectangle 34"/>
              <p:cNvSpPr>
                <a:spLocks noChangeArrowheads="1"/>
              </p:cNvSpPr>
              <p:nvPr/>
            </p:nvSpPr>
            <p:spPr bwMode="auto">
              <a:xfrm>
                <a:off x="4412853" y="6095410"/>
                <a:ext cx="360527" cy="179331"/>
              </a:xfrm>
              <a:prstGeom prst="rect">
                <a:avLst/>
              </a:prstGeom>
              <a:solidFill>
                <a:schemeClr val="bg1"/>
              </a:solidFill>
              <a:ln w="17780">
                <a:solidFill>
                  <a:schemeClr val="tx1">
                    <a:lumMod val="50000"/>
                    <a:lumOff val="50000"/>
                  </a:schemeClr>
                </a:solidFill>
                <a:miter lim="800000"/>
                <a:headEnd/>
                <a:tailEnd/>
              </a:ln>
            </p:spPr>
            <p:txBody>
              <a:bodyPr lIns="36000" tIns="36000" rIns="36000" bIns="36000" anchor="ctr"/>
              <a:lstStyle/>
              <a:p>
                <a:pPr algn="ctr">
                  <a:buClrTx/>
                  <a:buSzTx/>
                  <a:buFontTx/>
                  <a:buNone/>
                  <a:defRPr/>
                </a:pPr>
                <a:r>
                  <a:rPr lang="en-US" sz="1000" dirty="0">
                    <a:solidFill>
                      <a:schemeClr val="tx1">
                        <a:lumMod val="50000"/>
                        <a:lumOff val="50000"/>
                      </a:schemeClr>
                    </a:solidFill>
                  </a:rPr>
                  <a:t>A</a:t>
                </a:r>
              </a:p>
            </p:txBody>
          </p:sp>
          <p:sp>
            <p:nvSpPr>
              <p:cNvPr id="17" name="AutoShape 50"/>
              <p:cNvSpPr>
                <a:spLocks noChangeArrowheads="1"/>
              </p:cNvSpPr>
              <p:nvPr/>
            </p:nvSpPr>
            <p:spPr bwMode="auto">
              <a:xfrm>
                <a:off x="5024319" y="6095403"/>
                <a:ext cx="360528" cy="179331"/>
              </a:xfrm>
              <a:prstGeom prst="roundRect">
                <a:avLst>
                  <a:gd name="adj" fmla="val 50000"/>
                </a:avLst>
              </a:prstGeom>
              <a:solidFill>
                <a:schemeClr val="bg1"/>
              </a:solidFill>
              <a:ln w="17780">
                <a:solidFill>
                  <a:schemeClr val="tx1">
                    <a:lumMod val="50000"/>
                    <a:lumOff val="50000"/>
                  </a:schemeClr>
                </a:solidFill>
                <a:round/>
                <a:headEnd/>
                <a:tailEnd/>
              </a:ln>
            </p:spPr>
            <p:txBody>
              <a:bodyPr lIns="36000" tIns="36000" rIns="36000" bIns="36000" anchor="ctr"/>
              <a:lstStyle/>
              <a:p>
                <a:pPr algn="ctr">
                  <a:buClrTx/>
                  <a:buSzTx/>
                  <a:buFontTx/>
                  <a:buNone/>
                  <a:defRPr/>
                </a:pPr>
                <a:r>
                  <a:rPr lang="en-US" sz="1000" dirty="0">
                    <a:solidFill>
                      <a:schemeClr val="tx1">
                        <a:lumMod val="50000"/>
                        <a:lumOff val="50000"/>
                      </a:schemeClr>
                    </a:solidFill>
                  </a:rPr>
                  <a:t>S</a:t>
                </a:r>
              </a:p>
            </p:txBody>
          </p:sp>
          <p:grpSp>
            <p:nvGrpSpPr>
              <p:cNvPr id="18" name="Group 129"/>
              <p:cNvGrpSpPr>
                <a:grpSpLocks/>
              </p:cNvGrpSpPr>
              <p:nvPr/>
            </p:nvGrpSpPr>
            <p:grpSpPr bwMode="auto">
              <a:xfrm rot="5400000">
                <a:off x="4759165" y="6095414"/>
                <a:ext cx="301050" cy="267068"/>
                <a:chOff x="998" y="3624"/>
                <a:chExt cx="272" cy="272"/>
              </a:xfrm>
            </p:grpSpPr>
            <p:sp>
              <p:nvSpPr>
                <p:cNvPr id="19" name="Freeform 130"/>
                <p:cNvSpPr>
                  <a:spLocks/>
                </p:cNvSpPr>
                <p:nvPr/>
              </p:nvSpPr>
              <p:spPr bwMode="auto">
                <a:xfrm>
                  <a:off x="1004" y="3624"/>
                  <a:ext cx="46" cy="272"/>
                </a:xfrm>
                <a:custGeom>
                  <a:avLst/>
                  <a:gdLst>
                    <a:gd name="T0" fmla="*/ 3 w 201"/>
                    <a:gd name="T1" fmla="*/ 0 h 1201"/>
                    <a:gd name="T2" fmla="*/ 3 w 201"/>
                    <a:gd name="T3" fmla="*/ 14 h 1201"/>
                    <a:gd name="T4" fmla="*/ 0 60000 65536"/>
                    <a:gd name="T5" fmla="*/ 0 60000 65536"/>
                    <a:gd name="T6" fmla="*/ 0 w 201"/>
                    <a:gd name="T7" fmla="*/ 0 h 1201"/>
                    <a:gd name="T8" fmla="*/ 201 w 201"/>
                    <a:gd name="T9" fmla="*/ 1201 h 1201"/>
                  </a:gdLst>
                  <a:ahLst/>
                  <a:cxnLst>
                    <a:cxn ang="T4">
                      <a:pos x="T0" y="T1"/>
                    </a:cxn>
                    <a:cxn ang="T5">
                      <a:pos x="T2" y="T3"/>
                    </a:cxn>
                  </a:cxnLst>
                  <a:rect l="T6" t="T7" r="T8" b="T9"/>
                  <a:pathLst>
                    <a:path w="201" h="1201">
                      <a:moveTo>
                        <a:pt x="200" y="0"/>
                      </a:moveTo>
                      <a:cubicBezTo>
                        <a:pt x="0" y="400"/>
                        <a:pt x="0" y="800"/>
                        <a:pt x="200" y="1200"/>
                      </a:cubicBezTo>
                    </a:path>
                  </a:pathLst>
                </a:custGeom>
                <a:noFill/>
                <a:ln w="7200">
                  <a:solidFill>
                    <a:srgbClr val="000000"/>
                  </a:solidFill>
                  <a:round/>
                  <a:headEnd/>
                  <a:tailEnd type="triangle" w="med" len="med"/>
                </a:ln>
              </p:spPr>
              <p:txBody>
                <a:bodyPr/>
                <a:lstStyle/>
                <a:p>
                  <a:endParaRPr lang="en-US" dirty="0"/>
                </a:p>
              </p:txBody>
            </p:sp>
            <p:sp>
              <p:nvSpPr>
                <p:cNvPr id="20" name="Freeform 131"/>
                <p:cNvSpPr>
                  <a:spLocks/>
                </p:cNvSpPr>
                <p:nvPr/>
              </p:nvSpPr>
              <p:spPr bwMode="auto">
                <a:xfrm>
                  <a:off x="1140" y="3624"/>
                  <a:ext cx="46" cy="272"/>
                </a:xfrm>
                <a:custGeom>
                  <a:avLst/>
                  <a:gdLst>
                    <a:gd name="T0" fmla="*/ 0 w 201"/>
                    <a:gd name="T1" fmla="*/ 14 h 1201"/>
                    <a:gd name="T2" fmla="*/ 0 w 201"/>
                    <a:gd name="T3" fmla="*/ 0 h 1201"/>
                    <a:gd name="T4" fmla="*/ 0 60000 65536"/>
                    <a:gd name="T5" fmla="*/ 0 60000 65536"/>
                    <a:gd name="T6" fmla="*/ 0 w 201"/>
                    <a:gd name="T7" fmla="*/ 0 h 1201"/>
                    <a:gd name="T8" fmla="*/ 201 w 201"/>
                    <a:gd name="T9" fmla="*/ 1201 h 1201"/>
                  </a:gdLst>
                  <a:ahLst/>
                  <a:cxnLst>
                    <a:cxn ang="T4">
                      <a:pos x="T0" y="T1"/>
                    </a:cxn>
                    <a:cxn ang="T5">
                      <a:pos x="T2" y="T3"/>
                    </a:cxn>
                  </a:cxnLst>
                  <a:rect l="T6" t="T7" r="T8" b="T9"/>
                  <a:pathLst>
                    <a:path w="201" h="1201">
                      <a:moveTo>
                        <a:pt x="0" y="1200"/>
                      </a:moveTo>
                      <a:cubicBezTo>
                        <a:pt x="200" y="800"/>
                        <a:pt x="200" y="400"/>
                        <a:pt x="0" y="0"/>
                      </a:cubicBezTo>
                    </a:path>
                  </a:pathLst>
                </a:custGeom>
                <a:noFill/>
                <a:ln w="7200">
                  <a:solidFill>
                    <a:srgbClr val="000000"/>
                  </a:solidFill>
                  <a:round/>
                  <a:headEnd/>
                  <a:tailEnd type="triangle" w="med" len="med"/>
                </a:ln>
              </p:spPr>
              <p:txBody>
                <a:bodyPr/>
                <a:lstStyle/>
                <a:p>
                  <a:endParaRPr lang="en-US" dirty="0"/>
                </a:p>
              </p:txBody>
            </p:sp>
            <p:sp>
              <p:nvSpPr>
                <p:cNvPr id="21" name="AutoShape 132"/>
                <p:cNvSpPr>
                  <a:spLocks noChangeArrowheads="1"/>
                </p:cNvSpPr>
                <p:nvPr/>
              </p:nvSpPr>
              <p:spPr bwMode="auto">
                <a:xfrm>
                  <a:off x="998" y="3624"/>
                  <a:ext cx="272" cy="272"/>
                </a:xfrm>
                <a:prstGeom prst="roundRect">
                  <a:avLst>
                    <a:gd name="adj" fmla="val 366"/>
                  </a:avLst>
                </a:prstGeom>
                <a:noFill/>
                <a:ln w="9525">
                  <a:noFill/>
                  <a:round/>
                  <a:headEnd/>
                  <a:tailEnd/>
                </a:ln>
              </p:spPr>
              <p:txBody>
                <a:bodyPr wrap="none" anchor="ctr"/>
                <a:lstStyle/>
                <a:p>
                  <a:endParaRPr lang="en-US" dirty="0"/>
                </a:p>
              </p:txBody>
            </p:sp>
          </p:grpSp>
        </p:grpSp>
        <p:grpSp>
          <p:nvGrpSpPr>
            <p:cNvPr id="22" name="Group 176"/>
            <p:cNvGrpSpPr>
              <a:grpSpLocks/>
            </p:cNvGrpSpPr>
            <p:nvPr/>
          </p:nvGrpSpPr>
          <p:grpSpPr bwMode="auto">
            <a:xfrm>
              <a:off x="-1567446" y="4643575"/>
              <a:ext cx="1152525" cy="269865"/>
              <a:chOff x="3846267" y="6398765"/>
              <a:chExt cx="1152202" cy="270972"/>
            </a:xfrm>
          </p:grpSpPr>
          <p:sp>
            <p:nvSpPr>
              <p:cNvPr id="23" name="Rectangle 34"/>
              <p:cNvSpPr>
                <a:spLocks noChangeArrowheads="1"/>
              </p:cNvSpPr>
              <p:nvPr/>
            </p:nvSpPr>
            <p:spPr bwMode="auto">
              <a:xfrm>
                <a:off x="3846267" y="6489614"/>
                <a:ext cx="431679" cy="180123"/>
              </a:xfrm>
              <a:prstGeom prst="rect">
                <a:avLst/>
              </a:prstGeom>
              <a:solidFill>
                <a:schemeClr val="bg1"/>
              </a:solidFill>
              <a:ln w="17780">
                <a:solidFill>
                  <a:schemeClr val="tx1">
                    <a:lumMod val="50000"/>
                    <a:lumOff val="50000"/>
                  </a:schemeClr>
                </a:solidFill>
                <a:miter lim="800000"/>
                <a:headEnd/>
                <a:tailEnd/>
              </a:ln>
            </p:spPr>
            <p:txBody>
              <a:bodyPr lIns="36000" tIns="36000" rIns="36000" bIns="36000" anchor="ctr"/>
              <a:lstStyle/>
              <a:p>
                <a:pPr algn="ctr">
                  <a:buClrTx/>
                  <a:buSzTx/>
                  <a:buFontTx/>
                  <a:buNone/>
                  <a:defRPr/>
                </a:pPr>
                <a:r>
                  <a:rPr lang="en-US" sz="900" dirty="0">
                    <a:solidFill>
                      <a:schemeClr val="tx1">
                        <a:lumMod val="50000"/>
                        <a:lumOff val="50000"/>
                      </a:schemeClr>
                    </a:solidFill>
                  </a:rPr>
                  <a:t>Client</a:t>
                </a:r>
              </a:p>
            </p:txBody>
          </p:sp>
          <p:sp>
            <p:nvSpPr>
              <p:cNvPr id="24" name="Rectangle 34"/>
              <p:cNvSpPr>
                <a:spLocks noChangeArrowheads="1"/>
              </p:cNvSpPr>
              <p:nvPr/>
            </p:nvSpPr>
            <p:spPr bwMode="auto">
              <a:xfrm>
                <a:off x="4566790" y="6489606"/>
                <a:ext cx="431679" cy="180123"/>
              </a:xfrm>
              <a:prstGeom prst="rect">
                <a:avLst/>
              </a:prstGeom>
              <a:solidFill>
                <a:schemeClr val="bg1"/>
              </a:solidFill>
              <a:ln w="17780">
                <a:solidFill>
                  <a:schemeClr val="tx1">
                    <a:lumMod val="50000"/>
                    <a:lumOff val="50000"/>
                  </a:schemeClr>
                </a:solidFill>
                <a:miter lim="800000"/>
                <a:headEnd/>
                <a:tailEnd/>
              </a:ln>
            </p:spPr>
            <p:txBody>
              <a:bodyPr lIns="36000" tIns="36000" rIns="36000" bIns="36000" anchor="ctr"/>
              <a:lstStyle/>
              <a:p>
                <a:pPr algn="ctr">
                  <a:buClrTx/>
                  <a:buSzTx/>
                  <a:buFontTx/>
                  <a:buNone/>
                  <a:defRPr/>
                </a:pPr>
                <a:r>
                  <a:rPr lang="en-US" sz="900" dirty="0">
                    <a:solidFill>
                      <a:schemeClr val="tx1">
                        <a:lumMod val="50000"/>
                        <a:lumOff val="50000"/>
                      </a:schemeClr>
                    </a:solidFill>
                  </a:rPr>
                  <a:t>Server</a:t>
                </a:r>
              </a:p>
            </p:txBody>
          </p:sp>
          <p:sp>
            <p:nvSpPr>
              <p:cNvPr id="25" name="AutoShape 79"/>
              <p:cNvSpPr>
                <a:spLocks noChangeArrowheads="1"/>
              </p:cNvSpPr>
              <p:nvPr/>
            </p:nvSpPr>
            <p:spPr bwMode="auto">
              <a:xfrm rot="5400000">
                <a:off x="4369994" y="6525737"/>
                <a:ext cx="108000" cy="108000"/>
              </a:xfrm>
              <a:prstGeom prst="flowChartConnector">
                <a:avLst/>
              </a:prstGeom>
              <a:solidFill>
                <a:schemeClr val="bg1"/>
              </a:solidFill>
              <a:ln w="17780">
                <a:solidFill>
                  <a:schemeClr val="tx1"/>
                </a:solidFill>
                <a:round/>
                <a:headEnd/>
                <a:tailEnd/>
              </a:ln>
            </p:spPr>
            <p:txBody>
              <a:bodyPr wrap="none" lIns="90000" tIns="46800" rIns="90000" bIns="46800" anchor="ctr"/>
              <a:lstStyle/>
              <a:p>
                <a:endParaRPr lang="en-US" dirty="0"/>
              </a:p>
            </p:txBody>
          </p:sp>
          <p:cxnSp>
            <p:nvCxnSpPr>
              <p:cNvPr id="26" name="AutoShape 80"/>
              <p:cNvCxnSpPr>
                <a:cxnSpLocks noChangeShapeType="1"/>
                <a:stCxn id="23" idx="3"/>
                <a:endCxn id="25" idx="4"/>
              </p:cNvCxnSpPr>
              <p:nvPr/>
            </p:nvCxnSpPr>
            <p:spPr bwMode="auto">
              <a:xfrm>
                <a:off x="4278267" y="6579737"/>
                <a:ext cx="91727" cy="1588"/>
              </a:xfrm>
              <a:prstGeom prst="straightConnector1">
                <a:avLst/>
              </a:prstGeom>
              <a:noFill/>
              <a:ln w="8890">
                <a:solidFill>
                  <a:schemeClr val="tx1"/>
                </a:solidFill>
                <a:round/>
                <a:headEnd/>
                <a:tailEnd/>
              </a:ln>
            </p:spPr>
          </p:cxnSp>
          <p:cxnSp>
            <p:nvCxnSpPr>
              <p:cNvPr id="27" name="AutoShape 81"/>
              <p:cNvCxnSpPr>
                <a:cxnSpLocks noChangeShapeType="1"/>
                <a:stCxn id="25" idx="0"/>
                <a:endCxn id="24" idx="1"/>
              </p:cNvCxnSpPr>
              <p:nvPr/>
            </p:nvCxnSpPr>
            <p:spPr bwMode="auto">
              <a:xfrm>
                <a:off x="4477994" y="6579737"/>
                <a:ext cx="88475" cy="1588"/>
              </a:xfrm>
              <a:prstGeom prst="straightConnector1">
                <a:avLst/>
              </a:prstGeom>
              <a:noFill/>
              <a:ln w="8890">
                <a:solidFill>
                  <a:schemeClr val="tx1"/>
                </a:solidFill>
                <a:round/>
                <a:headEnd/>
                <a:tailEnd/>
              </a:ln>
            </p:spPr>
          </p:cxnSp>
          <p:grpSp>
            <p:nvGrpSpPr>
              <p:cNvPr id="28" name="Group 85"/>
              <p:cNvGrpSpPr>
                <a:grpSpLocks/>
              </p:cNvGrpSpPr>
              <p:nvPr/>
            </p:nvGrpSpPr>
            <p:grpSpPr bwMode="auto">
              <a:xfrm>
                <a:off x="4350379" y="6398765"/>
                <a:ext cx="153988" cy="123826"/>
                <a:chOff x="1526" y="1540"/>
                <a:chExt cx="97" cy="78"/>
              </a:xfrm>
            </p:grpSpPr>
            <p:sp>
              <p:nvSpPr>
                <p:cNvPr id="29" name="Text Box 86"/>
                <p:cNvSpPr txBox="1">
                  <a:spLocks noChangeArrowheads="1"/>
                </p:cNvSpPr>
                <p:nvPr/>
              </p:nvSpPr>
              <p:spPr bwMode="auto">
                <a:xfrm>
                  <a:off x="1526" y="1540"/>
                  <a:ext cx="54" cy="78"/>
                </a:xfrm>
                <a:prstGeom prst="rect">
                  <a:avLst/>
                </a:prstGeom>
                <a:noFill/>
                <a:ln w="12700">
                  <a:noFill/>
                  <a:miter lim="800000"/>
                  <a:headEnd/>
                  <a:tailEnd/>
                </a:ln>
              </p:spPr>
              <p:txBody>
                <a:bodyPr lIns="0" tIns="0" rIns="0" bIns="0">
                  <a:spAutoFit/>
                </a:bodyPr>
                <a:lstStyle/>
                <a:p>
                  <a:pPr algn="l">
                    <a:buClrTx/>
                    <a:buSzTx/>
                    <a:buFontTx/>
                    <a:buNone/>
                  </a:pPr>
                  <a:r>
                    <a:rPr lang="en-US" sz="800" b="1" dirty="0"/>
                    <a:t>R</a:t>
                  </a:r>
                </a:p>
              </p:txBody>
            </p:sp>
            <p:sp>
              <p:nvSpPr>
                <p:cNvPr id="30" name="Line 87"/>
                <p:cNvSpPr>
                  <a:spLocks noChangeShapeType="1"/>
                </p:cNvSpPr>
                <p:nvPr/>
              </p:nvSpPr>
              <p:spPr bwMode="auto">
                <a:xfrm rot="16200000" flipH="1">
                  <a:off x="1605" y="1562"/>
                  <a:ext cx="0" cy="37"/>
                </a:xfrm>
                <a:prstGeom prst="line">
                  <a:avLst/>
                </a:prstGeom>
                <a:noFill/>
                <a:ln w="8890">
                  <a:solidFill>
                    <a:schemeClr val="tx1"/>
                  </a:solidFill>
                  <a:round/>
                  <a:headEnd/>
                  <a:tailEnd type="stealth" w="med" len="med"/>
                </a:ln>
              </p:spPr>
              <p:txBody>
                <a:bodyPr lIns="90000" tIns="46800" rIns="90000" bIns="46800" anchor="ctr"/>
                <a:lstStyle/>
                <a:p>
                  <a:endParaRPr lang="en-US" dirty="0"/>
                </a:p>
              </p:txBody>
            </p:sp>
          </p:grpSp>
        </p:grpSp>
        <p:grpSp>
          <p:nvGrpSpPr>
            <p:cNvPr id="31" name="Group 175"/>
            <p:cNvGrpSpPr>
              <a:grpSpLocks/>
            </p:cNvGrpSpPr>
            <p:nvPr/>
          </p:nvGrpSpPr>
          <p:grpSpPr bwMode="auto">
            <a:xfrm>
              <a:off x="-1565026" y="4233730"/>
              <a:ext cx="1150938" cy="180975"/>
              <a:chOff x="3846267" y="6169977"/>
              <a:chExt cx="1152202" cy="180000"/>
            </a:xfrm>
          </p:grpSpPr>
          <p:sp>
            <p:nvSpPr>
              <p:cNvPr id="32" name="Rectangle 34"/>
              <p:cNvSpPr>
                <a:spLocks noChangeArrowheads="1"/>
              </p:cNvSpPr>
              <p:nvPr/>
            </p:nvSpPr>
            <p:spPr bwMode="auto">
              <a:xfrm>
                <a:off x="3846267" y="6169977"/>
                <a:ext cx="432274" cy="180000"/>
              </a:xfrm>
              <a:prstGeom prst="rect">
                <a:avLst/>
              </a:prstGeom>
              <a:solidFill>
                <a:schemeClr val="bg1"/>
              </a:solidFill>
              <a:ln w="17780">
                <a:solidFill>
                  <a:schemeClr val="tx1">
                    <a:lumMod val="50000"/>
                    <a:lumOff val="50000"/>
                  </a:schemeClr>
                </a:solidFill>
                <a:miter lim="800000"/>
                <a:headEnd/>
                <a:tailEnd/>
              </a:ln>
            </p:spPr>
            <p:txBody>
              <a:bodyPr lIns="36000" tIns="36000" rIns="36000" bIns="36000" anchor="ctr"/>
              <a:lstStyle/>
              <a:p>
                <a:pPr algn="ctr">
                  <a:buClrTx/>
                  <a:buSzTx/>
                  <a:buFontTx/>
                  <a:buNone/>
                  <a:defRPr/>
                </a:pPr>
                <a:r>
                  <a:rPr lang="en-US" sz="900" dirty="0">
                    <a:solidFill>
                      <a:schemeClr val="tx1">
                        <a:lumMod val="50000"/>
                        <a:lumOff val="50000"/>
                      </a:schemeClr>
                    </a:solidFill>
                  </a:rPr>
                  <a:t>A1</a:t>
                </a:r>
              </a:p>
            </p:txBody>
          </p:sp>
          <p:sp>
            <p:nvSpPr>
              <p:cNvPr id="33" name="Rectangle 32"/>
              <p:cNvSpPr>
                <a:spLocks noChangeArrowheads="1"/>
              </p:cNvSpPr>
              <p:nvPr/>
            </p:nvSpPr>
            <p:spPr bwMode="auto">
              <a:xfrm>
                <a:off x="4566195" y="6169977"/>
                <a:ext cx="432274" cy="180000"/>
              </a:xfrm>
              <a:prstGeom prst="rect">
                <a:avLst/>
              </a:prstGeom>
              <a:solidFill>
                <a:schemeClr val="bg1"/>
              </a:solidFill>
              <a:ln w="17780">
                <a:solidFill>
                  <a:schemeClr val="tx1">
                    <a:lumMod val="50000"/>
                    <a:lumOff val="50000"/>
                  </a:schemeClr>
                </a:solidFill>
                <a:miter lim="800000"/>
                <a:headEnd/>
                <a:tailEnd/>
              </a:ln>
            </p:spPr>
            <p:txBody>
              <a:bodyPr lIns="36000" tIns="36000" rIns="36000" bIns="36000" anchor="ctr"/>
              <a:lstStyle/>
              <a:p>
                <a:pPr algn="ctr">
                  <a:buClrTx/>
                  <a:buSzTx/>
                  <a:buFontTx/>
                  <a:buNone/>
                  <a:defRPr/>
                </a:pPr>
                <a:r>
                  <a:rPr lang="en-US" sz="900" dirty="0">
                    <a:solidFill>
                      <a:schemeClr val="tx1">
                        <a:lumMod val="50000"/>
                        <a:lumOff val="50000"/>
                      </a:schemeClr>
                    </a:solidFill>
                  </a:rPr>
                  <a:t>A2</a:t>
                </a:r>
              </a:p>
            </p:txBody>
          </p:sp>
          <p:sp>
            <p:nvSpPr>
              <p:cNvPr id="34" name="AutoShape 79"/>
              <p:cNvSpPr>
                <a:spLocks noChangeArrowheads="1"/>
              </p:cNvSpPr>
              <p:nvPr/>
            </p:nvSpPr>
            <p:spPr bwMode="auto">
              <a:xfrm rot="5400000">
                <a:off x="4369994" y="6205977"/>
                <a:ext cx="108000" cy="108000"/>
              </a:xfrm>
              <a:prstGeom prst="flowChartConnector">
                <a:avLst/>
              </a:prstGeom>
              <a:solidFill>
                <a:schemeClr val="bg1"/>
              </a:solidFill>
              <a:ln w="17780">
                <a:solidFill>
                  <a:schemeClr val="tx1"/>
                </a:solidFill>
                <a:round/>
                <a:headEnd/>
                <a:tailEnd/>
              </a:ln>
            </p:spPr>
            <p:txBody>
              <a:bodyPr wrap="none" lIns="90000" tIns="46800" rIns="90000" bIns="46800" anchor="ctr"/>
              <a:lstStyle/>
              <a:p>
                <a:endParaRPr lang="en-US" dirty="0"/>
              </a:p>
            </p:txBody>
          </p:sp>
          <p:cxnSp>
            <p:nvCxnSpPr>
              <p:cNvPr id="35" name="AutoShape 80"/>
              <p:cNvCxnSpPr>
                <a:cxnSpLocks noChangeShapeType="1"/>
                <a:stCxn id="32" idx="3"/>
                <a:endCxn id="34" idx="4"/>
              </p:cNvCxnSpPr>
              <p:nvPr/>
            </p:nvCxnSpPr>
            <p:spPr bwMode="auto">
              <a:xfrm>
                <a:off x="4278267" y="6259977"/>
                <a:ext cx="91727" cy="1588"/>
              </a:xfrm>
              <a:prstGeom prst="straightConnector1">
                <a:avLst/>
              </a:prstGeom>
              <a:noFill/>
              <a:ln w="8890">
                <a:solidFill>
                  <a:schemeClr val="tx1"/>
                </a:solidFill>
                <a:round/>
                <a:headEnd/>
                <a:tailEnd/>
              </a:ln>
            </p:spPr>
          </p:cxnSp>
          <p:cxnSp>
            <p:nvCxnSpPr>
              <p:cNvPr id="36" name="AutoShape 81"/>
              <p:cNvCxnSpPr>
                <a:cxnSpLocks noChangeShapeType="1"/>
                <a:stCxn id="34" idx="0"/>
                <a:endCxn id="33" idx="1"/>
              </p:cNvCxnSpPr>
              <p:nvPr/>
            </p:nvCxnSpPr>
            <p:spPr bwMode="auto">
              <a:xfrm>
                <a:off x="4477994" y="6259977"/>
                <a:ext cx="88475" cy="1588"/>
              </a:xfrm>
              <a:prstGeom prst="straightConnector1">
                <a:avLst/>
              </a:prstGeom>
              <a:noFill/>
              <a:ln w="8890">
                <a:solidFill>
                  <a:schemeClr val="tx1"/>
                </a:solidFill>
                <a:round/>
                <a:headEnd/>
                <a:tailEnd/>
              </a:ln>
            </p:spPr>
          </p:cxnSp>
        </p:grpSp>
        <p:grpSp>
          <p:nvGrpSpPr>
            <p:cNvPr id="37" name="Group 187"/>
            <p:cNvGrpSpPr>
              <a:grpSpLocks/>
            </p:cNvGrpSpPr>
            <p:nvPr/>
          </p:nvGrpSpPr>
          <p:grpSpPr bwMode="auto">
            <a:xfrm>
              <a:off x="-1391245" y="5437685"/>
              <a:ext cx="971550" cy="179388"/>
              <a:chOff x="4412853" y="6456770"/>
              <a:chExt cx="971994" cy="180000"/>
            </a:xfrm>
          </p:grpSpPr>
          <p:cxnSp>
            <p:nvCxnSpPr>
              <p:cNvPr id="38" name="AutoShape 116"/>
              <p:cNvCxnSpPr>
                <a:cxnSpLocks noChangeShapeType="1"/>
                <a:stCxn id="39" idx="3"/>
                <a:endCxn id="40" idx="1"/>
              </p:cNvCxnSpPr>
              <p:nvPr/>
            </p:nvCxnSpPr>
            <p:spPr bwMode="auto">
              <a:xfrm>
                <a:off x="4772853" y="6546770"/>
                <a:ext cx="251994" cy="1588"/>
              </a:xfrm>
              <a:prstGeom prst="straightConnector1">
                <a:avLst/>
              </a:prstGeom>
              <a:noFill/>
              <a:ln w="8890">
                <a:solidFill>
                  <a:schemeClr val="tx1"/>
                </a:solidFill>
                <a:round/>
                <a:headEnd type="triangle" w="med" len="med"/>
                <a:tailEnd/>
              </a:ln>
            </p:spPr>
          </p:cxnSp>
          <p:sp>
            <p:nvSpPr>
              <p:cNvPr id="39" name="Rectangle 34"/>
              <p:cNvSpPr>
                <a:spLocks noChangeArrowheads="1"/>
              </p:cNvSpPr>
              <p:nvPr/>
            </p:nvSpPr>
            <p:spPr bwMode="auto">
              <a:xfrm>
                <a:off x="4412853" y="6456770"/>
                <a:ext cx="360527" cy="180000"/>
              </a:xfrm>
              <a:prstGeom prst="rect">
                <a:avLst/>
              </a:prstGeom>
              <a:solidFill>
                <a:schemeClr val="bg1"/>
              </a:solidFill>
              <a:ln w="17780">
                <a:solidFill>
                  <a:schemeClr val="tx1">
                    <a:lumMod val="50000"/>
                    <a:lumOff val="50000"/>
                  </a:schemeClr>
                </a:solidFill>
                <a:miter lim="800000"/>
                <a:headEnd/>
                <a:tailEnd/>
              </a:ln>
            </p:spPr>
            <p:txBody>
              <a:bodyPr lIns="36000" tIns="36000" rIns="36000" bIns="36000" anchor="ctr"/>
              <a:lstStyle/>
              <a:p>
                <a:pPr algn="ctr">
                  <a:buClrTx/>
                  <a:buSzTx/>
                  <a:buFontTx/>
                  <a:buNone/>
                  <a:defRPr/>
                </a:pPr>
                <a:r>
                  <a:rPr lang="en-US" sz="1000" dirty="0">
                    <a:solidFill>
                      <a:schemeClr val="tx1">
                        <a:lumMod val="50000"/>
                        <a:lumOff val="50000"/>
                      </a:schemeClr>
                    </a:solidFill>
                  </a:rPr>
                  <a:t>A</a:t>
                </a:r>
              </a:p>
            </p:txBody>
          </p:sp>
          <p:sp>
            <p:nvSpPr>
              <p:cNvPr id="40" name="AutoShape 50"/>
              <p:cNvSpPr>
                <a:spLocks noChangeArrowheads="1"/>
              </p:cNvSpPr>
              <p:nvPr/>
            </p:nvSpPr>
            <p:spPr bwMode="auto">
              <a:xfrm>
                <a:off x="5024319" y="6456770"/>
                <a:ext cx="360528" cy="180000"/>
              </a:xfrm>
              <a:prstGeom prst="roundRect">
                <a:avLst>
                  <a:gd name="adj" fmla="val 50000"/>
                </a:avLst>
              </a:prstGeom>
              <a:solidFill>
                <a:schemeClr val="bg1"/>
              </a:solidFill>
              <a:ln w="17780">
                <a:solidFill>
                  <a:schemeClr val="tx1">
                    <a:lumMod val="50000"/>
                    <a:lumOff val="50000"/>
                  </a:schemeClr>
                </a:solidFill>
                <a:round/>
                <a:headEnd/>
                <a:tailEnd/>
              </a:ln>
            </p:spPr>
            <p:txBody>
              <a:bodyPr lIns="36000" tIns="36000" rIns="36000" bIns="36000" anchor="ctr"/>
              <a:lstStyle/>
              <a:p>
                <a:pPr algn="ctr">
                  <a:buClrTx/>
                  <a:buSzTx/>
                  <a:buFontTx/>
                  <a:buNone/>
                  <a:defRPr/>
                </a:pPr>
                <a:r>
                  <a:rPr lang="en-US" sz="1000" dirty="0">
                    <a:solidFill>
                      <a:schemeClr val="tx1">
                        <a:lumMod val="50000"/>
                        <a:lumOff val="50000"/>
                      </a:schemeClr>
                    </a:solidFill>
                  </a:rPr>
                  <a:t>S</a:t>
                </a:r>
              </a:p>
            </p:txBody>
          </p:sp>
        </p:grpSp>
      </p:grpSp>
      <p:grpSp>
        <p:nvGrpSpPr>
          <p:cNvPr id="68" name="Group 67"/>
          <p:cNvGrpSpPr/>
          <p:nvPr/>
        </p:nvGrpSpPr>
        <p:grpSpPr>
          <a:xfrm>
            <a:off x="9864927" y="2574213"/>
            <a:ext cx="2154793" cy="514686"/>
            <a:chOff x="9859310" y="2564684"/>
            <a:chExt cx="2154793" cy="514686"/>
          </a:xfrm>
        </p:grpSpPr>
        <p:pic>
          <p:nvPicPr>
            <p:cNvPr id="55" name="Bild 7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41207" y="2564684"/>
              <a:ext cx="360040" cy="360040"/>
            </a:xfrm>
            <a:prstGeom prst="ellipse">
              <a:avLst/>
            </a:prstGeom>
          </p:spPr>
        </p:pic>
        <p:sp>
          <p:nvSpPr>
            <p:cNvPr id="56" name="Rectangle 55"/>
            <p:cNvSpPr/>
            <p:nvPr/>
          </p:nvSpPr>
          <p:spPr bwMode="gray">
            <a:xfrm>
              <a:off x="10917185" y="2840107"/>
              <a:ext cx="789557" cy="211718"/>
            </a:xfrm>
            <a:prstGeom prst="rect">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r>
                <a:rPr lang="en-US" sz="900" b="1" dirty="0">
                  <a:solidFill>
                    <a:schemeClr val="tx1">
                      <a:lumMod val="65000"/>
                      <a:lumOff val="35000"/>
                    </a:schemeClr>
                  </a:solidFill>
                  <a:latin typeface="Arial" charset="0"/>
                  <a:ea typeface="Arial" charset="0"/>
                  <a:cs typeface="Arial" charset="0"/>
                </a:rPr>
                <a:t>Agent</a:t>
              </a:r>
            </a:p>
          </p:txBody>
        </p:sp>
        <p:pic>
          <p:nvPicPr>
            <p:cNvPr id="58" name="Bild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59310" y="2852365"/>
              <a:ext cx="225999" cy="227005"/>
            </a:xfrm>
            <a:prstGeom prst="rect">
              <a:avLst/>
            </a:prstGeom>
          </p:spPr>
        </p:pic>
        <p:sp>
          <p:nvSpPr>
            <p:cNvPr id="59" name="Rechteck 35"/>
            <p:cNvSpPr/>
            <p:nvPr/>
          </p:nvSpPr>
          <p:spPr>
            <a:xfrm>
              <a:off x="10003841" y="2644616"/>
              <a:ext cx="2010262" cy="138499"/>
            </a:xfrm>
            <a:prstGeom prst="rect">
              <a:avLst/>
            </a:prstGeom>
          </p:spPr>
          <p:txBody>
            <a:bodyPr wrap="square" lIns="0" tIns="0" rIns="0" bIns="0">
              <a:spAutoFit/>
            </a:bodyPr>
            <a:lstStyle/>
            <a:p>
              <a:pPr algn="ctr"/>
              <a:r>
                <a:rPr lang="en-US" sz="900" b="1" dirty="0">
                  <a:solidFill>
                    <a:srgbClr val="427CAC"/>
                  </a:solidFill>
                  <a:latin typeface="Arial" charset="0"/>
                  <a:ea typeface="Arial" charset="0"/>
                  <a:cs typeface="Arial" charset="0"/>
                </a:rPr>
                <a:t>SAP BTP service</a:t>
              </a:r>
            </a:p>
          </p:txBody>
        </p:sp>
        <p:sp>
          <p:nvSpPr>
            <p:cNvPr id="60" name="Rechteck 35"/>
            <p:cNvSpPr/>
            <p:nvPr/>
          </p:nvSpPr>
          <p:spPr>
            <a:xfrm>
              <a:off x="10114670" y="2929803"/>
              <a:ext cx="743793" cy="138499"/>
            </a:xfrm>
            <a:prstGeom prst="rect">
              <a:avLst/>
            </a:prstGeom>
          </p:spPr>
          <p:txBody>
            <a:bodyPr wrap="none" lIns="0" tIns="0" rIns="0" bIns="0">
              <a:spAutoFit/>
            </a:bodyPr>
            <a:lstStyle/>
            <a:p>
              <a:pPr algn="ctr"/>
              <a:r>
                <a:rPr lang="en-US" sz="900" b="1" dirty="0">
                  <a:solidFill>
                    <a:schemeClr val="tx1">
                      <a:lumMod val="65000"/>
                      <a:lumOff val="35000"/>
                    </a:schemeClr>
                  </a:solidFill>
                  <a:latin typeface="Arial" charset="0"/>
                  <a:ea typeface="Arial" charset="0"/>
                  <a:cs typeface="Arial" charset="0"/>
                </a:rPr>
                <a:t>User Persona</a:t>
              </a:r>
            </a:p>
          </p:txBody>
        </p:sp>
      </p:grpSp>
      <p:sp>
        <p:nvSpPr>
          <p:cNvPr id="64" name="AutoShape 50"/>
          <p:cNvSpPr>
            <a:spLocks noChangeArrowheads="1"/>
          </p:cNvSpPr>
          <p:nvPr/>
        </p:nvSpPr>
        <p:spPr bwMode="auto">
          <a:xfrm>
            <a:off x="9956148" y="3316950"/>
            <a:ext cx="789558" cy="199628"/>
          </a:xfrm>
          <a:prstGeom prst="roundRect">
            <a:avLst>
              <a:gd name="adj" fmla="val 50000"/>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r>
              <a:rPr lang="en-US" sz="900" b="1" dirty="0">
                <a:solidFill>
                  <a:schemeClr val="tx1">
                    <a:lumMod val="65000"/>
                    <a:lumOff val="35000"/>
                  </a:schemeClr>
                </a:solidFill>
                <a:latin typeface="Arial" charset="0"/>
                <a:ea typeface="Arial" charset="0"/>
                <a:cs typeface="Arial" charset="0"/>
              </a:rPr>
              <a:t>Storage</a:t>
            </a:r>
          </a:p>
        </p:txBody>
      </p:sp>
      <p:sp>
        <p:nvSpPr>
          <p:cNvPr id="66" name="Rechteck 35"/>
          <p:cNvSpPr/>
          <p:nvPr/>
        </p:nvSpPr>
        <p:spPr>
          <a:xfrm>
            <a:off x="10165862" y="3614256"/>
            <a:ext cx="1813482" cy="138499"/>
          </a:xfrm>
          <a:prstGeom prst="rect">
            <a:avLst/>
          </a:prstGeom>
        </p:spPr>
        <p:txBody>
          <a:bodyPr wrap="square" lIns="0" tIns="0" rIns="0" bIns="0">
            <a:spAutoFit/>
          </a:bodyPr>
          <a:lstStyle/>
          <a:p>
            <a:pPr algn="ctr"/>
            <a:r>
              <a:rPr lang="en-US" sz="900" b="1" dirty="0">
                <a:solidFill>
                  <a:srgbClr val="427CAC"/>
                </a:solidFill>
                <a:latin typeface="Arial" charset="0"/>
                <a:ea typeface="Arial" charset="0"/>
                <a:cs typeface="Arial" charset="0"/>
              </a:rPr>
              <a:t>SAP HANA Database</a:t>
            </a:r>
          </a:p>
        </p:txBody>
      </p:sp>
      <p:pic>
        <p:nvPicPr>
          <p:cNvPr id="52" name="Picture 51"/>
          <p:cNvPicPr>
            <a:picLocks noChangeAspect="1"/>
          </p:cNvPicPr>
          <p:nvPr/>
        </p:nvPicPr>
        <p:blipFill>
          <a:blip r:embed="rId6"/>
          <a:stretch>
            <a:fillRect/>
          </a:stretch>
        </p:blipFill>
        <p:spPr>
          <a:xfrm>
            <a:off x="11056970" y="3264018"/>
            <a:ext cx="350238" cy="350238"/>
          </a:xfrm>
          <a:prstGeom prst="rect">
            <a:avLst/>
          </a:prstGeom>
        </p:spPr>
      </p:pic>
    </p:spTree>
    <p:extLst>
      <p:ext uri="{BB962C8B-B14F-4D97-AF65-F5344CB8AC3E}">
        <p14:creationId xmlns:p14="http://schemas.microsoft.com/office/powerpoint/2010/main" val="186020483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 name="Text Placeholder 264"/>
          <p:cNvSpPr>
            <a:spLocks noGrp="1"/>
          </p:cNvSpPr>
          <p:nvPr>
            <p:ph type="body" sz="quarter" idx="10"/>
          </p:nvPr>
        </p:nvSpPr>
        <p:spPr>
          <a:xfrm>
            <a:off x="504000" y="1484784"/>
            <a:ext cx="5328000" cy="4851216"/>
          </a:xfrm>
        </p:spPr>
        <p:txBody>
          <a:bodyPr/>
          <a:lstStyle/>
          <a:p>
            <a:pPr algn="ctr"/>
            <a:r>
              <a:rPr lang="en-US" sz="1800" b="1" dirty="0"/>
              <a:t>SAP TAM Block Diagram Example</a:t>
            </a:r>
          </a:p>
        </p:txBody>
      </p:sp>
      <p:sp>
        <p:nvSpPr>
          <p:cNvPr id="266" name="Text Placeholder 265"/>
          <p:cNvSpPr>
            <a:spLocks noGrp="1"/>
          </p:cNvSpPr>
          <p:nvPr>
            <p:ph type="body" sz="quarter" idx="11"/>
          </p:nvPr>
        </p:nvSpPr>
        <p:spPr>
          <a:xfrm>
            <a:off x="6097587" y="1498718"/>
            <a:ext cx="5832648" cy="4351282"/>
          </a:xfrm>
        </p:spPr>
        <p:txBody>
          <a:bodyPr/>
          <a:lstStyle/>
          <a:p>
            <a:pPr algn="ctr"/>
            <a:r>
              <a:rPr lang="en-US" sz="1800" b="1" dirty="0"/>
              <a:t>SAP Business Technology Platform </a:t>
            </a:r>
            <a:br>
              <a:rPr lang="en-US" sz="1800" b="1" dirty="0"/>
            </a:br>
            <a:r>
              <a:rPr lang="en-US" sz="1800" b="1" dirty="0"/>
              <a:t>Solution Diagram Example</a:t>
            </a:r>
          </a:p>
        </p:txBody>
      </p:sp>
      <p:sp>
        <p:nvSpPr>
          <p:cNvPr id="2" name="Title 1"/>
          <p:cNvSpPr>
            <a:spLocks noGrp="1"/>
          </p:cNvSpPr>
          <p:nvPr>
            <p:ph type="title"/>
          </p:nvPr>
        </p:nvSpPr>
        <p:spPr>
          <a:xfrm>
            <a:off x="504001" y="504000"/>
            <a:ext cx="11186476" cy="738664"/>
          </a:xfrm>
        </p:spPr>
        <p:txBody>
          <a:bodyPr/>
          <a:lstStyle/>
          <a:p>
            <a:r>
              <a:rPr lang="en-US" dirty="0"/>
              <a:t>SAP Business Technology Platform Solution Diagrams Design Guidelines</a:t>
            </a:r>
            <a:br>
              <a:rPr lang="en-US" dirty="0"/>
            </a:br>
            <a:r>
              <a:rPr lang="en-US" b="0" dirty="0"/>
              <a:t>Comparison with SAP TAM Block Diagrams (2)</a:t>
            </a:r>
            <a:endParaRPr lang="en-US" dirty="0"/>
          </a:p>
        </p:txBody>
      </p:sp>
      <p:grpSp>
        <p:nvGrpSpPr>
          <p:cNvPr id="3" name="Group 2"/>
          <p:cNvGrpSpPr/>
          <p:nvPr/>
        </p:nvGrpSpPr>
        <p:grpSpPr>
          <a:xfrm>
            <a:off x="548423" y="2271675"/>
            <a:ext cx="5289473" cy="4042932"/>
            <a:chOff x="157163" y="1850111"/>
            <a:chExt cx="5654675" cy="4500563"/>
          </a:xfrm>
        </p:grpSpPr>
        <p:sp>
          <p:nvSpPr>
            <p:cNvPr id="4" name="Rectangle 4"/>
            <p:cNvSpPr>
              <a:spLocks noChangeArrowheads="1"/>
            </p:cNvSpPr>
            <p:nvPr/>
          </p:nvSpPr>
          <p:spPr bwMode="auto">
            <a:xfrm>
              <a:off x="446088" y="1850111"/>
              <a:ext cx="3600450" cy="720725"/>
            </a:xfrm>
            <a:prstGeom prst="rect">
              <a:avLst/>
            </a:prstGeom>
            <a:solidFill>
              <a:srgbClr val="DDDDDD"/>
            </a:solidFill>
            <a:ln w="17780">
              <a:solidFill>
                <a:schemeClr val="tx1"/>
              </a:solidFill>
              <a:miter lim="800000"/>
              <a:headEnd/>
              <a:tailEnd/>
            </a:ln>
          </p:spPr>
          <p:txBody>
            <a:bodyPr lIns="36000" tIns="36000" rIns="36000" bIns="36000"/>
            <a:lstStyle/>
            <a:p>
              <a:pPr>
                <a:buClrTx/>
                <a:buSzTx/>
                <a:buFontTx/>
                <a:buNone/>
              </a:pPr>
              <a:r>
                <a:rPr lang="en-US" sz="900" dirty="0"/>
                <a:t>Customers</a:t>
              </a:r>
            </a:p>
          </p:txBody>
        </p:sp>
        <p:sp>
          <p:nvSpPr>
            <p:cNvPr id="5" name="Rectangle 5"/>
            <p:cNvSpPr>
              <a:spLocks noChangeArrowheads="1"/>
            </p:cNvSpPr>
            <p:nvPr/>
          </p:nvSpPr>
          <p:spPr bwMode="auto">
            <a:xfrm>
              <a:off x="517525" y="2066011"/>
              <a:ext cx="1008063" cy="431800"/>
            </a:xfrm>
            <a:prstGeom prst="rect">
              <a:avLst/>
            </a:prstGeom>
            <a:solidFill>
              <a:schemeClr val="bg1"/>
            </a:solidFill>
            <a:ln w="17780">
              <a:solidFill>
                <a:schemeClr val="tx1"/>
              </a:solidFill>
              <a:miter lim="800000"/>
              <a:headEnd/>
              <a:tailEnd/>
            </a:ln>
          </p:spPr>
          <p:txBody>
            <a:bodyPr lIns="36000" tIns="36000" rIns="36000" bIns="36000" anchor="ctr"/>
            <a:lstStyle/>
            <a:p>
              <a:pPr>
                <a:buClrTx/>
                <a:buSzTx/>
                <a:buFontTx/>
                <a:buNone/>
              </a:pPr>
              <a:endParaRPr lang="en-US" sz="900" dirty="0"/>
            </a:p>
          </p:txBody>
        </p:sp>
        <p:grpSp>
          <p:nvGrpSpPr>
            <p:cNvPr id="6" name="Group 6"/>
            <p:cNvGrpSpPr>
              <a:grpSpLocks/>
            </p:cNvGrpSpPr>
            <p:nvPr/>
          </p:nvGrpSpPr>
          <p:grpSpPr bwMode="auto">
            <a:xfrm>
              <a:off x="947738" y="2123161"/>
              <a:ext cx="163512" cy="287338"/>
              <a:chOff x="1348" y="521"/>
              <a:chExt cx="103" cy="181"/>
            </a:xfrm>
          </p:grpSpPr>
          <p:sp>
            <p:nvSpPr>
              <p:cNvPr id="89" name="Oval 7"/>
              <p:cNvSpPr>
                <a:spLocks noChangeArrowheads="1"/>
              </p:cNvSpPr>
              <p:nvPr/>
            </p:nvSpPr>
            <p:spPr bwMode="auto">
              <a:xfrm>
                <a:off x="1374" y="522"/>
                <a:ext cx="52" cy="52"/>
              </a:xfrm>
              <a:prstGeom prst="ellipse">
                <a:avLst/>
              </a:prstGeom>
              <a:noFill/>
              <a:ln w="7200">
                <a:solidFill>
                  <a:srgbClr val="000000"/>
                </a:solidFill>
                <a:round/>
                <a:headEnd/>
                <a:tailEnd/>
              </a:ln>
            </p:spPr>
            <p:txBody>
              <a:bodyPr wrap="none" anchor="ctr"/>
              <a:lstStyle/>
              <a:p>
                <a:endParaRPr lang="en-US" sz="1100" dirty="0"/>
              </a:p>
            </p:txBody>
          </p:sp>
          <p:sp>
            <p:nvSpPr>
              <p:cNvPr id="90" name="Line 8"/>
              <p:cNvSpPr>
                <a:spLocks noChangeShapeType="1"/>
              </p:cNvSpPr>
              <p:nvPr/>
            </p:nvSpPr>
            <p:spPr bwMode="auto">
              <a:xfrm>
                <a:off x="1400" y="574"/>
                <a:ext cx="1" cy="78"/>
              </a:xfrm>
              <a:prstGeom prst="line">
                <a:avLst/>
              </a:prstGeom>
              <a:noFill/>
              <a:ln w="7200">
                <a:solidFill>
                  <a:srgbClr val="000000"/>
                </a:solidFill>
                <a:round/>
                <a:headEnd/>
                <a:tailEnd/>
              </a:ln>
            </p:spPr>
            <p:txBody>
              <a:bodyPr/>
              <a:lstStyle/>
              <a:p>
                <a:endParaRPr lang="en-US" sz="1100" dirty="0"/>
              </a:p>
            </p:txBody>
          </p:sp>
          <p:sp>
            <p:nvSpPr>
              <p:cNvPr id="91" name="Line 9"/>
              <p:cNvSpPr>
                <a:spLocks noChangeShapeType="1"/>
              </p:cNvSpPr>
              <p:nvPr/>
            </p:nvSpPr>
            <p:spPr bwMode="auto">
              <a:xfrm flipV="1">
                <a:off x="1400" y="572"/>
                <a:ext cx="52" cy="28"/>
              </a:xfrm>
              <a:prstGeom prst="line">
                <a:avLst/>
              </a:prstGeom>
              <a:noFill/>
              <a:ln w="7200">
                <a:solidFill>
                  <a:srgbClr val="000000"/>
                </a:solidFill>
                <a:round/>
                <a:headEnd/>
                <a:tailEnd/>
              </a:ln>
            </p:spPr>
            <p:txBody>
              <a:bodyPr/>
              <a:lstStyle/>
              <a:p>
                <a:endParaRPr lang="en-US" sz="1100" dirty="0"/>
              </a:p>
            </p:txBody>
          </p:sp>
          <p:sp>
            <p:nvSpPr>
              <p:cNvPr id="92" name="Line 10"/>
              <p:cNvSpPr>
                <a:spLocks noChangeShapeType="1"/>
              </p:cNvSpPr>
              <p:nvPr/>
            </p:nvSpPr>
            <p:spPr bwMode="auto">
              <a:xfrm flipH="1" flipV="1">
                <a:off x="1347" y="572"/>
                <a:ext cx="54" cy="28"/>
              </a:xfrm>
              <a:prstGeom prst="line">
                <a:avLst/>
              </a:prstGeom>
              <a:noFill/>
              <a:ln w="7200">
                <a:solidFill>
                  <a:srgbClr val="000000"/>
                </a:solidFill>
                <a:round/>
                <a:headEnd/>
                <a:tailEnd/>
              </a:ln>
            </p:spPr>
            <p:txBody>
              <a:bodyPr/>
              <a:lstStyle/>
              <a:p>
                <a:endParaRPr lang="en-US" sz="1100" dirty="0"/>
              </a:p>
            </p:txBody>
          </p:sp>
          <p:sp>
            <p:nvSpPr>
              <p:cNvPr id="93" name="Line 11"/>
              <p:cNvSpPr>
                <a:spLocks noChangeShapeType="1"/>
              </p:cNvSpPr>
              <p:nvPr/>
            </p:nvSpPr>
            <p:spPr bwMode="auto">
              <a:xfrm flipH="1">
                <a:off x="1347" y="651"/>
                <a:ext cx="54" cy="52"/>
              </a:xfrm>
              <a:prstGeom prst="line">
                <a:avLst/>
              </a:prstGeom>
              <a:noFill/>
              <a:ln w="7200">
                <a:solidFill>
                  <a:srgbClr val="000000"/>
                </a:solidFill>
                <a:round/>
                <a:headEnd/>
                <a:tailEnd/>
              </a:ln>
            </p:spPr>
            <p:txBody>
              <a:bodyPr/>
              <a:lstStyle/>
              <a:p>
                <a:endParaRPr lang="en-US" sz="1100" dirty="0"/>
              </a:p>
            </p:txBody>
          </p:sp>
          <p:sp>
            <p:nvSpPr>
              <p:cNvPr id="94" name="Line 12"/>
              <p:cNvSpPr>
                <a:spLocks noChangeShapeType="1"/>
              </p:cNvSpPr>
              <p:nvPr/>
            </p:nvSpPr>
            <p:spPr bwMode="auto">
              <a:xfrm>
                <a:off x="1400" y="651"/>
                <a:ext cx="52" cy="52"/>
              </a:xfrm>
              <a:prstGeom prst="line">
                <a:avLst/>
              </a:prstGeom>
              <a:noFill/>
              <a:ln w="7200">
                <a:solidFill>
                  <a:srgbClr val="000000"/>
                </a:solidFill>
                <a:round/>
                <a:headEnd/>
                <a:tailEnd/>
              </a:ln>
            </p:spPr>
            <p:txBody>
              <a:bodyPr/>
              <a:lstStyle/>
              <a:p>
                <a:endParaRPr lang="en-US" sz="1100" dirty="0"/>
              </a:p>
            </p:txBody>
          </p:sp>
        </p:grpSp>
        <p:sp>
          <p:nvSpPr>
            <p:cNvPr id="7" name="Rectangle 13"/>
            <p:cNvSpPr>
              <a:spLocks noChangeArrowheads="1"/>
            </p:cNvSpPr>
            <p:nvPr/>
          </p:nvSpPr>
          <p:spPr bwMode="auto">
            <a:xfrm>
              <a:off x="1598613" y="2066011"/>
              <a:ext cx="1008062" cy="431800"/>
            </a:xfrm>
            <a:prstGeom prst="rect">
              <a:avLst/>
            </a:prstGeom>
            <a:solidFill>
              <a:schemeClr val="bg1"/>
            </a:solidFill>
            <a:ln w="17780">
              <a:solidFill>
                <a:schemeClr val="tx1"/>
              </a:solidFill>
              <a:miter lim="800000"/>
              <a:headEnd/>
              <a:tailEnd/>
            </a:ln>
          </p:spPr>
          <p:txBody>
            <a:bodyPr lIns="36000" tIns="36000" rIns="36000" bIns="36000" anchor="ctr"/>
            <a:lstStyle/>
            <a:p>
              <a:pPr>
                <a:buClrTx/>
                <a:buSzTx/>
                <a:buFontTx/>
                <a:buNone/>
              </a:pPr>
              <a:endParaRPr lang="en-US" sz="900" dirty="0"/>
            </a:p>
          </p:txBody>
        </p:sp>
        <p:grpSp>
          <p:nvGrpSpPr>
            <p:cNvPr id="8" name="Group 14"/>
            <p:cNvGrpSpPr>
              <a:grpSpLocks/>
            </p:cNvGrpSpPr>
            <p:nvPr/>
          </p:nvGrpSpPr>
          <p:grpSpPr bwMode="auto">
            <a:xfrm>
              <a:off x="2028825" y="2123161"/>
              <a:ext cx="163513" cy="287338"/>
              <a:chOff x="1348" y="521"/>
              <a:chExt cx="103" cy="181"/>
            </a:xfrm>
          </p:grpSpPr>
          <p:sp>
            <p:nvSpPr>
              <p:cNvPr id="83" name="Oval 15"/>
              <p:cNvSpPr>
                <a:spLocks noChangeArrowheads="1"/>
              </p:cNvSpPr>
              <p:nvPr/>
            </p:nvSpPr>
            <p:spPr bwMode="auto">
              <a:xfrm>
                <a:off x="1374" y="522"/>
                <a:ext cx="52" cy="52"/>
              </a:xfrm>
              <a:prstGeom prst="ellipse">
                <a:avLst/>
              </a:prstGeom>
              <a:noFill/>
              <a:ln w="7200">
                <a:solidFill>
                  <a:srgbClr val="000000"/>
                </a:solidFill>
                <a:round/>
                <a:headEnd/>
                <a:tailEnd/>
              </a:ln>
            </p:spPr>
            <p:txBody>
              <a:bodyPr wrap="none" anchor="ctr"/>
              <a:lstStyle/>
              <a:p>
                <a:endParaRPr lang="en-US" sz="1100" dirty="0"/>
              </a:p>
            </p:txBody>
          </p:sp>
          <p:sp>
            <p:nvSpPr>
              <p:cNvPr id="84" name="Line 16"/>
              <p:cNvSpPr>
                <a:spLocks noChangeShapeType="1"/>
              </p:cNvSpPr>
              <p:nvPr/>
            </p:nvSpPr>
            <p:spPr bwMode="auto">
              <a:xfrm>
                <a:off x="1400" y="574"/>
                <a:ext cx="1" cy="78"/>
              </a:xfrm>
              <a:prstGeom prst="line">
                <a:avLst/>
              </a:prstGeom>
              <a:noFill/>
              <a:ln w="7200">
                <a:solidFill>
                  <a:srgbClr val="000000"/>
                </a:solidFill>
                <a:round/>
                <a:headEnd/>
                <a:tailEnd/>
              </a:ln>
            </p:spPr>
            <p:txBody>
              <a:bodyPr/>
              <a:lstStyle/>
              <a:p>
                <a:endParaRPr lang="en-US" sz="1100" dirty="0"/>
              </a:p>
            </p:txBody>
          </p:sp>
          <p:sp>
            <p:nvSpPr>
              <p:cNvPr id="85" name="Line 17"/>
              <p:cNvSpPr>
                <a:spLocks noChangeShapeType="1"/>
              </p:cNvSpPr>
              <p:nvPr/>
            </p:nvSpPr>
            <p:spPr bwMode="auto">
              <a:xfrm flipV="1">
                <a:off x="1400" y="572"/>
                <a:ext cx="52" cy="28"/>
              </a:xfrm>
              <a:prstGeom prst="line">
                <a:avLst/>
              </a:prstGeom>
              <a:noFill/>
              <a:ln w="7200">
                <a:solidFill>
                  <a:srgbClr val="000000"/>
                </a:solidFill>
                <a:round/>
                <a:headEnd/>
                <a:tailEnd/>
              </a:ln>
            </p:spPr>
            <p:txBody>
              <a:bodyPr/>
              <a:lstStyle/>
              <a:p>
                <a:endParaRPr lang="en-US" sz="1100" dirty="0"/>
              </a:p>
            </p:txBody>
          </p:sp>
          <p:sp>
            <p:nvSpPr>
              <p:cNvPr id="86" name="Line 18"/>
              <p:cNvSpPr>
                <a:spLocks noChangeShapeType="1"/>
              </p:cNvSpPr>
              <p:nvPr/>
            </p:nvSpPr>
            <p:spPr bwMode="auto">
              <a:xfrm flipH="1" flipV="1">
                <a:off x="1347" y="572"/>
                <a:ext cx="54" cy="28"/>
              </a:xfrm>
              <a:prstGeom prst="line">
                <a:avLst/>
              </a:prstGeom>
              <a:noFill/>
              <a:ln w="7200">
                <a:solidFill>
                  <a:srgbClr val="000000"/>
                </a:solidFill>
                <a:round/>
                <a:headEnd/>
                <a:tailEnd/>
              </a:ln>
            </p:spPr>
            <p:txBody>
              <a:bodyPr/>
              <a:lstStyle/>
              <a:p>
                <a:endParaRPr lang="en-US" sz="1100" dirty="0"/>
              </a:p>
            </p:txBody>
          </p:sp>
          <p:sp>
            <p:nvSpPr>
              <p:cNvPr id="87" name="Line 19"/>
              <p:cNvSpPr>
                <a:spLocks noChangeShapeType="1"/>
              </p:cNvSpPr>
              <p:nvPr/>
            </p:nvSpPr>
            <p:spPr bwMode="auto">
              <a:xfrm flipH="1">
                <a:off x="1347" y="651"/>
                <a:ext cx="54" cy="52"/>
              </a:xfrm>
              <a:prstGeom prst="line">
                <a:avLst/>
              </a:prstGeom>
              <a:noFill/>
              <a:ln w="7200">
                <a:solidFill>
                  <a:srgbClr val="000000"/>
                </a:solidFill>
                <a:round/>
                <a:headEnd/>
                <a:tailEnd/>
              </a:ln>
            </p:spPr>
            <p:txBody>
              <a:bodyPr/>
              <a:lstStyle/>
              <a:p>
                <a:endParaRPr lang="en-US" sz="1100" dirty="0"/>
              </a:p>
            </p:txBody>
          </p:sp>
          <p:sp>
            <p:nvSpPr>
              <p:cNvPr id="88" name="Line 20"/>
              <p:cNvSpPr>
                <a:spLocks noChangeShapeType="1"/>
              </p:cNvSpPr>
              <p:nvPr/>
            </p:nvSpPr>
            <p:spPr bwMode="auto">
              <a:xfrm>
                <a:off x="1400" y="651"/>
                <a:ext cx="52" cy="52"/>
              </a:xfrm>
              <a:prstGeom prst="line">
                <a:avLst/>
              </a:prstGeom>
              <a:noFill/>
              <a:ln w="7200">
                <a:solidFill>
                  <a:srgbClr val="000000"/>
                </a:solidFill>
                <a:round/>
                <a:headEnd/>
                <a:tailEnd/>
              </a:ln>
            </p:spPr>
            <p:txBody>
              <a:bodyPr/>
              <a:lstStyle/>
              <a:p>
                <a:endParaRPr lang="en-US" sz="1100" dirty="0"/>
              </a:p>
            </p:txBody>
          </p:sp>
        </p:grpSp>
        <p:sp>
          <p:nvSpPr>
            <p:cNvPr id="9" name="Rectangle 21"/>
            <p:cNvSpPr>
              <a:spLocks noChangeArrowheads="1"/>
            </p:cNvSpPr>
            <p:nvPr/>
          </p:nvSpPr>
          <p:spPr bwMode="auto">
            <a:xfrm>
              <a:off x="2930525" y="2066011"/>
              <a:ext cx="1008063" cy="431800"/>
            </a:xfrm>
            <a:prstGeom prst="rect">
              <a:avLst/>
            </a:prstGeom>
            <a:solidFill>
              <a:schemeClr val="bg1"/>
            </a:solidFill>
            <a:ln w="17780">
              <a:solidFill>
                <a:schemeClr val="tx1"/>
              </a:solidFill>
              <a:miter lim="800000"/>
              <a:headEnd/>
              <a:tailEnd/>
            </a:ln>
          </p:spPr>
          <p:txBody>
            <a:bodyPr lIns="36000" tIns="36000" rIns="36000" bIns="36000" anchor="ctr"/>
            <a:lstStyle/>
            <a:p>
              <a:pPr>
                <a:buClrTx/>
                <a:buSzTx/>
                <a:buFontTx/>
                <a:buNone/>
              </a:pPr>
              <a:endParaRPr lang="en-US" sz="900" dirty="0"/>
            </a:p>
          </p:txBody>
        </p:sp>
        <p:grpSp>
          <p:nvGrpSpPr>
            <p:cNvPr id="10" name="Group 22"/>
            <p:cNvGrpSpPr>
              <a:grpSpLocks/>
            </p:cNvGrpSpPr>
            <p:nvPr/>
          </p:nvGrpSpPr>
          <p:grpSpPr bwMode="auto">
            <a:xfrm>
              <a:off x="3360738" y="2123161"/>
              <a:ext cx="163512" cy="287338"/>
              <a:chOff x="1348" y="521"/>
              <a:chExt cx="103" cy="181"/>
            </a:xfrm>
          </p:grpSpPr>
          <p:sp>
            <p:nvSpPr>
              <p:cNvPr id="77" name="Oval 23"/>
              <p:cNvSpPr>
                <a:spLocks noChangeArrowheads="1"/>
              </p:cNvSpPr>
              <p:nvPr/>
            </p:nvSpPr>
            <p:spPr bwMode="auto">
              <a:xfrm>
                <a:off x="1374" y="522"/>
                <a:ext cx="52" cy="52"/>
              </a:xfrm>
              <a:prstGeom prst="ellipse">
                <a:avLst/>
              </a:prstGeom>
              <a:noFill/>
              <a:ln w="7200">
                <a:solidFill>
                  <a:srgbClr val="000000"/>
                </a:solidFill>
                <a:round/>
                <a:headEnd/>
                <a:tailEnd/>
              </a:ln>
            </p:spPr>
            <p:txBody>
              <a:bodyPr wrap="none" anchor="ctr"/>
              <a:lstStyle/>
              <a:p>
                <a:endParaRPr lang="en-US" sz="1100" dirty="0"/>
              </a:p>
            </p:txBody>
          </p:sp>
          <p:sp>
            <p:nvSpPr>
              <p:cNvPr id="78" name="Line 24"/>
              <p:cNvSpPr>
                <a:spLocks noChangeShapeType="1"/>
              </p:cNvSpPr>
              <p:nvPr/>
            </p:nvSpPr>
            <p:spPr bwMode="auto">
              <a:xfrm>
                <a:off x="1400" y="574"/>
                <a:ext cx="1" cy="78"/>
              </a:xfrm>
              <a:prstGeom prst="line">
                <a:avLst/>
              </a:prstGeom>
              <a:noFill/>
              <a:ln w="7200">
                <a:solidFill>
                  <a:srgbClr val="000000"/>
                </a:solidFill>
                <a:round/>
                <a:headEnd/>
                <a:tailEnd/>
              </a:ln>
            </p:spPr>
            <p:txBody>
              <a:bodyPr/>
              <a:lstStyle/>
              <a:p>
                <a:endParaRPr lang="en-US" sz="1100" dirty="0"/>
              </a:p>
            </p:txBody>
          </p:sp>
          <p:sp>
            <p:nvSpPr>
              <p:cNvPr id="79" name="Line 25"/>
              <p:cNvSpPr>
                <a:spLocks noChangeShapeType="1"/>
              </p:cNvSpPr>
              <p:nvPr/>
            </p:nvSpPr>
            <p:spPr bwMode="auto">
              <a:xfrm flipV="1">
                <a:off x="1400" y="572"/>
                <a:ext cx="52" cy="28"/>
              </a:xfrm>
              <a:prstGeom prst="line">
                <a:avLst/>
              </a:prstGeom>
              <a:noFill/>
              <a:ln w="7200">
                <a:solidFill>
                  <a:srgbClr val="000000"/>
                </a:solidFill>
                <a:round/>
                <a:headEnd/>
                <a:tailEnd/>
              </a:ln>
            </p:spPr>
            <p:txBody>
              <a:bodyPr/>
              <a:lstStyle/>
              <a:p>
                <a:endParaRPr lang="en-US" sz="1100" dirty="0"/>
              </a:p>
            </p:txBody>
          </p:sp>
          <p:sp>
            <p:nvSpPr>
              <p:cNvPr id="80" name="Line 26"/>
              <p:cNvSpPr>
                <a:spLocks noChangeShapeType="1"/>
              </p:cNvSpPr>
              <p:nvPr/>
            </p:nvSpPr>
            <p:spPr bwMode="auto">
              <a:xfrm flipH="1" flipV="1">
                <a:off x="1347" y="572"/>
                <a:ext cx="54" cy="28"/>
              </a:xfrm>
              <a:prstGeom prst="line">
                <a:avLst/>
              </a:prstGeom>
              <a:noFill/>
              <a:ln w="7200">
                <a:solidFill>
                  <a:srgbClr val="000000"/>
                </a:solidFill>
                <a:round/>
                <a:headEnd/>
                <a:tailEnd/>
              </a:ln>
            </p:spPr>
            <p:txBody>
              <a:bodyPr/>
              <a:lstStyle/>
              <a:p>
                <a:endParaRPr lang="en-US" sz="1100" dirty="0"/>
              </a:p>
            </p:txBody>
          </p:sp>
          <p:sp>
            <p:nvSpPr>
              <p:cNvPr id="81" name="Line 27"/>
              <p:cNvSpPr>
                <a:spLocks noChangeShapeType="1"/>
              </p:cNvSpPr>
              <p:nvPr/>
            </p:nvSpPr>
            <p:spPr bwMode="auto">
              <a:xfrm flipH="1">
                <a:off x="1347" y="651"/>
                <a:ext cx="54" cy="52"/>
              </a:xfrm>
              <a:prstGeom prst="line">
                <a:avLst/>
              </a:prstGeom>
              <a:noFill/>
              <a:ln w="7200">
                <a:solidFill>
                  <a:srgbClr val="000000"/>
                </a:solidFill>
                <a:round/>
                <a:headEnd/>
                <a:tailEnd/>
              </a:ln>
            </p:spPr>
            <p:txBody>
              <a:bodyPr/>
              <a:lstStyle/>
              <a:p>
                <a:endParaRPr lang="en-US" sz="1100" dirty="0"/>
              </a:p>
            </p:txBody>
          </p:sp>
          <p:sp>
            <p:nvSpPr>
              <p:cNvPr id="82" name="Line 28"/>
              <p:cNvSpPr>
                <a:spLocks noChangeShapeType="1"/>
              </p:cNvSpPr>
              <p:nvPr/>
            </p:nvSpPr>
            <p:spPr bwMode="auto">
              <a:xfrm>
                <a:off x="1400" y="651"/>
                <a:ext cx="52" cy="52"/>
              </a:xfrm>
              <a:prstGeom prst="line">
                <a:avLst/>
              </a:prstGeom>
              <a:noFill/>
              <a:ln w="7200">
                <a:solidFill>
                  <a:srgbClr val="000000"/>
                </a:solidFill>
                <a:round/>
                <a:headEnd/>
                <a:tailEnd/>
              </a:ln>
            </p:spPr>
            <p:txBody>
              <a:bodyPr/>
              <a:lstStyle/>
              <a:p>
                <a:endParaRPr lang="en-US" sz="1100" dirty="0"/>
              </a:p>
            </p:txBody>
          </p:sp>
        </p:grpSp>
        <p:sp>
          <p:nvSpPr>
            <p:cNvPr id="11" name="Text Box 29"/>
            <p:cNvSpPr txBox="1">
              <a:spLocks noChangeArrowheads="1"/>
            </p:cNvSpPr>
            <p:nvPr/>
          </p:nvSpPr>
          <p:spPr bwMode="auto">
            <a:xfrm>
              <a:off x="2533650" y="2066011"/>
              <a:ext cx="431800" cy="293650"/>
            </a:xfrm>
            <a:prstGeom prst="rect">
              <a:avLst/>
            </a:prstGeom>
            <a:noFill/>
            <a:ln w="12700">
              <a:noFill/>
              <a:miter lim="800000"/>
              <a:headEnd/>
              <a:tailEnd/>
            </a:ln>
          </p:spPr>
          <p:txBody>
            <a:bodyPr lIns="90000" tIns="46800" rIns="90000" bIns="46800">
              <a:spAutoFit/>
            </a:bodyPr>
            <a:lstStyle/>
            <a:p>
              <a:pPr>
                <a:spcBef>
                  <a:spcPct val="50000"/>
                </a:spcBef>
                <a:buClrTx/>
                <a:buSzTx/>
                <a:buFontTx/>
                <a:buNone/>
              </a:pPr>
              <a:r>
                <a:rPr lang="en-US" sz="1100" b="1" dirty="0">
                  <a:latin typeface="Times New Roman" pitchFamily="18" charset="0"/>
                </a:rPr>
                <a:t>...</a:t>
              </a:r>
            </a:p>
          </p:txBody>
        </p:sp>
        <p:sp>
          <p:nvSpPr>
            <p:cNvPr id="12" name="Rectangle 30"/>
            <p:cNvSpPr>
              <a:spLocks noChangeArrowheads="1"/>
            </p:cNvSpPr>
            <p:nvPr/>
          </p:nvSpPr>
          <p:spPr bwMode="auto">
            <a:xfrm>
              <a:off x="446088" y="3145511"/>
              <a:ext cx="3600450" cy="1981200"/>
            </a:xfrm>
            <a:prstGeom prst="rect">
              <a:avLst/>
            </a:prstGeom>
            <a:solidFill>
              <a:srgbClr val="DDDDDD"/>
            </a:solidFill>
            <a:ln w="12700">
              <a:solidFill>
                <a:schemeClr val="tx1"/>
              </a:solidFill>
              <a:miter lim="800000"/>
              <a:headEnd/>
              <a:tailEnd/>
            </a:ln>
          </p:spPr>
          <p:txBody>
            <a:bodyPr lIns="36000" tIns="36000" rIns="36000" bIns="36000"/>
            <a:lstStyle/>
            <a:p>
              <a:pPr algn="ctr">
                <a:buClrTx/>
                <a:buSzTx/>
                <a:buFontTx/>
                <a:buNone/>
              </a:pPr>
              <a:r>
                <a:rPr lang="en-US" sz="900" dirty="0"/>
                <a:t>Online Shop Server</a:t>
              </a:r>
            </a:p>
          </p:txBody>
        </p:sp>
        <p:sp>
          <p:nvSpPr>
            <p:cNvPr id="13" name="Rectangle 31"/>
            <p:cNvSpPr>
              <a:spLocks noChangeArrowheads="1"/>
            </p:cNvSpPr>
            <p:nvPr/>
          </p:nvSpPr>
          <p:spPr bwMode="auto">
            <a:xfrm>
              <a:off x="590550" y="3397924"/>
              <a:ext cx="3313113" cy="720725"/>
            </a:xfrm>
            <a:prstGeom prst="rect">
              <a:avLst/>
            </a:prstGeom>
            <a:solidFill>
              <a:schemeClr val="bg1"/>
            </a:solidFill>
            <a:ln w="12700">
              <a:solidFill>
                <a:schemeClr val="tx1"/>
              </a:solidFill>
              <a:miter lim="800000"/>
              <a:headEnd/>
              <a:tailEnd/>
            </a:ln>
          </p:spPr>
          <p:txBody>
            <a:bodyPr lIns="36000" tIns="36000" rIns="36000" bIns="36000" anchor="ctr"/>
            <a:lstStyle/>
            <a:p>
              <a:pPr>
                <a:buClrTx/>
                <a:buSzTx/>
                <a:buFontTx/>
                <a:buNone/>
              </a:pPr>
              <a:endParaRPr lang="en-US" sz="900" dirty="0"/>
            </a:p>
          </p:txBody>
        </p:sp>
        <p:sp>
          <p:nvSpPr>
            <p:cNvPr id="14" name="Rectangle 32"/>
            <p:cNvSpPr>
              <a:spLocks noChangeArrowheads="1"/>
            </p:cNvSpPr>
            <p:nvPr/>
          </p:nvSpPr>
          <p:spPr bwMode="auto">
            <a:xfrm>
              <a:off x="663575" y="3470949"/>
              <a:ext cx="1008063" cy="576262"/>
            </a:xfrm>
            <a:prstGeom prst="rect">
              <a:avLst/>
            </a:prstGeom>
            <a:solidFill>
              <a:schemeClr val="bg1"/>
            </a:solidFill>
            <a:ln w="17780">
              <a:solidFill>
                <a:schemeClr val="tx1"/>
              </a:solidFill>
              <a:miter lim="800000"/>
              <a:headEnd/>
              <a:tailEnd/>
            </a:ln>
          </p:spPr>
          <p:txBody>
            <a:bodyPr lIns="36000" tIns="36000" rIns="36000" bIns="36000" anchor="ctr"/>
            <a:lstStyle/>
            <a:p>
              <a:pPr>
                <a:buClrTx/>
                <a:buSzTx/>
                <a:buFontTx/>
                <a:buNone/>
              </a:pPr>
              <a:r>
                <a:rPr lang="en-US" sz="900" dirty="0"/>
                <a:t>Customer Account Maintenance</a:t>
              </a:r>
            </a:p>
          </p:txBody>
        </p:sp>
        <p:sp>
          <p:nvSpPr>
            <p:cNvPr id="15" name="Rectangle 33"/>
            <p:cNvSpPr>
              <a:spLocks noChangeArrowheads="1"/>
            </p:cNvSpPr>
            <p:nvPr/>
          </p:nvSpPr>
          <p:spPr bwMode="auto">
            <a:xfrm>
              <a:off x="1744663" y="3470949"/>
              <a:ext cx="1008062" cy="576262"/>
            </a:xfrm>
            <a:prstGeom prst="rect">
              <a:avLst/>
            </a:prstGeom>
            <a:solidFill>
              <a:schemeClr val="bg1"/>
            </a:solidFill>
            <a:ln w="17780">
              <a:solidFill>
                <a:schemeClr val="tx1"/>
              </a:solidFill>
              <a:miter lim="800000"/>
              <a:headEnd/>
              <a:tailEnd/>
            </a:ln>
          </p:spPr>
          <p:txBody>
            <a:bodyPr lIns="36000" tIns="36000" rIns="36000" bIns="36000" anchor="ctr"/>
            <a:lstStyle/>
            <a:p>
              <a:pPr>
                <a:buClrTx/>
                <a:buSzTx/>
                <a:buFontTx/>
                <a:buNone/>
              </a:pPr>
              <a:r>
                <a:rPr lang="en-US" sz="900" dirty="0"/>
                <a:t>Product Presentation + Selection</a:t>
              </a:r>
            </a:p>
          </p:txBody>
        </p:sp>
        <p:sp>
          <p:nvSpPr>
            <p:cNvPr id="16" name="Rectangle 34"/>
            <p:cNvSpPr>
              <a:spLocks noChangeArrowheads="1"/>
            </p:cNvSpPr>
            <p:nvPr/>
          </p:nvSpPr>
          <p:spPr bwMode="auto">
            <a:xfrm>
              <a:off x="2824163" y="3470949"/>
              <a:ext cx="1008062" cy="576262"/>
            </a:xfrm>
            <a:prstGeom prst="rect">
              <a:avLst/>
            </a:prstGeom>
            <a:solidFill>
              <a:schemeClr val="bg1"/>
            </a:solidFill>
            <a:ln w="17780">
              <a:solidFill>
                <a:schemeClr val="tx1"/>
              </a:solidFill>
              <a:miter lim="800000"/>
              <a:headEnd/>
              <a:tailEnd/>
            </a:ln>
          </p:spPr>
          <p:txBody>
            <a:bodyPr lIns="36000" tIns="36000" rIns="36000" bIns="36000" anchor="ctr"/>
            <a:lstStyle/>
            <a:p>
              <a:pPr algn="ctr">
                <a:buClrTx/>
                <a:buSzTx/>
                <a:buFontTx/>
                <a:buNone/>
              </a:pPr>
              <a:r>
                <a:rPr lang="en-US" sz="900" dirty="0"/>
                <a:t>Order Processing</a:t>
              </a:r>
            </a:p>
          </p:txBody>
        </p:sp>
        <p:sp>
          <p:nvSpPr>
            <p:cNvPr id="17" name="AutoShape 35"/>
            <p:cNvSpPr>
              <a:spLocks noChangeArrowheads="1"/>
            </p:cNvSpPr>
            <p:nvPr/>
          </p:nvSpPr>
          <p:spPr bwMode="auto">
            <a:xfrm>
              <a:off x="1346200" y="4442499"/>
              <a:ext cx="1836738" cy="539750"/>
            </a:xfrm>
            <a:prstGeom prst="roundRect">
              <a:avLst>
                <a:gd name="adj" fmla="val 50000"/>
              </a:avLst>
            </a:prstGeom>
            <a:solidFill>
              <a:schemeClr val="bg1"/>
            </a:solidFill>
            <a:ln w="17780">
              <a:solidFill>
                <a:schemeClr val="tx1"/>
              </a:solidFill>
              <a:round/>
              <a:headEnd/>
              <a:tailEnd/>
            </a:ln>
          </p:spPr>
          <p:txBody>
            <a:bodyPr lIns="36000" tIns="0" rIns="36000" bIns="36000"/>
            <a:lstStyle/>
            <a:p>
              <a:pPr>
                <a:buClrTx/>
                <a:buSzTx/>
                <a:buFontTx/>
                <a:buNone/>
              </a:pPr>
              <a:r>
                <a:rPr lang="en-US" sz="700" dirty="0"/>
                <a:t>Customer’s product selection</a:t>
              </a:r>
            </a:p>
            <a:p>
              <a:pPr>
                <a:buClrTx/>
                <a:buSzTx/>
                <a:buFontTx/>
                <a:buNone/>
              </a:pPr>
              <a:endParaRPr lang="en-US" sz="700" dirty="0"/>
            </a:p>
          </p:txBody>
        </p:sp>
        <p:sp>
          <p:nvSpPr>
            <p:cNvPr id="18" name="AutoShape 36"/>
            <p:cNvSpPr>
              <a:spLocks noChangeArrowheads="1"/>
            </p:cNvSpPr>
            <p:nvPr/>
          </p:nvSpPr>
          <p:spPr bwMode="auto">
            <a:xfrm>
              <a:off x="1490663" y="4693324"/>
              <a:ext cx="431800" cy="215900"/>
            </a:xfrm>
            <a:prstGeom prst="roundRect">
              <a:avLst>
                <a:gd name="adj" fmla="val 50000"/>
              </a:avLst>
            </a:prstGeom>
            <a:solidFill>
              <a:schemeClr val="bg1"/>
            </a:solidFill>
            <a:ln w="17780">
              <a:solidFill>
                <a:schemeClr val="tx1"/>
              </a:solidFill>
              <a:round/>
              <a:headEnd/>
              <a:tailEnd/>
            </a:ln>
          </p:spPr>
          <p:txBody>
            <a:bodyPr lIns="36000" tIns="36000" rIns="36000" bIns="36000" anchor="ctr"/>
            <a:lstStyle/>
            <a:p>
              <a:pPr>
                <a:buClrTx/>
                <a:buSzTx/>
                <a:buFontTx/>
                <a:buNone/>
              </a:pPr>
              <a:endParaRPr lang="en-US" sz="900" dirty="0"/>
            </a:p>
          </p:txBody>
        </p:sp>
        <p:sp>
          <p:nvSpPr>
            <p:cNvPr id="19" name="AutoShape 37"/>
            <p:cNvSpPr>
              <a:spLocks noChangeArrowheads="1"/>
            </p:cNvSpPr>
            <p:nvPr/>
          </p:nvSpPr>
          <p:spPr bwMode="auto">
            <a:xfrm>
              <a:off x="1958975" y="4693324"/>
              <a:ext cx="431800" cy="215900"/>
            </a:xfrm>
            <a:prstGeom prst="roundRect">
              <a:avLst>
                <a:gd name="adj" fmla="val 50000"/>
              </a:avLst>
            </a:prstGeom>
            <a:solidFill>
              <a:schemeClr val="bg1"/>
            </a:solidFill>
            <a:ln w="17780">
              <a:solidFill>
                <a:schemeClr val="tx1"/>
              </a:solidFill>
              <a:round/>
              <a:headEnd/>
              <a:tailEnd/>
            </a:ln>
          </p:spPr>
          <p:txBody>
            <a:bodyPr lIns="36000" tIns="36000" rIns="36000" bIns="36000" anchor="ctr"/>
            <a:lstStyle/>
            <a:p>
              <a:pPr>
                <a:buClrTx/>
                <a:buSzTx/>
                <a:buFontTx/>
                <a:buNone/>
              </a:pPr>
              <a:endParaRPr lang="en-US" sz="900" dirty="0"/>
            </a:p>
          </p:txBody>
        </p:sp>
        <p:sp>
          <p:nvSpPr>
            <p:cNvPr id="20" name="AutoShape 38"/>
            <p:cNvSpPr>
              <a:spLocks noChangeArrowheads="1"/>
            </p:cNvSpPr>
            <p:nvPr/>
          </p:nvSpPr>
          <p:spPr bwMode="auto">
            <a:xfrm>
              <a:off x="2606675" y="4693324"/>
              <a:ext cx="431800" cy="215900"/>
            </a:xfrm>
            <a:prstGeom prst="roundRect">
              <a:avLst>
                <a:gd name="adj" fmla="val 50000"/>
              </a:avLst>
            </a:prstGeom>
            <a:solidFill>
              <a:schemeClr val="bg1"/>
            </a:solidFill>
            <a:ln w="17780">
              <a:solidFill>
                <a:schemeClr val="tx1"/>
              </a:solidFill>
              <a:round/>
              <a:headEnd/>
              <a:tailEnd/>
            </a:ln>
          </p:spPr>
          <p:txBody>
            <a:bodyPr lIns="36000" tIns="36000" rIns="36000" bIns="36000" anchor="ctr"/>
            <a:lstStyle/>
            <a:p>
              <a:pPr>
                <a:buClrTx/>
                <a:buSzTx/>
                <a:buFontTx/>
                <a:buNone/>
              </a:pPr>
              <a:endParaRPr lang="en-US" sz="900" dirty="0"/>
            </a:p>
          </p:txBody>
        </p:sp>
        <p:sp>
          <p:nvSpPr>
            <p:cNvPr id="21" name="Text Box 39"/>
            <p:cNvSpPr txBox="1">
              <a:spLocks noChangeArrowheads="1"/>
            </p:cNvSpPr>
            <p:nvPr/>
          </p:nvSpPr>
          <p:spPr bwMode="auto">
            <a:xfrm>
              <a:off x="2319338" y="4591033"/>
              <a:ext cx="431800" cy="293650"/>
            </a:xfrm>
            <a:prstGeom prst="rect">
              <a:avLst/>
            </a:prstGeom>
            <a:noFill/>
            <a:ln w="12700">
              <a:noFill/>
              <a:miter lim="800000"/>
              <a:headEnd/>
              <a:tailEnd/>
            </a:ln>
          </p:spPr>
          <p:txBody>
            <a:bodyPr lIns="90000" tIns="46800" rIns="90000" bIns="46800">
              <a:spAutoFit/>
            </a:bodyPr>
            <a:lstStyle/>
            <a:p>
              <a:pPr>
                <a:spcBef>
                  <a:spcPct val="50000"/>
                </a:spcBef>
                <a:buClrTx/>
                <a:buSzTx/>
                <a:buFontTx/>
                <a:buNone/>
              </a:pPr>
              <a:r>
                <a:rPr lang="en-US" sz="1100" b="1" dirty="0">
                  <a:latin typeface="Times New Roman" pitchFamily="18" charset="0"/>
                </a:rPr>
                <a:t>...</a:t>
              </a:r>
            </a:p>
          </p:txBody>
        </p:sp>
        <p:grpSp>
          <p:nvGrpSpPr>
            <p:cNvPr id="22" name="Group 40"/>
            <p:cNvGrpSpPr>
              <a:grpSpLocks/>
            </p:cNvGrpSpPr>
            <p:nvPr/>
          </p:nvGrpSpPr>
          <p:grpSpPr bwMode="auto">
            <a:xfrm>
              <a:off x="2030413" y="4118649"/>
              <a:ext cx="430212" cy="323850"/>
              <a:chOff x="998" y="3624"/>
              <a:chExt cx="271" cy="271"/>
            </a:xfrm>
          </p:grpSpPr>
          <p:sp>
            <p:nvSpPr>
              <p:cNvPr id="74" name="Freeform 41"/>
              <p:cNvSpPr>
                <a:spLocks/>
              </p:cNvSpPr>
              <p:nvPr/>
            </p:nvSpPr>
            <p:spPr bwMode="auto">
              <a:xfrm>
                <a:off x="1043" y="3624"/>
                <a:ext cx="46" cy="272"/>
              </a:xfrm>
              <a:custGeom>
                <a:avLst/>
                <a:gdLst>
                  <a:gd name="T0" fmla="*/ 3 w 201"/>
                  <a:gd name="T1" fmla="*/ 0 h 1201"/>
                  <a:gd name="T2" fmla="*/ 3 w 201"/>
                  <a:gd name="T3" fmla="*/ 14 h 1201"/>
                  <a:gd name="T4" fmla="*/ 0 60000 65536"/>
                  <a:gd name="T5" fmla="*/ 0 60000 65536"/>
                  <a:gd name="T6" fmla="*/ 0 w 201"/>
                  <a:gd name="T7" fmla="*/ 0 h 1201"/>
                  <a:gd name="T8" fmla="*/ 201 w 201"/>
                  <a:gd name="T9" fmla="*/ 1201 h 1201"/>
                </a:gdLst>
                <a:ahLst/>
                <a:cxnLst>
                  <a:cxn ang="T4">
                    <a:pos x="T0" y="T1"/>
                  </a:cxn>
                  <a:cxn ang="T5">
                    <a:pos x="T2" y="T3"/>
                  </a:cxn>
                </a:cxnLst>
                <a:rect l="T6" t="T7" r="T8" b="T9"/>
                <a:pathLst>
                  <a:path w="201" h="1201">
                    <a:moveTo>
                      <a:pt x="200" y="0"/>
                    </a:moveTo>
                    <a:cubicBezTo>
                      <a:pt x="0" y="400"/>
                      <a:pt x="0" y="800"/>
                      <a:pt x="200" y="1200"/>
                    </a:cubicBezTo>
                  </a:path>
                </a:pathLst>
              </a:custGeom>
              <a:noFill/>
              <a:ln w="7200">
                <a:solidFill>
                  <a:srgbClr val="000000"/>
                </a:solidFill>
                <a:round/>
                <a:headEnd/>
                <a:tailEnd type="triangle" w="med" len="med"/>
              </a:ln>
            </p:spPr>
            <p:txBody>
              <a:bodyPr/>
              <a:lstStyle/>
              <a:p>
                <a:endParaRPr lang="en-US" sz="1100" dirty="0"/>
              </a:p>
            </p:txBody>
          </p:sp>
          <p:sp>
            <p:nvSpPr>
              <p:cNvPr id="75" name="Freeform 42"/>
              <p:cNvSpPr>
                <a:spLocks/>
              </p:cNvSpPr>
              <p:nvPr/>
            </p:nvSpPr>
            <p:spPr bwMode="auto">
              <a:xfrm>
                <a:off x="1179" y="3624"/>
                <a:ext cx="46" cy="272"/>
              </a:xfrm>
              <a:custGeom>
                <a:avLst/>
                <a:gdLst>
                  <a:gd name="T0" fmla="*/ 0 w 201"/>
                  <a:gd name="T1" fmla="*/ 14 h 1201"/>
                  <a:gd name="T2" fmla="*/ 0 w 201"/>
                  <a:gd name="T3" fmla="*/ 0 h 1201"/>
                  <a:gd name="T4" fmla="*/ 0 60000 65536"/>
                  <a:gd name="T5" fmla="*/ 0 60000 65536"/>
                  <a:gd name="T6" fmla="*/ 0 w 201"/>
                  <a:gd name="T7" fmla="*/ 0 h 1201"/>
                  <a:gd name="T8" fmla="*/ 201 w 201"/>
                  <a:gd name="T9" fmla="*/ 1201 h 1201"/>
                </a:gdLst>
                <a:ahLst/>
                <a:cxnLst>
                  <a:cxn ang="T4">
                    <a:pos x="T0" y="T1"/>
                  </a:cxn>
                  <a:cxn ang="T5">
                    <a:pos x="T2" y="T3"/>
                  </a:cxn>
                </a:cxnLst>
                <a:rect l="T6" t="T7" r="T8" b="T9"/>
                <a:pathLst>
                  <a:path w="201" h="1201">
                    <a:moveTo>
                      <a:pt x="0" y="1200"/>
                    </a:moveTo>
                    <a:cubicBezTo>
                      <a:pt x="200" y="800"/>
                      <a:pt x="200" y="400"/>
                      <a:pt x="0" y="0"/>
                    </a:cubicBezTo>
                  </a:path>
                </a:pathLst>
              </a:custGeom>
              <a:noFill/>
              <a:ln w="7200">
                <a:solidFill>
                  <a:srgbClr val="000000"/>
                </a:solidFill>
                <a:round/>
                <a:headEnd/>
                <a:tailEnd type="triangle" w="med" len="med"/>
              </a:ln>
            </p:spPr>
            <p:txBody>
              <a:bodyPr/>
              <a:lstStyle/>
              <a:p>
                <a:endParaRPr lang="en-US" sz="1100" dirty="0"/>
              </a:p>
            </p:txBody>
          </p:sp>
          <p:sp>
            <p:nvSpPr>
              <p:cNvPr id="76" name="AutoShape 43"/>
              <p:cNvSpPr>
                <a:spLocks noChangeArrowheads="1"/>
              </p:cNvSpPr>
              <p:nvPr/>
            </p:nvSpPr>
            <p:spPr bwMode="auto">
              <a:xfrm>
                <a:off x="998" y="3624"/>
                <a:ext cx="272" cy="272"/>
              </a:xfrm>
              <a:prstGeom prst="roundRect">
                <a:avLst>
                  <a:gd name="adj" fmla="val 366"/>
                </a:avLst>
              </a:prstGeom>
              <a:noFill/>
              <a:ln w="9525">
                <a:noFill/>
                <a:round/>
                <a:headEnd/>
                <a:tailEnd/>
              </a:ln>
            </p:spPr>
            <p:txBody>
              <a:bodyPr wrap="none" anchor="ctr"/>
              <a:lstStyle/>
              <a:p>
                <a:endParaRPr lang="en-US" sz="1100" dirty="0"/>
              </a:p>
            </p:txBody>
          </p:sp>
        </p:grpSp>
        <p:sp>
          <p:nvSpPr>
            <p:cNvPr id="23" name="AutoShape 44"/>
            <p:cNvSpPr>
              <a:spLocks noChangeArrowheads="1"/>
            </p:cNvSpPr>
            <p:nvPr/>
          </p:nvSpPr>
          <p:spPr bwMode="auto">
            <a:xfrm>
              <a:off x="446088" y="5450561"/>
              <a:ext cx="3600450" cy="863600"/>
            </a:xfrm>
            <a:prstGeom prst="roundRect">
              <a:avLst>
                <a:gd name="adj" fmla="val 50000"/>
              </a:avLst>
            </a:prstGeom>
            <a:solidFill>
              <a:srgbClr val="DDDDDD"/>
            </a:solidFill>
            <a:ln w="17780">
              <a:solidFill>
                <a:schemeClr val="tx1"/>
              </a:solidFill>
              <a:round/>
              <a:headEnd/>
              <a:tailEnd/>
            </a:ln>
          </p:spPr>
          <p:txBody>
            <a:bodyPr lIns="36000" tIns="0" rIns="36000" bIns="0"/>
            <a:lstStyle/>
            <a:p>
              <a:pPr algn="ctr">
                <a:buClrTx/>
                <a:buSzTx/>
                <a:buFontTx/>
                <a:buNone/>
              </a:pPr>
              <a:r>
                <a:rPr lang="en-US" sz="900" dirty="0"/>
                <a:t>ERP data</a:t>
              </a:r>
            </a:p>
          </p:txBody>
        </p:sp>
        <p:grpSp>
          <p:nvGrpSpPr>
            <p:cNvPr id="24" name="Group 45"/>
            <p:cNvGrpSpPr>
              <a:grpSpLocks/>
            </p:cNvGrpSpPr>
            <p:nvPr/>
          </p:nvGrpSpPr>
          <p:grpSpPr bwMode="auto">
            <a:xfrm>
              <a:off x="3217863" y="4118649"/>
              <a:ext cx="430212" cy="1655762"/>
              <a:chOff x="998" y="3624"/>
              <a:chExt cx="271" cy="271"/>
            </a:xfrm>
          </p:grpSpPr>
          <p:sp>
            <p:nvSpPr>
              <p:cNvPr id="71" name="Freeform 46"/>
              <p:cNvSpPr>
                <a:spLocks/>
              </p:cNvSpPr>
              <p:nvPr/>
            </p:nvSpPr>
            <p:spPr bwMode="auto">
              <a:xfrm>
                <a:off x="1043" y="3624"/>
                <a:ext cx="46" cy="272"/>
              </a:xfrm>
              <a:custGeom>
                <a:avLst/>
                <a:gdLst>
                  <a:gd name="T0" fmla="*/ 3 w 201"/>
                  <a:gd name="T1" fmla="*/ 0 h 1201"/>
                  <a:gd name="T2" fmla="*/ 3 w 201"/>
                  <a:gd name="T3" fmla="*/ 14 h 1201"/>
                  <a:gd name="T4" fmla="*/ 0 60000 65536"/>
                  <a:gd name="T5" fmla="*/ 0 60000 65536"/>
                  <a:gd name="T6" fmla="*/ 0 w 201"/>
                  <a:gd name="T7" fmla="*/ 0 h 1201"/>
                  <a:gd name="T8" fmla="*/ 201 w 201"/>
                  <a:gd name="T9" fmla="*/ 1201 h 1201"/>
                </a:gdLst>
                <a:ahLst/>
                <a:cxnLst>
                  <a:cxn ang="T4">
                    <a:pos x="T0" y="T1"/>
                  </a:cxn>
                  <a:cxn ang="T5">
                    <a:pos x="T2" y="T3"/>
                  </a:cxn>
                </a:cxnLst>
                <a:rect l="T6" t="T7" r="T8" b="T9"/>
                <a:pathLst>
                  <a:path w="201" h="1201">
                    <a:moveTo>
                      <a:pt x="200" y="0"/>
                    </a:moveTo>
                    <a:cubicBezTo>
                      <a:pt x="0" y="400"/>
                      <a:pt x="0" y="800"/>
                      <a:pt x="200" y="1200"/>
                    </a:cubicBezTo>
                  </a:path>
                </a:pathLst>
              </a:custGeom>
              <a:noFill/>
              <a:ln w="7200">
                <a:solidFill>
                  <a:srgbClr val="000000"/>
                </a:solidFill>
                <a:round/>
                <a:headEnd/>
                <a:tailEnd type="triangle" w="med" len="med"/>
              </a:ln>
            </p:spPr>
            <p:txBody>
              <a:bodyPr/>
              <a:lstStyle/>
              <a:p>
                <a:endParaRPr lang="en-US" sz="1100" dirty="0"/>
              </a:p>
            </p:txBody>
          </p:sp>
          <p:sp>
            <p:nvSpPr>
              <p:cNvPr id="72" name="Freeform 47"/>
              <p:cNvSpPr>
                <a:spLocks/>
              </p:cNvSpPr>
              <p:nvPr/>
            </p:nvSpPr>
            <p:spPr bwMode="auto">
              <a:xfrm>
                <a:off x="1179" y="3624"/>
                <a:ext cx="46" cy="272"/>
              </a:xfrm>
              <a:custGeom>
                <a:avLst/>
                <a:gdLst>
                  <a:gd name="T0" fmla="*/ 0 w 201"/>
                  <a:gd name="T1" fmla="*/ 14 h 1201"/>
                  <a:gd name="T2" fmla="*/ 0 w 201"/>
                  <a:gd name="T3" fmla="*/ 0 h 1201"/>
                  <a:gd name="T4" fmla="*/ 0 60000 65536"/>
                  <a:gd name="T5" fmla="*/ 0 60000 65536"/>
                  <a:gd name="T6" fmla="*/ 0 w 201"/>
                  <a:gd name="T7" fmla="*/ 0 h 1201"/>
                  <a:gd name="T8" fmla="*/ 201 w 201"/>
                  <a:gd name="T9" fmla="*/ 1201 h 1201"/>
                </a:gdLst>
                <a:ahLst/>
                <a:cxnLst>
                  <a:cxn ang="T4">
                    <a:pos x="T0" y="T1"/>
                  </a:cxn>
                  <a:cxn ang="T5">
                    <a:pos x="T2" y="T3"/>
                  </a:cxn>
                </a:cxnLst>
                <a:rect l="T6" t="T7" r="T8" b="T9"/>
                <a:pathLst>
                  <a:path w="201" h="1201">
                    <a:moveTo>
                      <a:pt x="0" y="1200"/>
                    </a:moveTo>
                    <a:cubicBezTo>
                      <a:pt x="200" y="800"/>
                      <a:pt x="200" y="400"/>
                      <a:pt x="0" y="0"/>
                    </a:cubicBezTo>
                  </a:path>
                </a:pathLst>
              </a:custGeom>
              <a:noFill/>
              <a:ln w="7200">
                <a:solidFill>
                  <a:srgbClr val="000000"/>
                </a:solidFill>
                <a:round/>
                <a:headEnd/>
                <a:tailEnd type="triangle" w="med" len="med"/>
              </a:ln>
            </p:spPr>
            <p:txBody>
              <a:bodyPr/>
              <a:lstStyle/>
              <a:p>
                <a:endParaRPr lang="en-US" sz="1100" dirty="0"/>
              </a:p>
            </p:txBody>
          </p:sp>
          <p:sp>
            <p:nvSpPr>
              <p:cNvPr id="73" name="AutoShape 48"/>
              <p:cNvSpPr>
                <a:spLocks noChangeArrowheads="1"/>
              </p:cNvSpPr>
              <p:nvPr/>
            </p:nvSpPr>
            <p:spPr bwMode="auto">
              <a:xfrm>
                <a:off x="998" y="3624"/>
                <a:ext cx="272" cy="272"/>
              </a:xfrm>
              <a:prstGeom prst="roundRect">
                <a:avLst>
                  <a:gd name="adj" fmla="val 366"/>
                </a:avLst>
              </a:prstGeom>
              <a:noFill/>
              <a:ln w="9525">
                <a:noFill/>
                <a:round/>
                <a:headEnd/>
                <a:tailEnd/>
              </a:ln>
            </p:spPr>
            <p:txBody>
              <a:bodyPr wrap="none" anchor="ctr"/>
              <a:lstStyle/>
              <a:p>
                <a:endParaRPr lang="en-US" sz="1100" dirty="0"/>
              </a:p>
            </p:txBody>
          </p:sp>
        </p:grpSp>
        <p:sp>
          <p:nvSpPr>
            <p:cNvPr id="25" name="AutoShape 49"/>
            <p:cNvSpPr>
              <a:spLocks noChangeArrowheads="1"/>
            </p:cNvSpPr>
            <p:nvPr/>
          </p:nvSpPr>
          <p:spPr bwMode="auto">
            <a:xfrm>
              <a:off x="554038" y="5774411"/>
              <a:ext cx="900112" cy="431800"/>
            </a:xfrm>
            <a:prstGeom prst="roundRect">
              <a:avLst>
                <a:gd name="adj" fmla="val 50000"/>
              </a:avLst>
            </a:prstGeom>
            <a:solidFill>
              <a:schemeClr val="bg1"/>
            </a:solidFill>
            <a:ln w="17780">
              <a:solidFill>
                <a:schemeClr val="tx1"/>
              </a:solidFill>
              <a:round/>
              <a:headEnd/>
              <a:tailEnd/>
            </a:ln>
          </p:spPr>
          <p:txBody>
            <a:bodyPr lIns="36000" tIns="36000" rIns="36000" bIns="36000" anchor="ctr"/>
            <a:lstStyle/>
            <a:p>
              <a:pPr algn="ctr">
                <a:buClrTx/>
                <a:buSzTx/>
                <a:buFontTx/>
                <a:buNone/>
              </a:pPr>
              <a:r>
                <a:rPr lang="en-US" sz="900" dirty="0"/>
                <a:t>Customer data</a:t>
              </a:r>
            </a:p>
          </p:txBody>
        </p:sp>
        <p:sp>
          <p:nvSpPr>
            <p:cNvPr id="26" name="AutoShape 50"/>
            <p:cNvSpPr>
              <a:spLocks noChangeArrowheads="1"/>
            </p:cNvSpPr>
            <p:nvPr/>
          </p:nvSpPr>
          <p:spPr bwMode="auto">
            <a:xfrm>
              <a:off x="1490663" y="5774411"/>
              <a:ext cx="1008062" cy="431800"/>
            </a:xfrm>
            <a:prstGeom prst="roundRect">
              <a:avLst>
                <a:gd name="adj" fmla="val 50000"/>
              </a:avLst>
            </a:prstGeom>
            <a:solidFill>
              <a:schemeClr val="bg1"/>
            </a:solidFill>
            <a:ln w="17780">
              <a:solidFill>
                <a:schemeClr val="tx1"/>
              </a:solidFill>
              <a:round/>
              <a:headEnd/>
              <a:tailEnd/>
            </a:ln>
          </p:spPr>
          <p:txBody>
            <a:bodyPr lIns="36000" tIns="36000" rIns="36000" bIns="36000" anchor="ctr"/>
            <a:lstStyle/>
            <a:p>
              <a:pPr algn="ctr">
                <a:buClrTx/>
                <a:buSzTx/>
                <a:buFontTx/>
                <a:buNone/>
              </a:pPr>
              <a:r>
                <a:rPr lang="en-US" sz="900" dirty="0"/>
                <a:t>Product Information</a:t>
              </a:r>
            </a:p>
          </p:txBody>
        </p:sp>
        <p:sp>
          <p:nvSpPr>
            <p:cNvPr id="27" name="AutoShape 51"/>
            <p:cNvSpPr>
              <a:spLocks noChangeArrowheads="1"/>
            </p:cNvSpPr>
            <p:nvPr/>
          </p:nvSpPr>
          <p:spPr bwMode="auto">
            <a:xfrm>
              <a:off x="2533650" y="5774411"/>
              <a:ext cx="1404938" cy="431800"/>
            </a:xfrm>
            <a:prstGeom prst="roundRect">
              <a:avLst>
                <a:gd name="adj" fmla="val 50000"/>
              </a:avLst>
            </a:prstGeom>
            <a:solidFill>
              <a:schemeClr val="bg1"/>
            </a:solidFill>
            <a:ln w="17780">
              <a:solidFill>
                <a:schemeClr val="tx1"/>
              </a:solidFill>
              <a:round/>
              <a:headEnd/>
              <a:tailEnd/>
            </a:ln>
          </p:spPr>
          <p:txBody>
            <a:bodyPr lIns="36000" tIns="36000" rIns="36000" bIns="36000" anchor="ctr"/>
            <a:lstStyle/>
            <a:p>
              <a:pPr>
                <a:buClrTx/>
                <a:buSzTx/>
                <a:buFontTx/>
                <a:buNone/>
              </a:pPr>
              <a:endParaRPr lang="en-US" sz="900" dirty="0"/>
            </a:p>
          </p:txBody>
        </p:sp>
        <p:sp>
          <p:nvSpPr>
            <p:cNvPr id="28" name="AutoShape 52"/>
            <p:cNvSpPr>
              <a:spLocks noChangeArrowheads="1"/>
            </p:cNvSpPr>
            <p:nvPr/>
          </p:nvSpPr>
          <p:spPr bwMode="auto">
            <a:xfrm>
              <a:off x="2606675" y="5845849"/>
              <a:ext cx="719138" cy="288925"/>
            </a:xfrm>
            <a:prstGeom prst="roundRect">
              <a:avLst>
                <a:gd name="adj" fmla="val 50000"/>
              </a:avLst>
            </a:prstGeom>
            <a:solidFill>
              <a:schemeClr val="bg1"/>
            </a:solidFill>
            <a:ln w="17780">
              <a:solidFill>
                <a:schemeClr val="tx1"/>
              </a:solidFill>
              <a:round/>
              <a:headEnd/>
              <a:tailEnd/>
            </a:ln>
          </p:spPr>
          <p:txBody>
            <a:bodyPr lIns="36000" tIns="36000" rIns="36000" bIns="36000" anchor="ctr"/>
            <a:lstStyle/>
            <a:p>
              <a:pPr algn="ctr">
                <a:buClrTx/>
                <a:buSzTx/>
                <a:buFontTx/>
                <a:buNone/>
              </a:pPr>
              <a:r>
                <a:rPr lang="en-US" sz="700" dirty="0"/>
                <a:t>Product Availability</a:t>
              </a:r>
            </a:p>
          </p:txBody>
        </p:sp>
        <p:sp>
          <p:nvSpPr>
            <p:cNvPr id="29" name="AutoShape 53"/>
            <p:cNvSpPr>
              <a:spLocks noChangeArrowheads="1"/>
            </p:cNvSpPr>
            <p:nvPr/>
          </p:nvSpPr>
          <p:spPr bwMode="auto">
            <a:xfrm>
              <a:off x="3362325" y="5845849"/>
              <a:ext cx="503238" cy="288925"/>
            </a:xfrm>
            <a:prstGeom prst="roundRect">
              <a:avLst>
                <a:gd name="adj" fmla="val 50000"/>
              </a:avLst>
            </a:prstGeom>
            <a:solidFill>
              <a:schemeClr val="bg1"/>
            </a:solidFill>
            <a:ln w="17780">
              <a:solidFill>
                <a:schemeClr val="tx1"/>
              </a:solidFill>
              <a:round/>
              <a:headEnd/>
              <a:tailEnd/>
            </a:ln>
          </p:spPr>
          <p:txBody>
            <a:bodyPr lIns="0" tIns="36000" rIns="0" bIns="36000" anchor="ctr"/>
            <a:lstStyle/>
            <a:p>
              <a:pPr algn="ctr">
                <a:buClrTx/>
                <a:buSzTx/>
                <a:buFontTx/>
                <a:buNone/>
              </a:pPr>
              <a:r>
                <a:rPr lang="en-US" sz="700" dirty="0"/>
                <a:t>Orders</a:t>
              </a:r>
            </a:p>
          </p:txBody>
        </p:sp>
        <p:grpSp>
          <p:nvGrpSpPr>
            <p:cNvPr id="30" name="Group 54"/>
            <p:cNvGrpSpPr>
              <a:grpSpLocks/>
            </p:cNvGrpSpPr>
            <p:nvPr/>
          </p:nvGrpSpPr>
          <p:grpSpPr bwMode="auto">
            <a:xfrm>
              <a:off x="769938" y="4118649"/>
              <a:ext cx="430212" cy="1655762"/>
              <a:chOff x="998" y="3624"/>
              <a:chExt cx="271" cy="271"/>
            </a:xfrm>
          </p:grpSpPr>
          <p:sp>
            <p:nvSpPr>
              <p:cNvPr id="68" name="Freeform 55"/>
              <p:cNvSpPr>
                <a:spLocks/>
              </p:cNvSpPr>
              <p:nvPr/>
            </p:nvSpPr>
            <p:spPr bwMode="auto">
              <a:xfrm>
                <a:off x="1043" y="3624"/>
                <a:ext cx="46" cy="272"/>
              </a:xfrm>
              <a:custGeom>
                <a:avLst/>
                <a:gdLst>
                  <a:gd name="T0" fmla="*/ 3 w 201"/>
                  <a:gd name="T1" fmla="*/ 0 h 1201"/>
                  <a:gd name="T2" fmla="*/ 3 w 201"/>
                  <a:gd name="T3" fmla="*/ 14 h 1201"/>
                  <a:gd name="T4" fmla="*/ 0 60000 65536"/>
                  <a:gd name="T5" fmla="*/ 0 60000 65536"/>
                  <a:gd name="T6" fmla="*/ 0 w 201"/>
                  <a:gd name="T7" fmla="*/ 0 h 1201"/>
                  <a:gd name="T8" fmla="*/ 201 w 201"/>
                  <a:gd name="T9" fmla="*/ 1201 h 1201"/>
                </a:gdLst>
                <a:ahLst/>
                <a:cxnLst>
                  <a:cxn ang="T4">
                    <a:pos x="T0" y="T1"/>
                  </a:cxn>
                  <a:cxn ang="T5">
                    <a:pos x="T2" y="T3"/>
                  </a:cxn>
                </a:cxnLst>
                <a:rect l="T6" t="T7" r="T8" b="T9"/>
                <a:pathLst>
                  <a:path w="201" h="1201">
                    <a:moveTo>
                      <a:pt x="200" y="0"/>
                    </a:moveTo>
                    <a:cubicBezTo>
                      <a:pt x="0" y="400"/>
                      <a:pt x="0" y="800"/>
                      <a:pt x="200" y="1200"/>
                    </a:cubicBezTo>
                  </a:path>
                </a:pathLst>
              </a:custGeom>
              <a:noFill/>
              <a:ln w="7200">
                <a:solidFill>
                  <a:srgbClr val="000000"/>
                </a:solidFill>
                <a:round/>
                <a:headEnd/>
                <a:tailEnd type="triangle" w="med" len="med"/>
              </a:ln>
            </p:spPr>
            <p:txBody>
              <a:bodyPr/>
              <a:lstStyle/>
              <a:p>
                <a:endParaRPr lang="en-US" sz="1100" dirty="0"/>
              </a:p>
            </p:txBody>
          </p:sp>
          <p:sp>
            <p:nvSpPr>
              <p:cNvPr id="69" name="Freeform 56"/>
              <p:cNvSpPr>
                <a:spLocks/>
              </p:cNvSpPr>
              <p:nvPr/>
            </p:nvSpPr>
            <p:spPr bwMode="auto">
              <a:xfrm>
                <a:off x="1179" y="3624"/>
                <a:ext cx="46" cy="272"/>
              </a:xfrm>
              <a:custGeom>
                <a:avLst/>
                <a:gdLst>
                  <a:gd name="T0" fmla="*/ 0 w 201"/>
                  <a:gd name="T1" fmla="*/ 14 h 1201"/>
                  <a:gd name="T2" fmla="*/ 0 w 201"/>
                  <a:gd name="T3" fmla="*/ 0 h 1201"/>
                  <a:gd name="T4" fmla="*/ 0 60000 65536"/>
                  <a:gd name="T5" fmla="*/ 0 60000 65536"/>
                  <a:gd name="T6" fmla="*/ 0 w 201"/>
                  <a:gd name="T7" fmla="*/ 0 h 1201"/>
                  <a:gd name="T8" fmla="*/ 201 w 201"/>
                  <a:gd name="T9" fmla="*/ 1201 h 1201"/>
                </a:gdLst>
                <a:ahLst/>
                <a:cxnLst>
                  <a:cxn ang="T4">
                    <a:pos x="T0" y="T1"/>
                  </a:cxn>
                  <a:cxn ang="T5">
                    <a:pos x="T2" y="T3"/>
                  </a:cxn>
                </a:cxnLst>
                <a:rect l="T6" t="T7" r="T8" b="T9"/>
                <a:pathLst>
                  <a:path w="201" h="1201">
                    <a:moveTo>
                      <a:pt x="0" y="1200"/>
                    </a:moveTo>
                    <a:cubicBezTo>
                      <a:pt x="200" y="800"/>
                      <a:pt x="200" y="400"/>
                      <a:pt x="0" y="0"/>
                    </a:cubicBezTo>
                  </a:path>
                </a:pathLst>
              </a:custGeom>
              <a:noFill/>
              <a:ln w="7200">
                <a:solidFill>
                  <a:srgbClr val="000000"/>
                </a:solidFill>
                <a:round/>
                <a:headEnd/>
                <a:tailEnd type="triangle" w="med" len="med"/>
              </a:ln>
            </p:spPr>
            <p:txBody>
              <a:bodyPr/>
              <a:lstStyle/>
              <a:p>
                <a:endParaRPr lang="en-US" sz="1100" dirty="0"/>
              </a:p>
            </p:txBody>
          </p:sp>
          <p:sp>
            <p:nvSpPr>
              <p:cNvPr id="70" name="AutoShape 57"/>
              <p:cNvSpPr>
                <a:spLocks noChangeArrowheads="1"/>
              </p:cNvSpPr>
              <p:nvPr/>
            </p:nvSpPr>
            <p:spPr bwMode="auto">
              <a:xfrm>
                <a:off x="998" y="3624"/>
                <a:ext cx="272" cy="272"/>
              </a:xfrm>
              <a:prstGeom prst="roundRect">
                <a:avLst>
                  <a:gd name="adj" fmla="val 366"/>
                </a:avLst>
              </a:prstGeom>
              <a:noFill/>
              <a:ln w="9525">
                <a:noFill/>
                <a:round/>
                <a:headEnd/>
                <a:tailEnd/>
              </a:ln>
            </p:spPr>
            <p:txBody>
              <a:bodyPr wrap="none" anchor="ctr"/>
              <a:lstStyle/>
              <a:p>
                <a:endParaRPr lang="en-US" sz="1100" dirty="0"/>
              </a:p>
            </p:txBody>
          </p:sp>
        </p:grpSp>
        <p:sp>
          <p:nvSpPr>
            <p:cNvPr id="31" name="Arc 58"/>
            <p:cNvSpPr>
              <a:spLocks/>
            </p:cNvSpPr>
            <p:nvPr/>
          </p:nvSpPr>
          <p:spPr bwMode="auto">
            <a:xfrm rot="10800000">
              <a:off x="158750" y="5810924"/>
              <a:ext cx="71438" cy="73025"/>
            </a:xfrm>
            <a:custGeom>
              <a:avLst/>
              <a:gdLst>
                <a:gd name="T0" fmla="*/ 0 w 21600"/>
                <a:gd name="T1" fmla="*/ 0 h 21600"/>
                <a:gd name="T2" fmla="*/ 2584379 w 21600"/>
                <a:gd name="T3" fmla="*/ 2821791 h 21600"/>
                <a:gd name="T4" fmla="*/ 0 w 21600"/>
                <a:gd name="T5" fmla="*/ 282179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8890">
              <a:solidFill>
                <a:schemeClr val="tx1"/>
              </a:solidFill>
              <a:round/>
              <a:headEnd/>
              <a:tailEnd/>
            </a:ln>
          </p:spPr>
          <p:txBody>
            <a:bodyPr wrap="none" lIns="90000" tIns="46800" rIns="90000" bIns="46800" anchor="ctr"/>
            <a:lstStyle/>
            <a:p>
              <a:endParaRPr lang="en-US" sz="1100" dirty="0"/>
            </a:p>
          </p:txBody>
        </p:sp>
        <p:sp>
          <p:nvSpPr>
            <p:cNvPr id="32" name="Arc 59"/>
            <p:cNvSpPr>
              <a:spLocks/>
            </p:cNvSpPr>
            <p:nvPr/>
          </p:nvSpPr>
          <p:spPr bwMode="auto">
            <a:xfrm rot="10800000" flipV="1">
              <a:off x="157163" y="3758286"/>
              <a:ext cx="71437" cy="73025"/>
            </a:xfrm>
            <a:custGeom>
              <a:avLst/>
              <a:gdLst>
                <a:gd name="T0" fmla="*/ 0 w 21600"/>
                <a:gd name="T1" fmla="*/ 0 h 21600"/>
                <a:gd name="T2" fmla="*/ 2584227 w 21600"/>
                <a:gd name="T3" fmla="*/ 2821791 h 21600"/>
                <a:gd name="T4" fmla="*/ 0 w 21600"/>
                <a:gd name="T5" fmla="*/ 282179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8890">
              <a:solidFill>
                <a:schemeClr val="tx1"/>
              </a:solidFill>
              <a:round/>
              <a:headEnd/>
              <a:tailEnd/>
            </a:ln>
          </p:spPr>
          <p:txBody>
            <a:bodyPr wrap="none" lIns="90000" tIns="46800" rIns="90000" bIns="46800" anchor="ctr"/>
            <a:lstStyle/>
            <a:p>
              <a:endParaRPr lang="en-US" sz="1100" dirty="0"/>
            </a:p>
          </p:txBody>
        </p:sp>
        <p:cxnSp>
          <p:nvCxnSpPr>
            <p:cNvPr id="33" name="AutoShape 60"/>
            <p:cNvCxnSpPr>
              <a:cxnSpLocks noChangeShapeType="1"/>
              <a:stCxn id="31" idx="1"/>
              <a:endCxn id="32" idx="1"/>
            </p:cNvCxnSpPr>
            <p:nvPr/>
          </p:nvCxnSpPr>
          <p:spPr bwMode="auto">
            <a:xfrm flipH="1" flipV="1">
              <a:off x="158750" y="3831311"/>
              <a:ext cx="1588" cy="1979613"/>
            </a:xfrm>
            <a:prstGeom prst="straightConnector1">
              <a:avLst/>
            </a:prstGeom>
            <a:noFill/>
            <a:ln w="8890">
              <a:solidFill>
                <a:schemeClr val="tx1"/>
              </a:solidFill>
              <a:round/>
              <a:headEnd/>
              <a:tailEnd/>
            </a:ln>
          </p:spPr>
        </p:cxnSp>
        <p:cxnSp>
          <p:nvCxnSpPr>
            <p:cNvPr id="34" name="AutoShape 61"/>
            <p:cNvCxnSpPr>
              <a:cxnSpLocks noChangeShapeType="1"/>
              <a:stCxn id="13" idx="1"/>
              <a:endCxn id="32" idx="0"/>
            </p:cNvCxnSpPr>
            <p:nvPr/>
          </p:nvCxnSpPr>
          <p:spPr bwMode="auto">
            <a:xfrm flipH="1">
              <a:off x="230188" y="3758286"/>
              <a:ext cx="360362" cy="0"/>
            </a:xfrm>
            <a:prstGeom prst="straightConnector1">
              <a:avLst/>
            </a:prstGeom>
            <a:noFill/>
            <a:ln w="8890">
              <a:solidFill>
                <a:schemeClr val="tx1"/>
              </a:solidFill>
              <a:round/>
              <a:headEnd type="triangle" w="med" len="med"/>
              <a:tailEnd/>
            </a:ln>
          </p:spPr>
        </p:cxnSp>
        <p:cxnSp>
          <p:nvCxnSpPr>
            <p:cNvPr id="35" name="AutoShape 62"/>
            <p:cNvCxnSpPr>
              <a:cxnSpLocks noChangeShapeType="1"/>
              <a:stCxn id="31" idx="0"/>
              <a:endCxn id="23" idx="1"/>
            </p:cNvCxnSpPr>
            <p:nvPr/>
          </p:nvCxnSpPr>
          <p:spPr bwMode="auto">
            <a:xfrm flipV="1">
              <a:off x="231775" y="5882361"/>
              <a:ext cx="206375" cy="1588"/>
            </a:xfrm>
            <a:prstGeom prst="straightConnector1">
              <a:avLst/>
            </a:prstGeom>
            <a:noFill/>
            <a:ln w="8890">
              <a:solidFill>
                <a:schemeClr val="tx1"/>
              </a:solidFill>
              <a:round/>
              <a:headEnd/>
              <a:tailEnd/>
            </a:ln>
          </p:spPr>
        </p:cxnSp>
        <p:sp>
          <p:nvSpPr>
            <p:cNvPr id="36" name="Rectangle 63"/>
            <p:cNvSpPr>
              <a:spLocks noChangeArrowheads="1"/>
            </p:cNvSpPr>
            <p:nvPr/>
          </p:nvSpPr>
          <p:spPr bwMode="auto">
            <a:xfrm>
              <a:off x="4586288" y="3145511"/>
              <a:ext cx="1225550" cy="3205163"/>
            </a:xfrm>
            <a:prstGeom prst="rect">
              <a:avLst/>
            </a:prstGeom>
            <a:solidFill>
              <a:srgbClr val="DDDDDD"/>
            </a:solidFill>
            <a:ln w="12700">
              <a:solidFill>
                <a:schemeClr val="tx1"/>
              </a:solidFill>
              <a:miter lim="800000"/>
              <a:headEnd/>
              <a:tailEnd/>
            </a:ln>
          </p:spPr>
          <p:txBody>
            <a:bodyPr lIns="36000" tIns="36000" rIns="36000" bIns="36000"/>
            <a:lstStyle/>
            <a:p>
              <a:pPr>
                <a:buClrTx/>
                <a:buSzTx/>
                <a:buFontTx/>
                <a:buNone/>
              </a:pPr>
              <a:r>
                <a:rPr lang="en-US" sz="900" dirty="0"/>
                <a:t>Service Provider</a:t>
              </a:r>
            </a:p>
          </p:txBody>
        </p:sp>
        <p:sp>
          <p:nvSpPr>
            <p:cNvPr id="37" name="Rectangle 64"/>
            <p:cNvSpPr>
              <a:spLocks noChangeArrowheads="1"/>
            </p:cNvSpPr>
            <p:nvPr/>
          </p:nvSpPr>
          <p:spPr bwMode="auto">
            <a:xfrm>
              <a:off x="4694238" y="3470949"/>
              <a:ext cx="1008062" cy="576262"/>
            </a:xfrm>
            <a:prstGeom prst="rect">
              <a:avLst/>
            </a:prstGeom>
            <a:solidFill>
              <a:schemeClr val="bg1"/>
            </a:solidFill>
            <a:ln w="17780">
              <a:solidFill>
                <a:schemeClr val="tx1"/>
              </a:solidFill>
              <a:miter lim="800000"/>
              <a:headEnd/>
              <a:tailEnd/>
            </a:ln>
          </p:spPr>
          <p:txBody>
            <a:bodyPr lIns="36000" tIns="36000" rIns="36000" bIns="36000" anchor="ctr"/>
            <a:lstStyle/>
            <a:p>
              <a:pPr algn="ctr">
                <a:buClrTx/>
                <a:buSzTx/>
                <a:buFontTx/>
                <a:buNone/>
              </a:pPr>
              <a:r>
                <a:rPr lang="en-US" sz="900" dirty="0"/>
                <a:t>Credit Card Institutions</a:t>
              </a:r>
            </a:p>
          </p:txBody>
        </p:sp>
        <p:sp>
          <p:nvSpPr>
            <p:cNvPr id="38" name="Rectangle 65"/>
            <p:cNvSpPr>
              <a:spLocks noChangeArrowheads="1"/>
            </p:cNvSpPr>
            <p:nvPr/>
          </p:nvSpPr>
          <p:spPr bwMode="auto">
            <a:xfrm>
              <a:off x="4694238" y="4118649"/>
              <a:ext cx="1008062" cy="576262"/>
            </a:xfrm>
            <a:prstGeom prst="rect">
              <a:avLst/>
            </a:prstGeom>
            <a:solidFill>
              <a:schemeClr val="bg1"/>
            </a:solidFill>
            <a:ln w="17780">
              <a:solidFill>
                <a:schemeClr val="tx1"/>
              </a:solidFill>
              <a:miter lim="800000"/>
              <a:headEnd/>
              <a:tailEnd/>
            </a:ln>
          </p:spPr>
          <p:txBody>
            <a:bodyPr lIns="36000" tIns="36000" rIns="36000" bIns="36000" anchor="ctr"/>
            <a:lstStyle/>
            <a:p>
              <a:pPr algn="ctr">
                <a:buClrTx/>
                <a:buSzTx/>
                <a:buFontTx/>
                <a:buNone/>
              </a:pPr>
              <a:r>
                <a:rPr lang="en-US" sz="900" dirty="0"/>
                <a:t>Shipping</a:t>
              </a:r>
            </a:p>
          </p:txBody>
        </p:sp>
        <p:sp>
          <p:nvSpPr>
            <p:cNvPr id="39" name="Rectangle 66"/>
            <p:cNvSpPr>
              <a:spLocks noChangeArrowheads="1"/>
            </p:cNvSpPr>
            <p:nvPr/>
          </p:nvSpPr>
          <p:spPr bwMode="auto">
            <a:xfrm>
              <a:off x="4694238" y="4802861"/>
              <a:ext cx="1008062" cy="576263"/>
            </a:xfrm>
            <a:prstGeom prst="rect">
              <a:avLst/>
            </a:prstGeom>
            <a:solidFill>
              <a:schemeClr val="bg1"/>
            </a:solidFill>
            <a:ln w="17780">
              <a:solidFill>
                <a:schemeClr val="tx1"/>
              </a:solidFill>
              <a:miter lim="800000"/>
              <a:headEnd/>
              <a:tailEnd/>
            </a:ln>
          </p:spPr>
          <p:txBody>
            <a:bodyPr lIns="36000" tIns="36000" rIns="36000" bIns="36000" anchor="ctr"/>
            <a:lstStyle/>
            <a:p>
              <a:pPr algn="ctr">
                <a:buClrTx/>
                <a:buSzTx/>
                <a:buFontTx/>
                <a:buNone/>
              </a:pPr>
              <a:r>
                <a:rPr lang="en-US" sz="900" dirty="0"/>
                <a:t>Suppliers</a:t>
              </a:r>
            </a:p>
          </p:txBody>
        </p:sp>
        <p:sp>
          <p:nvSpPr>
            <p:cNvPr id="40" name="Text Box 67"/>
            <p:cNvSpPr txBox="1">
              <a:spLocks noChangeArrowheads="1"/>
            </p:cNvSpPr>
            <p:nvPr/>
          </p:nvSpPr>
          <p:spPr bwMode="auto">
            <a:xfrm rot="5400000">
              <a:off x="5022057" y="5561971"/>
              <a:ext cx="431800" cy="282004"/>
            </a:xfrm>
            <a:prstGeom prst="rect">
              <a:avLst/>
            </a:prstGeom>
            <a:noFill/>
            <a:ln w="12700">
              <a:noFill/>
              <a:miter lim="800000"/>
              <a:headEnd/>
              <a:tailEnd/>
            </a:ln>
          </p:spPr>
          <p:txBody>
            <a:bodyPr lIns="90000" tIns="46800" rIns="90000" bIns="46800">
              <a:spAutoFit/>
            </a:bodyPr>
            <a:lstStyle/>
            <a:p>
              <a:pPr>
                <a:spcBef>
                  <a:spcPct val="50000"/>
                </a:spcBef>
                <a:buClrTx/>
                <a:buSzTx/>
                <a:buFontTx/>
                <a:buNone/>
              </a:pPr>
              <a:r>
                <a:rPr lang="en-US" sz="1100" b="1" dirty="0">
                  <a:latin typeface="Times New Roman" pitchFamily="18" charset="0"/>
                </a:rPr>
                <a:t>...</a:t>
              </a:r>
            </a:p>
          </p:txBody>
        </p:sp>
        <p:sp>
          <p:nvSpPr>
            <p:cNvPr id="41" name="AutoShape 68"/>
            <p:cNvSpPr>
              <a:spLocks noChangeArrowheads="1"/>
            </p:cNvSpPr>
            <p:nvPr/>
          </p:nvSpPr>
          <p:spPr bwMode="auto">
            <a:xfrm rot="5400000">
              <a:off x="4262438" y="3686849"/>
              <a:ext cx="144462" cy="144462"/>
            </a:xfrm>
            <a:prstGeom prst="flowChartConnector">
              <a:avLst/>
            </a:prstGeom>
            <a:solidFill>
              <a:schemeClr val="bg1"/>
            </a:solidFill>
            <a:ln w="17780">
              <a:solidFill>
                <a:schemeClr val="tx1"/>
              </a:solidFill>
              <a:round/>
              <a:headEnd/>
              <a:tailEnd/>
            </a:ln>
          </p:spPr>
          <p:txBody>
            <a:bodyPr wrap="none" lIns="90000" tIns="46800" rIns="90000" bIns="46800" anchor="ctr"/>
            <a:lstStyle/>
            <a:p>
              <a:endParaRPr lang="en-US" sz="1100" dirty="0"/>
            </a:p>
          </p:txBody>
        </p:sp>
        <p:cxnSp>
          <p:nvCxnSpPr>
            <p:cNvPr id="42" name="AutoShape 69"/>
            <p:cNvCxnSpPr>
              <a:cxnSpLocks noChangeShapeType="1"/>
              <a:stCxn id="16" idx="3"/>
              <a:endCxn id="41" idx="4"/>
            </p:cNvCxnSpPr>
            <p:nvPr/>
          </p:nvCxnSpPr>
          <p:spPr bwMode="auto">
            <a:xfrm>
              <a:off x="3840163" y="3759874"/>
              <a:ext cx="417512" cy="0"/>
            </a:xfrm>
            <a:prstGeom prst="straightConnector1">
              <a:avLst/>
            </a:prstGeom>
            <a:noFill/>
            <a:ln w="8890">
              <a:solidFill>
                <a:schemeClr val="tx1"/>
              </a:solidFill>
              <a:round/>
              <a:headEnd/>
              <a:tailEnd/>
            </a:ln>
          </p:spPr>
        </p:cxnSp>
        <p:cxnSp>
          <p:nvCxnSpPr>
            <p:cNvPr id="43" name="AutoShape 70"/>
            <p:cNvCxnSpPr>
              <a:cxnSpLocks noChangeShapeType="1"/>
              <a:stCxn id="41" idx="0"/>
            </p:cNvCxnSpPr>
            <p:nvPr/>
          </p:nvCxnSpPr>
          <p:spPr bwMode="auto">
            <a:xfrm flipV="1">
              <a:off x="4418013" y="3758286"/>
              <a:ext cx="168275" cy="1588"/>
            </a:xfrm>
            <a:prstGeom prst="straightConnector1">
              <a:avLst/>
            </a:prstGeom>
            <a:noFill/>
            <a:ln w="8890">
              <a:solidFill>
                <a:schemeClr val="tx1"/>
              </a:solidFill>
              <a:round/>
              <a:headEnd/>
              <a:tailEnd/>
            </a:ln>
          </p:spPr>
        </p:cxnSp>
        <p:grpSp>
          <p:nvGrpSpPr>
            <p:cNvPr id="44" name="Group 71"/>
            <p:cNvGrpSpPr>
              <a:grpSpLocks/>
            </p:cNvGrpSpPr>
            <p:nvPr/>
          </p:nvGrpSpPr>
          <p:grpSpPr bwMode="auto">
            <a:xfrm>
              <a:off x="4262438" y="3544002"/>
              <a:ext cx="153987" cy="68263"/>
              <a:chOff x="1526" y="1540"/>
              <a:chExt cx="97" cy="43"/>
            </a:xfrm>
          </p:grpSpPr>
          <p:sp>
            <p:nvSpPr>
              <p:cNvPr id="66" name="Text Box 72"/>
              <p:cNvSpPr txBox="1">
                <a:spLocks noChangeArrowheads="1"/>
              </p:cNvSpPr>
              <p:nvPr/>
            </p:nvSpPr>
            <p:spPr bwMode="auto">
              <a:xfrm>
                <a:off x="1526" y="1540"/>
                <a:ext cx="54" cy="43"/>
              </a:xfrm>
              <a:prstGeom prst="rect">
                <a:avLst/>
              </a:prstGeom>
              <a:noFill/>
              <a:ln w="12700">
                <a:noFill/>
                <a:miter lim="800000"/>
                <a:headEnd/>
                <a:tailEnd/>
              </a:ln>
            </p:spPr>
            <p:txBody>
              <a:bodyPr lIns="0" tIns="0" rIns="0" bIns="0">
                <a:spAutoFit/>
              </a:bodyPr>
              <a:lstStyle/>
              <a:p>
                <a:pPr algn="l">
                  <a:buClrTx/>
                  <a:buSzTx/>
                  <a:buFontTx/>
                  <a:buNone/>
                </a:pPr>
                <a:r>
                  <a:rPr lang="en-US" sz="400" b="1" dirty="0"/>
                  <a:t>R</a:t>
                </a:r>
              </a:p>
            </p:txBody>
          </p:sp>
          <p:sp>
            <p:nvSpPr>
              <p:cNvPr id="67" name="Line 73"/>
              <p:cNvSpPr>
                <a:spLocks noChangeShapeType="1"/>
              </p:cNvSpPr>
              <p:nvPr/>
            </p:nvSpPr>
            <p:spPr bwMode="auto">
              <a:xfrm rot="16200000" flipH="1">
                <a:off x="1605" y="1562"/>
                <a:ext cx="0" cy="37"/>
              </a:xfrm>
              <a:prstGeom prst="line">
                <a:avLst/>
              </a:prstGeom>
              <a:noFill/>
              <a:ln w="8890">
                <a:solidFill>
                  <a:schemeClr val="tx1"/>
                </a:solidFill>
                <a:round/>
                <a:headEnd/>
                <a:tailEnd type="stealth" w="med" len="med"/>
              </a:ln>
            </p:spPr>
            <p:txBody>
              <a:bodyPr lIns="90000" tIns="46800" rIns="90000" bIns="46800" anchor="ctr"/>
              <a:lstStyle/>
              <a:p>
                <a:endParaRPr lang="en-US" sz="1100" dirty="0"/>
              </a:p>
            </p:txBody>
          </p:sp>
        </p:grpSp>
        <p:sp>
          <p:nvSpPr>
            <p:cNvPr id="45" name="AutoShape 74"/>
            <p:cNvSpPr>
              <a:spLocks noChangeArrowheads="1"/>
            </p:cNvSpPr>
            <p:nvPr/>
          </p:nvSpPr>
          <p:spPr bwMode="auto">
            <a:xfrm>
              <a:off x="1093788" y="2786736"/>
              <a:ext cx="144462" cy="144463"/>
            </a:xfrm>
            <a:prstGeom prst="flowChartConnector">
              <a:avLst/>
            </a:prstGeom>
            <a:solidFill>
              <a:schemeClr val="bg1"/>
            </a:solidFill>
            <a:ln w="17780">
              <a:solidFill>
                <a:schemeClr val="tx1"/>
              </a:solidFill>
              <a:round/>
              <a:headEnd/>
              <a:tailEnd/>
            </a:ln>
          </p:spPr>
          <p:txBody>
            <a:bodyPr wrap="none" lIns="90000" tIns="46800" rIns="90000" bIns="46800" anchor="ctr"/>
            <a:lstStyle/>
            <a:p>
              <a:endParaRPr lang="en-US" sz="1100" dirty="0"/>
            </a:p>
          </p:txBody>
        </p:sp>
        <p:cxnSp>
          <p:nvCxnSpPr>
            <p:cNvPr id="46" name="AutoShape 75"/>
            <p:cNvCxnSpPr>
              <a:cxnSpLocks noChangeShapeType="1"/>
              <a:stCxn id="14" idx="0"/>
              <a:endCxn id="45" idx="4"/>
            </p:cNvCxnSpPr>
            <p:nvPr/>
          </p:nvCxnSpPr>
          <p:spPr bwMode="auto">
            <a:xfrm flipH="1" flipV="1">
              <a:off x="1166813" y="2939136"/>
              <a:ext cx="1587" cy="523875"/>
            </a:xfrm>
            <a:prstGeom prst="straightConnector1">
              <a:avLst/>
            </a:prstGeom>
            <a:noFill/>
            <a:ln w="8890">
              <a:solidFill>
                <a:schemeClr val="tx1"/>
              </a:solidFill>
              <a:round/>
              <a:headEnd/>
              <a:tailEnd/>
            </a:ln>
          </p:spPr>
        </p:cxnSp>
        <p:cxnSp>
          <p:nvCxnSpPr>
            <p:cNvPr id="47" name="AutoShape 76"/>
            <p:cNvCxnSpPr>
              <a:cxnSpLocks noChangeShapeType="1"/>
              <a:stCxn id="45" idx="0"/>
            </p:cNvCxnSpPr>
            <p:nvPr/>
          </p:nvCxnSpPr>
          <p:spPr bwMode="auto">
            <a:xfrm flipH="1" flipV="1">
              <a:off x="1165225" y="2570836"/>
              <a:ext cx="1588" cy="207963"/>
            </a:xfrm>
            <a:prstGeom prst="straightConnector1">
              <a:avLst/>
            </a:prstGeom>
            <a:noFill/>
            <a:ln w="8890">
              <a:solidFill>
                <a:schemeClr val="tx1"/>
              </a:solidFill>
              <a:round/>
              <a:headEnd/>
              <a:tailEnd/>
            </a:ln>
          </p:spPr>
        </p:cxnSp>
        <p:grpSp>
          <p:nvGrpSpPr>
            <p:cNvPr id="48" name="Group 77"/>
            <p:cNvGrpSpPr>
              <a:grpSpLocks/>
            </p:cNvGrpSpPr>
            <p:nvPr/>
          </p:nvGrpSpPr>
          <p:grpSpPr bwMode="auto">
            <a:xfrm>
              <a:off x="1273175" y="2750224"/>
              <a:ext cx="85725" cy="177800"/>
              <a:chOff x="1528" y="1363"/>
              <a:chExt cx="54" cy="112"/>
            </a:xfrm>
          </p:grpSpPr>
          <p:sp>
            <p:nvSpPr>
              <p:cNvPr id="64" name="Line 78"/>
              <p:cNvSpPr>
                <a:spLocks noChangeShapeType="1"/>
              </p:cNvSpPr>
              <p:nvPr/>
            </p:nvSpPr>
            <p:spPr bwMode="auto">
              <a:xfrm flipH="1">
                <a:off x="1551" y="1438"/>
                <a:ext cx="0" cy="37"/>
              </a:xfrm>
              <a:prstGeom prst="line">
                <a:avLst/>
              </a:prstGeom>
              <a:noFill/>
              <a:ln w="8890">
                <a:solidFill>
                  <a:schemeClr val="tx1"/>
                </a:solidFill>
                <a:round/>
                <a:headEnd/>
                <a:tailEnd type="stealth" w="med" len="med"/>
              </a:ln>
            </p:spPr>
            <p:txBody>
              <a:bodyPr lIns="90000" tIns="46800" rIns="90000" bIns="46800" anchor="ctr"/>
              <a:lstStyle/>
              <a:p>
                <a:endParaRPr lang="en-US" sz="1100" dirty="0"/>
              </a:p>
            </p:txBody>
          </p:sp>
          <p:sp>
            <p:nvSpPr>
              <p:cNvPr id="65" name="Text Box 79"/>
              <p:cNvSpPr txBox="1">
                <a:spLocks noChangeArrowheads="1"/>
              </p:cNvSpPr>
              <p:nvPr/>
            </p:nvSpPr>
            <p:spPr bwMode="auto">
              <a:xfrm>
                <a:off x="1528" y="1363"/>
                <a:ext cx="54" cy="43"/>
              </a:xfrm>
              <a:prstGeom prst="rect">
                <a:avLst/>
              </a:prstGeom>
              <a:noFill/>
              <a:ln w="12700">
                <a:noFill/>
                <a:miter lim="800000"/>
                <a:headEnd/>
                <a:tailEnd/>
              </a:ln>
            </p:spPr>
            <p:txBody>
              <a:bodyPr lIns="0" tIns="0" rIns="0" bIns="0">
                <a:spAutoFit/>
              </a:bodyPr>
              <a:lstStyle/>
              <a:p>
                <a:pPr algn="l">
                  <a:buClrTx/>
                  <a:buSzTx/>
                  <a:buFontTx/>
                  <a:buNone/>
                </a:pPr>
                <a:r>
                  <a:rPr lang="en-US" sz="400" b="1" dirty="0"/>
                  <a:t>R</a:t>
                </a:r>
              </a:p>
            </p:txBody>
          </p:sp>
        </p:grpSp>
        <p:sp>
          <p:nvSpPr>
            <p:cNvPr id="49" name="AutoShape 80"/>
            <p:cNvSpPr>
              <a:spLocks noChangeArrowheads="1"/>
            </p:cNvSpPr>
            <p:nvPr/>
          </p:nvSpPr>
          <p:spPr bwMode="auto">
            <a:xfrm>
              <a:off x="2174875" y="2786736"/>
              <a:ext cx="144463" cy="144463"/>
            </a:xfrm>
            <a:prstGeom prst="flowChartConnector">
              <a:avLst/>
            </a:prstGeom>
            <a:solidFill>
              <a:schemeClr val="bg1"/>
            </a:solidFill>
            <a:ln w="17780">
              <a:solidFill>
                <a:schemeClr val="tx1"/>
              </a:solidFill>
              <a:round/>
              <a:headEnd/>
              <a:tailEnd/>
            </a:ln>
          </p:spPr>
          <p:txBody>
            <a:bodyPr wrap="none" lIns="90000" tIns="46800" rIns="90000" bIns="46800" anchor="ctr"/>
            <a:lstStyle/>
            <a:p>
              <a:endParaRPr lang="en-US" sz="1100" dirty="0"/>
            </a:p>
          </p:txBody>
        </p:sp>
        <p:cxnSp>
          <p:nvCxnSpPr>
            <p:cNvPr id="50" name="AutoShape 81"/>
            <p:cNvCxnSpPr>
              <a:cxnSpLocks noChangeShapeType="1"/>
              <a:stCxn id="15" idx="0"/>
              <a:endCxn id="49" idx="4"/>
            </p:cNvCxnSpPr>
            <p:nvPr/>
          </p:nvCxnSpPr>
          <p:spPr bwMode="auto">
            <a:xfrm flipH="1" flipV="1">
              <a:off x="2247900" y="2939136"/>
              <a:ext cx="1588" cy="523875"/>
            </a:xfrm>
            <a:prstGeom prst="straightConnector1">
              <a:avLst/>
            </a:prstGeom>
            <a:noFill/>
            <a:ln w="8890">
              <a:solidFill>
                <a:schemeClr val="tx1"/>
              </a:solidFill>
              <a:round/>
              <a:headEnd/>
              <a:tailEnd/>
            </a:ln>
          </p:spPr>
        </p:cxnSp>
        <p:cxnSp>
          <p:nvCxnSpPr>
            <p:cNvPr id="51" name="AutoShape 82"/>
            <p:cNvCxnSpPr>
              <a:cxnSpLocks noChangeShapeType="1"/>
              <a:stCxn id="49" idx="0"/>
            </p:cNvCxnSpPr>
            <p:nvPr/>
          </p:nvCxnSpPr>
          <p:spPr bwMode="auto">
            <a:xfrm flipH="1" flipV="1">
              <a:off x="2246313" y="2570836"/>
              <a:ext cx="1587" cy="207963"/>
            </a:xfrm>
            <a:prstGeom prst="straightConnector1">
              <a:avLst/>
            </a:prstGeom>
            <a:noFill/>
            <a:ln w="8890">
              <a:solidFill>
                <a:schemeClr val="tx1"/>
              </a:solidFill>
              <a:round/>
              <a:headEnd/>
              <a:tailEnd/>
            </a:ln>
          </p:spPr>
        </p:cxnSp>
        <p:grpSp>
          <p:nvGrpSpPr>
            <p:cNvPr id="52" name="Group 83"/>
            <p:cNvGrpSpPr>
              <a:grpSpLocks/>
            </p:cNvGrpSpPr>
            <p:nvPr/>
          </p:nvGrpSpPr>
          <p:grpSpPr bwMode="auto">
            <a:xfrm>
              <a:off x="2354263" y="2750224"/>
              <a:ext cx="85725" cy="177800"/>
              <a:chOff x="1528" y="1363"/>
              <a:chExt cx="54" cy="112"/>
            </a:xfrm>
          </p:grpSpPr>
          <p:sp>
            <p:nvSpPr>
              <p:cNvPr id="62" name="Line 84"/>
              <p:cNvSpPr>
                <a:spLocks noChangeShapeType="1"/>
              </p:cNvSpPr>
              <p:nvPr/>
            </p:nvSpPr>
            <p:spPr bwMode="auto">
              <a:xfrm flipH="1">
                <a:off x="1551" y="1438"/>
                <a:ext cx="0" cy="37"/>
              </a:xfrm>
              <a:prstGeom prst="line">
                <a:avLst/>
              </a:prstGeom>
              <a:noFill/>
              <a:ln w="8890">
                <a:solidFill>
                  <a:schemeClr val="tx1"/>
                </a:solidFill>
                <a:round/>
                <a:headEnd/>
                <a:tailEnd type="stealth" w="med" len="med"/>
              </a:ln>
            </p:spPr>
            <p:txBody>
              <a:bodyPr lIns="90000" tIns="46800" rIns="90000" bIns="46800" anchor="ctr"/>
              <a:lstStyle/>
              <a:p>
                <a:endParaRPr lang="en-US" sz="1100" dirty="0"/>
              </a:p>
            </p:txBody>
          </p:sp>
          <p:sp>
            <p:nvSpPr>
              <p:cNvPr id="63" name="Text Box 85"/>
              <p:cNvSpPr txBox="1">
                <a:spLocks noChangeArrowheads="1"/>
              </p:cNvSpPr>
              <p:nvPr/>
            </p:nvSpPr>
            <p:spPr bwMode="auto">
              <a:xfrm>
                <a:off x="1528" y="1363"/>
                <a:ext cx="54" cy="43"/>
              </a:xfrm>
              <a:prstGeom prst="rect">
                <a:avLst/>
              </a:prstGeom>
              <a:noFill/>
              <a:ln w="12700">
                <a:noFill/>
                <a:miter lim="800000"/>
                <a:headEnd/>
                <a:tailEnd/>
              </a:ln>
            </p:spPr>
            <p:txBody>
              <a:bodyPr lIns="0" tIns="0" rIns="0" bIns="0">
                <a:spAutoFit/>
              </a:bodyPr>
              <a:lstStyle/>
              <a:p>
                <a:pPr algn="l">
                  <a:buClrTx/>
                  <a:buSzTx/>
                  <a:buFontTx/>
                  <a:buNone/>
                </a:pPr>
                <a:r>
                  <a:rPr lang="en-US" sz="400" b="1" dirty="0"/>
                  <a:t>R</a:t>
                </a:r>
              </a:p>
            </p:txBody>
          </p:sp>
        </p:grpSp>
        <p:sp>
          <p:nvSpPr>
            <p:cNvPr id="53" name="AutoShape 86"/>
            <p:cNvSpPr>
              <a:spLocks noChangeArrowheads="1"/>
            </p:cNvSpPr>
            <p:nvPr/>
          </p:nvSpPr>
          <p:spPr bwMode="auto">
            <a:xfrm>
              <a:off x="3254375" y="2786736"/>
              <a:ext cx="144463" cy="144463"/>
            </a:xfrm>
            <a:prstGeom prst="flowChartConnector">
              <a:avLst/>
            </a:prstGeom>
            <a:solidFill>
              <a:schemeClr val="bg1"/>
            </a:solidFill>
            <a:ln w="17780">
              <a:solidFill>
                <a:schemeClr val="tx1"/>
              </a:solidFill>
              <a:round/>
              <a:headEnd/>
              <a:tailEnd/>
            </a:ln>
          </p:spPr>
          <p:txBody>
            <a:bodyPr wrap="none" lIns="90000" tIns="46800" rIns="90000" bIns="46800" anchor="ctr"/>
            <a:lstStyle/>
            <a:p>
              <a:endParaRPr lang="en-US" sz="1100" dirty="0"/>
            </a:p>
          </p:txBody>
        </p:sp>
        <p:cxnSp>
          <p:nvCxnSpPr>
            <p:cNvPr id="54" name="AutoShape 87"/>
            <p:cNvCxnSpPr>
              <a:cxnSpLocks noChangeShapeType="1"/>
              <a:stCxn id="16" idx="0"/>
              <a:endCxn id="53" idx="4"/>
            </p:cNvCxnSpPr>
            <p:nvPr/>
          </p:nvCxnSpPr>
          <p:spPr bwMode="auto">
            <a:xfrm flipH="1" flipV="1">
              <a:off x="3327400" y="2939136"/>
              <a:ext cx="1588" cy="523875"/>
            </a:xfrm>
            <a:prstGeom prst="straightConnector1">
              <a:avLst/>
            </a:prstGeom>
            <a:noFill/>
            <a:ln w="8890">
              <a:solidFill>
                <a:schemeClr val="tx1"/>
              </a:solidFill>
              <a:round/>
              <a:headEnd/>
              <a:tailEnd/>
            </a:ln>
          </p:spPr>
        </p:cxnSp>
        <p:cxnSp>
          <p:nvCxnSpPr>
            <p:cNvPr id="55" name="AutoShape 88"/>
            <p:cNvCxnSpPr>
              <a:cxnSpLocks noChangeShapeType="1"/>
              <a:stCxn id="53" idx="0"/>
            </p:cNvCxnSpPr>
            <p:nvPr/>
          </p:nvCxnSpPr>
          <p:spPr bwMode="auto">
            <a:xfrm flipH="1" flipV="1">
              <a:off x="3325813" y="2570836"/>
              <a:ext cx="1587" cy="207963"/>
            </a:xfrm>
            <a:prstGeom prst="straightConnector1">
              <a:avLst/>
            </a:prstGeom>
            <a:noFill/>
            <a:ln w="8890">
              <a:solidFill>
                <a:schemeClr val="tx1"/>
              </a:solidFill>
              <a:round/>
              <a:headEnd/>
              <a:tailEnd/>
            </a:ln>
          </p:spPr>
        </p:cxnSp>
        <p:grpSp>
          <p:nvGrpSpPr>
            <p:cNvPr id="56" name="Group 89"/>
            <p:cNvGrpSpPr>
              <a:grpSpLocks/>
            </p:cNvGrpSpPr>
            <p:nvPr/>
          </p:nvGrpSpPr>
          <p:grpSpPr bwMode="auto">
            <a:xfrm>
              <a:off x="3433763" y="2750224"/>
              <a:ext cx="85725" cy="177800"/>
              <a:chOff x="1528" y="1363"/>
              <a:chExt cx="54" cy="112"/>
            </a:xfrm>
          </p:grpSpPr>
          <p:sp>
            <p:nvSpPr>
              <p:cNvPr id="60" name="Line 90"/>
              <p:cNvSpPr>
                <a:spLocks noChangeShapeType="1"/>
              </p:cNvSpPr>
              <p:nvPr/>
            </p:nvSpPr>
            <p:spPr bwMode="auto">
              <a:xfrm flipH="1">
                <a:off x="1551" y="1438"/>
                <a:ext cx="0" cy="37"/>
              </a:xfrm>
              <a:prstGeom prst="line">
                <a:avLst/>
              </a:prstGeom>
              <a:noFill/>
              <a:ln w="8890">
                <a:solidFill>
                  <a:schemeClr val="tx1"/>
                </a:solidFill>
                <a:round/>
                <a:headEnd/>
                <a:tailEnd type="stealth" w="med" len="med"/>
              </a:ln>
            </p:spPr>
            <p:txBody>
              <a:bodyPr lIns="90000" tIns="46800" rIns="90000" bIns="46800" anchor="ctr"/>
              <a:lstStyle/>
              <a:p>
                <a:endParaRPr lang="en-US" sz="1100" dirty="0"/>
              </a:p>
            </p:txBody>
          </p:sp>
          <p:sp>
            <p:nvSpPr>
              <p:cNvPr id="61" name="Text Box 91"/>
              <p:cNvSpPr txBox="1">
                <a:spLocks noChangeArrowheads="1"/>
              </p:cNvSpPr>
              <p:nvPr/>
            </p:nvSpPr>
            <p:spPr bwMode="auto">
              <a:xfrm>
                <a:off x="1528" y="1363"/>
                <a:ext cx="54" cy="43"/>
              </a:xfrm>
              <a:prstGeom prst="rect">
                <a:avLst/>
              </a:prstGeom>
              <a:noFill/>
              <a:ln w="12700">
                <a:noFill/>
                <a:miter lim="800000"/>
                <a:headEnd/>
                <a:tailEnd/>
              </a:ln>
            </p:spPr>
            <p:txBody>
              <a:bodyPr lIns="0" tIns="0" rIns="0" bIns="0">
                <a:spAutoFit/>
              </a:bodyPr>
              <a:lstStyle/>
              <a:p>
                <a:pPr algn="l">
                  <a:buClrTx/>
                  <a:buSzTx/>
                  <a:buFontTx/>
                  <a:buNone/>
                </a:pPr>
                <a:r>
                  <a:rPr lang="en-US" sz="400" b="1" dirty="0"/>
                  <a:t>R</a:t>
                </a:r>
              </a:p>
            </p:txBody>
          </p:sp>
        </p:grpSp>
        <p:sp>
          <p:nvSpPr>
            <p:cNvPr id="57" name="Text Box 92"/>
            <p:cNvSpPr txBox="1">
              <a:spLocks noChangeArrowheads="1"/>
            </p:cNvSpPr>
            <p:nvPr/>
          </p:nvSpPr>
          <p:spPr bwMode="auto">
            <a:xfrm>
              <a:off x="193675" y="2641205"/>
              <a:ext cx="865188" cy="411138"/>
            </a:xfrm>
            <a:prstGeom prst="rect">
              <a:avLst/>
            </a:prstGeom>
            <a:noFill/>
            <a:ln w="12700">
              <a:noFill/>
              <a:miter lim="800000"/>
              <a:headEnd/>
              <a:tailEnd/>
            </a:ln>
          </p:spPr>
          <p:txBody>
            <a:bodyPr lIns="0" tIns="0" rIns="0" bIns="0">
              <a:spAutoFit/>
            </a:bodyPr>
            <a:lstStyle/>
            <a:p>
              <a:pPr algn="r">
                <a:spcBef>
                  <a:spcPct val="50000"/>
                </a:spcBef>
                <a:buClrTx/>
                <a:buSzTx/>
                <a:buFontTx/>
                <a:buNone/>
              </a:pPr>
              <a:r>
                <a:rPr lang="en-US" sz="800" dirty="0"/>
                <a:t>Register</a:t>
              </a:r>
              <a:br>
                <a:rPr lang="en-US" sz="800" dirty="0"/>
              </a:br>
              <a:r>
                <a:rPr lang="en-US" sz="800" dirty="0"/>
                <a:t>Edit Profile</a:t>
              </a:r>
              <a:br>
                <a:rPr lang="en-US" sz="800" dirty="0"/>
              </a:br>
              <a:r>
                <a:rPr lang="en-US" sz="800" dirty="0"/>
                <a:t>Browse Orders</a:t>
              </a:r>
            </a:p>
          </p:txBody>
        </p:sp>
        <p:sp>
          <p:nvSpPr>
            <p:cNvPr id="58" name="Text Box 93"/>
            <p:cNvSpPr txBox="1">
              <a:spLocks noChangeArrowheads="1"/>
            </p:cNvSpPr>
            <p:nvPr/>
          </p:nvSpPr>
          <p:spPr bwMode="auto">
            <a:xfrm>
              <a:off x="1274763" y="2641205"/>
              <a:ext cx="865187" cy="411138"/>
            </a:xfrm>
            <a:prstGeom prst="rect">
              <a:avLst/>
            </a:prstGeom>
            <a:noFill/>
            <a:ln w="12700">
              <a:noFill/>
              <a:miter lim="800000"/>
              <a:headEnd/>
              <a:tailEnd/>
            </a:ln>
          </p:spPr>
          <p:txBody>
            <a:bodyPr lIns="0" tIns="0" rIns="0" bIns="0">
              <a:spAutoFit/>
            </a:bodyPr>
            <a:lstStyle/>
            <a:p>
              <a:pPr algn="r">
                <a:spcBef>
                  <a:spcPct val="50000"/>
                </a:spcBef>
                <a:buClrTx/>
                <a:buSzTx/>
                <a:buFontTx/>
                <a:buNone/>
              </a:pPr>
              <a:r>
                <a:rPr lang="en-US" sz="800" dirty="0"/>
                <a:t>Search</a:t>
              </a:r>
              <a:br>
                <a:rPr lang="en-US" sz="800" dirty="0"/>
              </a:br>
              <a:r>
                <a:rPr lang="en-US" sz="800" dirty="0"/>
                <a:t>Get Prod. Info</a:t>
              </a:r>
              <a:br>
                <a:rPr lang="en-US" sz="800" dirty="0"/>
              </a:br>
              <a:r>
                <a:rPr lang="en-US" sz="800" dirty="0"/>
                <a:t>Select Items</a:t>
              </a:r>
            </a:p>
          </p:txBody>
        </p:sp>
        <p:sp>
          <p:nvSpPr>
            <p:cNvPr id="59" name="Text Box 94"/>
            <p:cNvSpPr txBox="1">
              <a:spLocks noChangeArrowheads="1"/>
            </p:cNvSpPr>
            <p:nvPr/>
          </p:nvSpPr>
          <p:spPr bwMode="auto">
            <a:xfrm>
              <a:off x="2354263" y="2749156"/>
              <a:ext cx="865187" cy="274091"/>
            </a:xfrm>
            <a:prstGeom prst="rect">
              <a:avLst/>
            </a:prstGeom>
            <a:noFill/>
            <a:ln w="12700">
              <a:noFill/>
              <a:miter lim="800000"/>
              <a:headEnd/>
              <a:tailEnd/>
            </a:ln>
          </p:spPr>
          <p:txBody>
            <a:bodyPr lIns="0" tIns="0" rIns="0" bIns="0">
              <a:spAutoFit/>
            </a:bodyPr>
            <a:lstStyle/>
            <a:p>
              <a:pPr algn="r">
                <a:spcBef>
                  <a:spcPct val="50000"/>
                </a:spcBef>
                <a:buClrTx/>
                <a:buSzTx/>
                <a:buFontTx/>
                <a:buNone/>
              </a:pPr>
              <a:r>
                <a:rPr lang="en-US" sz="800" dirty="0"/>
                <a:t>Place Order</a:t>
              </a:r>
              <a:br>
                <a:rPr lang="en-US" sz="800" dirty="0"/>
              </a:br>
              <a:r>
                <a:rPr lang="en-US" sz="800" dirty="0"/>
                <a:t>Cancel Order</a:t>
              </a:r>
            </a:p>
          </p:txBody>
        </p:sp>
      </p:grpSp>
      <p:sp>
        <p:nvSpPr>
          <p:cNvPr id="126" name="Text Box 92"/>
          <p:cNvSpPr txBox="1">
            <a:spLocks noChangeArrowheads="1"/>
          </p:cNvSpPr>
          <p:nvPr/>
        </p:nvSpPr>
        <p:spPr bwMode="auto">
          <a:xfrm>
            <a:off x="6053131" y="2781119"/>
            <a:ext cx="792160" cy="369332"/>
          </a:xfrm>
          <a:prstGeom prst="rect">
            <a:avLst/>
          </a:prstGeom>
          <a:noFill/>
          <a:ln w="12700">
            <a:noFill/>
            <a:miter lim="800000"/>
            <a:headEnd/>
            <a:tailEnd/>
          </a:ln>
        </p:spPr>
        <p:txBody>
          <a:bodyPr lIns="0" tIns="0" rIns="0" bIns="0">
            <a:spAutoFit/>
          </a:bodyPr>
          <a:lstStyle/>
          <a:p>
            <a:pPr algn="r">
              <a:spcBef>
                <a:spcPct val="50000"/>
              </a:spcBef>
              <a:buClrTx/>
              <a:buSzTx/>
              <a:buFontTx/>
              <a:buNone/>
            </a:pPr>
            <a:r>
              <a:rPr lang="en-US" sz="800" dirty="0">
                <a:solidFill>
                  <a:schemeClr val="tx1">
                    <a:lumMod val="65000"/>
                    <a:lumOff val="35000"/>
                  </a:schemeClr>
                </a:solidFill>
              </a:rPr>
              <a:t>Register</a:t>
            </a:r>
            <a:br>
              <a:rPr lang="en-US" sz="800" dirty="0">
                <a:solidFill>
                  <a:schemeClr val="tx1">
                    <a:lumMod val="65000"/>
                    <a:lumOff val="35000"/>
                  </a:schemeClr>
                </a:solidFill>
              </a:rPr>
            </a:br>
            <a:r>
              <a:rPr lang="en-US" sz="800" dirty="0">
                <a:solidFill>
                  <a:schemeClr val="tx1">
                    <a:lumMod val="65000"/>
                    <a:lumOff val="35000"/>
                  </a:schemeClr>
                </a:solidFill>
              </a:rPr>
              <a:t>Edit Profile</a:t>
            </a:r>
            <a:br>
              <a:rPr lang="en-US" sz="800" dirty="0">
                <a:solidFill>
                  <a:schemeClr val="tx1">
                    <a:lumMod val="65000"/>
                    <a:lumOff val="35000"/>
                  </a:schemeClr>
                </a:solidFill>
              </a:rPr>
            </a:br>
            <a:r>
              <a:rPr lang="en-US" sz="800" dirty="0">
                <a:solidFill>
                  <a:schemeClr val="tx1">
                    <a:lumMod val="65000"/>
                    <a:lumOff val="35000"/>
                  </a:schemeClr>
                </a:solidFill>
              </a:rPr>
              <a:t>Browse Orders</a:t>
            </a:r>
          </a:p>
        </p:txBody>
      </p:sp>
      <p:sp>
        <p:nvSpPr>
          <p:cNvPr id="95" name="Rechteck 9"/>
          <p:cNvSpPr/>
          <p:nvPr/>
        </p:nvSpPr>
        <p:spPr>
          <a:xfrm>
            <a:off x="6524918" y="3182811"/>
            <a:ext cx="3549008" cy="2139793"/>
          </a:xfrm>
          <a:prstGeom prst="rect">
            <a:avLst/>
          </a:prstGeom>
          <a:noFill/>
          <a:ln w="19050">
            <a:solidFill>
              <a:srgbClr val="0A6ED1"/>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lstStyle/>
          <a:p>
            <a:endParaRPr lang="en-US" sz="1800" b="1" dirty="0">
              <a:solidFill>
                <a:schemeClr val="tx1">
                  <a:lumMod val="65000"/>
                  <a:lumOff val="35000"/>
                </a:schemeClr>
              </a:solidFill>
            </a:endParaRPr>
          </a:p>
        </p:txBody>
      </p:sp>
      <p:sp>
        <p:nvSpPr>
          <p:cNvPr id="99" name="Rechteck 9"/>
          <p:cNvSpPr/>
          <p:nvPr/>
        </p:nvSpPr>
        <p:spPr>
          <a:xfrm>
            <a:off x="6611994" y="3292928"/>
            <a:ext cx="3369331" cy="811138"/>
          </a:xfrm>
          <a:prstGeom prst="rect">
            <a:avLst/>
          </a:prstGeom>
          <a:noFill/>
          <a:ln w="19050" cap="rnd">
            <a:solidFill>
              <a:srgbClr val="074D92"/>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b"/>
          <a:lstStyle/>
          <a:p>
            <a:pPr algn="ctr"/>
            <a:r>
              <a:rPr lang="en-US" sz="1100" b="1" dirty="0">
                <a:solidFill>
                  <a:schemeClr val="tx1">
                    <a:lumMod val="65000"/>
                    <a:lumOff val="35000"/>
                  </a:schemeClr>
                </a:solidFill>
              </a:rPr>
              <a:t>Online Shop: SAPUI5 Applications</a:t>
            </a:r>
          </a:p>
        </p:txBody>
      </p:sp>
      <p:pic>
        <p:nvPicPr>
          <p:cNvPr id="100" name="Bild 22"/>
          <p:cNvPicPr>
            <a:picLocks noChangeAspect="1"/>
          </p:cNvPicPr>
          <p:nvPr/>
        </p:nvPicPr>
        <p:blipFill rotWithShape="1">
          <a:blip r:embed="rId3">
            <a:extLst>
              <a:ext uri="{28A0092B-C50C-407E-A947-70E740481C1C}">
                <a14:useLocalDpi xmlns:a14="http://schemas.microsoft.com/office/drawing/2010/main" val="0"/>
              </a:ext>
            </a:extLst>
          </a:blip>
          <a:srcRect l="-9404" t="-9404" r="-9404" b="-9404"/>
          <a:stretch/>
        </p:blipFill>
        <p:spPr>
          <a:xfrm>
            <a:off x="6704109" y="3422308"/>
            <a:ext cx="378942" cy="378942"/>
          </a:xfrm>
          <a:prstGeom prst="rect">
            <a:avLst/>
          </a:prstGeom>
        </p:spPr>
      </p:pic>
      <p:sp>
        <p:nvSpPr>
          <p:cNvPr id="102" name="Rechteck 55"/>
          <p:cNvSpPr/>
          <p:nvPr/>
        </p:nvSpPr>
        <p:spPr>
          <a:xfrm>
            <a:off x="6651164" y="4501299"/>
            <a:ext cx="719603" cy="323165"/>
          </a:xfrm>
          <a:prstGeom prst="rect">
            <a:avLst/>
          </a:prstGeom>
        </p:spPr>
        <p:txBody>
          <a:bodyPr wrap="square" lIns="0" tIns="0" rIns="0" bIns="0">
            <a:spAutoFit/>
          </a:bodyPr>
          <a:lstStyle/>
          <a:p>
            <a:r>
              <a:rPr lang="en-US" sz="1050" b="1" dirty="0">
                <a:solidFill>
                  <a:srgbClr val="074D92"/>
                </a:solidFill>
              </a:rPr>
              <a:t>SAP HANA</a:t>
            </a:r>
            <a:br>
              <a:rPr lang="en-US" sz="1050" b="1" dirty="0">
                <a:solidFill>
                  <a:srgbClr val="074D92"/>
                </a:solidFill>
              </a:rPr>
            </a:br>
            <a:r>
              <a:rPr lang="en-US" sz="1050" b="1" dirty="0">
                <a:solidFill>
                  <a:srgbClr val="074D92"/>
                </a:solidFill>
              </a:rPr>
              <a:t>service</a:t>
            </a:r>
            <a:endParaRPr lang="en-US" sz="1050" b="1" dirty="0">
              <a:solidFill>
                <a:srgbClr val="074D92"/>
              </a:solidFill>
              <a:latin typeface="Arial" charset="0"/>
              <a:ea typeface="Arial" charset="0"/>
              <a:cs typeface="Arial" charset="0"/>
            </a:endParaRPr>
          </a:p>
        </p:txBody>
      </p:sp>
      <p:cxnSp>
        <p:nvCxnSpPr>
          <p:cNvPr id="108" name="Gewinkelte Verbindung 42"/>
          <p:cNvCxnSpPr>
            <a:cxnSpLocks/>
            <a:endCxn id="100" idx="0"/>
          </p:cNvCxnSpPr>
          <p:nvPr/>
        </p:nvCxnSpPr>
        <p:spPr>
          <a:xfrm flipH="1">
            <a:off x="6893580" y="2609851"/>
            <a:ext cx="2" cy="812457"/>
          </a:xfrm>
          <a:prstGeom prst="straightConnector1">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113" name="Bild 22"/>
          <p:cNvPicPr>
            <a:picLocks noChangeAspect="1"/>
          </p:cNvPicPr>
          <p:nvPr/>
        </p:nvPicPr>
        <p:blipFill rotWithShape="1">
          <a:blip r:embed="rId3">
            <a:extLst>
              <a:ext uri="{28A0092B-C50C-407E-A947-70E740481C1C}">
                <a14:useLocalDpi xmlns:a14="http://schemas.microsoft.com/office/drawing/2010/main" val="0"/>
              </a:ext>
            </a:extLst>
          </a:blip>
          <a:srcRect l="-9404" t="-9404" r="-9404" b="-9404"/>
          <a:stretch/>
        </p:blipFill>
        <p:spPr>
          <a:xfrm>
            <a:off x="7790951" y="3422308"/>
            <a:ext cx="378942" cy="378942"/>
          </a:xfrm>
          <a:prstGeom prst="rect">
            <a:avLst/>
          </a:prstGeom>
        </p:spPr>
      </p:pic>
      <p:cxnSp>
        <p:nvCxnSpPr>
          <p:cNvPr id="114" name="Gewinkelte Verbindung 42"/>
          <p:cNvCxnSpPr>
            <a:cxnSpLocks/>
            <a:endCxn id="113" idx="0"/>
          </p:cNvCxnSpPr>
          <p:nvPr/>
        </p:nvCxnSpPr>
        <p:spPr>
          <a:xfrm>
            <a:off x="7980422" y="2609851"/>
            <a:ext cx="0" cy="812457"/>
          </a:xfrm>
          <a:prstGeom prst="straightConnector1">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116" name="Bild 22"/>
          <p:cNvPicPr>
            <a:picLocks noChangeAspect="1"/>
          </p:cNvPicPr>
          <p:nvPr/>
        </p:nvPicPr>
        <p:blipFill rotWithShape="1">
          <a:blip r:embed="rId3">
            <a:extLst>
              <a:ext uri="{28A0092B-C50C-407E-A947-70E740481C1C}">
                <a14:useLocalDpi xmlns:a14="http://schemas.microsoft.com/office/drawing/2010/main" val="0"/>
              </a:ext>
            </a:extLst>
          </a:blip>
          <a:srcRect l="-9404" t="-9404" r="-9404" b="-9404"/>
          <a:stretch/>
        </p:blipFill>
        <p:spPr>
          <a:xfrm>
            <a:off x="8947612" y="3422308"/>
            <a:ext cx="378942" cy="378942"/>
          </a:xfrm>
          <a:prstGeom prst="rect">
            <a:avLst/>
          </a:prstGeom>
        </p:spPr>
      </p:pic>
      <p:cxnSp>
        <p:nvCxnSpPr>
          <p:cNvPr id="117" name="Gewinkelte Verbindung 42"/>
          <p:cNvCxnSpPr>
            <a:cxnSpLocks/>
            <a:endCxn id="116" idx="0"/>
          </p:cNvCxnSpPr>
          <p:nvPr/>
        </p:nvCxnSpPr>
        <p:spPr>
          <a:xfrm>
            <a:off x="9137083" y="2609851"/>
            <a:ext cx="0" cy="812457"/>
          </a:xfrm>
          <a:prstGeom prst="straightConnector1">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27" name="Text Box 93"/>
          <p:cNvSpPr txBox="1">
            <a:spLocks noChangeArrowheads="1"/>
          </p:cNvSpPr>
          <p:nvPr/>
        </p:nvSpPr>
        <p:spPr bwMode="auto">
          <a:xfrm>
            <a:off x="7160273" y="2787386"/>
            <a:ext cx="760236" cy="369332"/>
          </a:xfrm>
          <a:prstGeom prst="rect">
            <a:avLst/>
          </a:prstGeom>
          <a:noFill/>
          <a:ln w="12700">
            <a:noFill/>
            <a:miter lim="800000"/>
            <a:headEnd/>
            <a:tailEnd/>
          </a:ln>
        </p:spPr>
        <p:txBody>
          <a:bodyPr lIns="0" tIns="0" rIns="0" bIns="0">
            <a:spAutoFit/>
          </a:bodyPr>
          <a:lstStyle/>
          <a:p>
            <a:pPr algn="r">
              <a:spcBef>
                <a:spcPct val="50000"/>
              </a:spcBef>
              <a:buClrTx/>
              <a:buSzTx/>
              <a:buFontTx/>
              <a:buNone/>
            </a:pPr>
            <a:r>
              <a:rPr lang="en-US" sz="800" dirty="0">
                <a:solidFill>
                  <a:schemeClr val="tx1">
                    <a:lumMod val="65000"/>
                    <a:lumOff val="35000"/>
                  </a:schemeClr>
                </a:solidFill>
              </a:rPr>
              <a:t>Search</a:t>
            </a:r>
            <a:br>
              <a:rPr lang="en-US" sz="800" dirty="0">
                <a:solidFill>
                  <a:schemeClr val="tx1">
                    <a:lumMod val="65000"/>
                    <a:lumOff val="35000"/>
                  </a:schemeClr>
                </a:solidFill>
              </a:rPr>
            </a:br>
            <a:r>
              <a:rPr lang="en-US" sz="800" dirty="0">
                <a:solidFill>
                  <a:schemeClr val="tx1">
                    <a:lumMod val="65000"/>
                    <a:lumOff val="35000"/>
                  </a:schemeClr>
                </a:solidFill>
              </a:rPr>
              <a:t>Get Prod. Info</a:t>
            </a:r>
            <a:br>
              <a:rPr lang="en-US" sz="800" dirty="0">
                <a:solidFill>
                  <a:schemeClr val="tx1">
                    <a:lumMod val="65000"/>
                    <a:lumOff val="35000"/>
                  </a:schemeClr>
                </a:solidFill>
              </a:rPr>
            </a:br>
            <a:r>
              <a:rPr lang="en-US" sz="800" dirty="0">
                <a:solidFill>
                  <a:schemeClr val="tx1">
                    <a:lumMod val="65000"/>
                    <a:lumOff val="35000"/>
                  </a:schemeClr>
                </a:solidFill>
              </a:rPr>
              <a:t>Select Items</a:t>
            </a:r>
          </a:p>
        </p:txBody>
      </p:sp>
      <p:sp>
        <p:nvSpPr>
          <p:cNvPr id="128" name="Text Box 94"/>
          <p:cNvSpPr txBox="1">
            <a:spLocks noChangeArrowheads="1"/>
          </p:cNvSpPr>
          <p:nvPr/>
        </p:nvSpPr>
        <p:spPr bwMode="auto">
          <a:xfrm>
            <a:off x="8309441" y="2850749"/>
            <a:ext cx="760236" cy="246221"/>
          </a:xfrm>
          <a:prstGeom prst="rect">
            <a:avLst/>
          </a:prstGeom>
          <a:noFill/>
          <a:ln w="12700">
            <a:noFill/>
            <a:miter lim="800000"/>
            <a:headEnd/>
            <a:tailEnd/>
          </a:ln>
        </p:spPr>
        <p:txBody>
          <a:bodyPr lIns="0" tIns="0" rIns="0" bIns="0">
            <a:spAutoFit/>
          </a:bodyPr>
          <a:lstStyle/>
          <a:p>
            <a:pPr algn="r">
              <a:spcBef>
                <a:spcPct val="50000"/>
              </a:spcBef>
              <a:buClrTx/>
              <a:buSzTx/>
              <a:buFontTx/>
              <a:buNone/>
            </a:pPr>
            <a:r>
              <a:rPr lang="en-US" sz="800" dirty="0">
                <a:solidFill>
                  <a:schemeClr val="tx1">
                    <a:lumMod val="65000"/>
                    <a:lumOff val="35000"/>
                  </a:schemeClr>
                </a:solidFill>
              </a:rPr>
              <a:t>Place Order</a:t>
            </a:r>
            <a:br>
              <a:rPr lang="en-US" sz="800" dirty="0">
                <a:solidFill>
                  <a:schemeClr val="tx1">
                    <a:lumMod val="65000"/>
                    <a:lumOff val="35000"/>
                  </a:schemeClr>
                </a:solidFill>
              </a:rPr>
            </a:br>
            <a:r>
              <a:rPr lang="en-US" sz="800" dirty="0">
                <a:solidFill>
                  <a:schemeClr val="tx1">
                    <a:lumMod val="65000"/>
                    <a:lumOff val="35000"/>
                  </a:schemeClr>
                </a:solidFill>
              </a:rPr>
              <a:t>Cancel Order</a:t>
            </a:r>
          </a:p>
        </p:txBody>
      </p:sp>
      <p:sp>
        <p:nvSpPr>
          <p:cNvPr id="129" name="Rectangle 128"/>
          <p:cNvSpPr/>
          <p:nvPr/>
        </p:nvSpPr>
        <p:spPr>
          <a:xfrm>
            <a:off x="7035994" y="3371547"/>
            <a:ext cx="845103" cy="507831"/>
          </a:xfrm>
          <a:prstGeom prst="rect">
            <a:avLst/>
          </a:prstGeom>
        </p:spPr>
        <p:txBody>
          <a:bodyPr wrap="none">
            <a:spAutoFit/>
          </a:bodyPr>
          <a:lstStyle/>
          <a:p>
            <a:pPr>
              <a:buClrTx/>
              <a:buSzTx/>
              <a:buFontTx/>
              <a:buNone/>
            </a:pPr>
            <a:r>
              <a:rPr lang="en-US" sz="900" dirty="0">
                <a:solidFill>
                  <a:schemeClr val="tx1">
                    <a:lumMod val="65000"/>
                    <a:lumOff val="35000"/>
                  </a:schemeClr>
                </a:solidFill>
              </a:rPr>
              <a:t>Customer </a:t>
            </a:r>
            <a:br>
              <a:rPr lang="en-US" sz="900" dirty="0">
                <a:solidFill>
                  <a:schemeClr val="tx1">
                    <a:lumMod val="65000"/>
                    <a:lumOff val="35000"/>
                  </a:schemeClr>
                </a:solidFill>
              </a:rPr>
            </a:br>
            <a:r>
              <a:rPr lang="en-US" sz="900" dirty="0">
                <a:solidFill>
                  <a:schemeClr val="tx1">
                    <a:lumMod val="65000"/>
                    <a:lumOff val="35000"/>
                  </a:schemeClr>
                </a:solidFill>
              </a:rPr>
              <a:t>Account</a:t>
            </a:r>
            <a:br>
              <a:rPr lang="en-US" sz="900" dirty="0">
                <a:solidFill>
                  <a:schemeClr val="tx1">
                    <a:lumMod val="65000"/>
                    <a:lumOff val="35000"/>
                  </a:schemeClr>
                </a:solidFill>
              </a:rPr>
            </a:br>
            <a:r>
              <a:rPr lang="en-US" sz="900" dirty="0">
                <a:solidFill>
                  <a:schemeClr val="tx1">
                    <a:lumMod val="65000"/>
                    <a:lumOff val="35000"/>
                  </a:schemeClr>
                </a:solidFill>
              </a:rPr>
              <a:t>Maintenance</a:t>
            </a:r>
          </a:p>
        </p:txBody>
      </p:sp>
      <p:sp>
        <p:nvSpPr>
          <p:cNvPr id="130" name="Rectangle 129"/>
          <p:cNvSpPr/>
          <p:nvPr/>
        </p:nvSpPr>
        <p:spPr>
          <a:xfrm>
            <a:off x="8094479" y="3384016"/>
            <a:ext cx="884520" cy="507831"/>
          </a:xfrm>
          <a:prstGeom prst="rect">
            <a:avLst/>
          </a:prstGeom>
        </p:spPr>
        <p:txBody>
          <a:bodyPr wrap="square">
            <a:spAutoFit/>
          </a:bodyPr>
          <a:lstStyle/>
          <a:p>
            <a:pPr>
              <a:buClrTx/>
              <a:buSzTx/>
              <a:buFontTx/>
              <a:buNone/>
            </a:pPr>
            <a:r>
              <a:rPr lang="en-US" sz="900" dirty="0">
                <a:solidFill>
                  <a:schemeClr val="tx1">
                    <a:lumMod val="65000"/>
                    <a:lumOff val="35000"/>
                  </a:schemeClr>
                </a:solidFill>
              </a:rPr>
              <a:t>Product Presentation + Selection</a:t>
            </a:r>
          </a:p>
        </p:txBody>
      </p:sp>
      <p:sp>
        <p:nvSpPr>
          <p:cNvPr id="131" name="Rectangle 130"/>
          <p:cNvSpPr/>
          <p:nvPr/>
        </p:nvSpPr>
        <p:spPr>
          <a:xfrm>
            <a:off x="9295106" y="3436922"/>
            <a:ext cx="765283" cy="369332"/>
          </a:xfrm>
          <a:prstGeom prst="rect">
            <a:avLst/>
          </a:prstGeom>
        </p:spPr>
        <p:txBody>
          <a:bodyPr wrap="square">
            <a:spAutoFit/>
          </a:bodyPr>
          <a:lstStyle/>
          <a:p>
            <a:pPr>
              <a:buClrTx/>
              <a:buSzTx/>
              <a:buFontTx/>
              <a:buNone/>
            </a:pPr>
            <a:r>
              <a:rPr lang="en-US" sz="900" dirty="0">
                <a:solidFill>
                  <a:schemeClr val="tx1">
                    <a:lumMod val="65000"/>
                    <a:lumOff val="35000"/>
                  </a:schemeClr>
                </a:solidFill>
              </a:rPr>
              <a:t>Order </a:t>
            </a:r>
            <a:br>
              <a:rPr lang="en-US" sz="900" dirty="0">
                <a:solidFill>
                  <a:schemeClr val="tx1">
                    <a:lumMod val="65000"/>
                    <a:lumOff val="35000"/>
                  </a:schemeClr>
                </a:solidFill>
              </a:rPr>
            </a:br>
            <a:r>
              <a:rPr lang="en-US" sz="900" dirty="0">
                <a:solidFill>
                  <a:schemeClr val="tx1">
                    <a:lumMod val="65000"/>
                    <a:lumOff val="35000"/>
                  </a:schemeClr>
                </a:solidFill>
              </a:rPr>
              <a:t>Processing</a:t>
            </a:r>
          </a:p>
        </p:txBody>
      </p:sp>
      <p:sp>
        <p:nvSpPr>
          <p:cNvPr id="133" name="Rechteck 9"/>
          <p:cNvSpPr/>
          <p:nvPr/>
        </p:nvSpPr>
        <p:spPr>
          <a:xfrm>
            <a:off x="6492036" y="2204864"/>
            <a:ext cx="5123686" cy="508891"/>
          </a:xfrm>
          <a:prstGeom prst="rect">
            <a:avLst/>
          </a:prstGeom>
          <a:noFill/>
          <a:ln w="19050" cap="rnd">
            <a:solidFill>
              <a:schemeClr val="tx1">
                <a:lumMod val="65000"/>
                <a:lumOff val="3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r"/>
            <a:r>
              <a:rPr lang="en-US" sz="1000" b="1" dirty="0">
                <a:solidFill>
                  <a:schemeClr val="tx1">
                    <a:lumMod val="65000"/>
                    <a:lumOff val="35000"/>
                  </a:schemeClr>
                </a:solidFill>
              </a:rPr>
              <a:t>Customers</a:t>
            </a:r>
            <a:r>
              <a:rPr lang="en-US" sz="1100" b="1" dirty="0">
                <a:solidFill>
                  <a:schemeClr val="tx1">
                    <a:lumMod val="65000"/>
                    <a:lumOff val="35000"/>
                  </a:schemeClr>
                </a:solidFill>
              </a:rPr>
              <a:t>	</a:t>
            </a:r>
            <a:endParaRPr lang="en-US" sz="1050" dirty="0">
              <a:solidFill>
                <a:schemeClr val="tx1">
                  <a:lumMod val="65000"/>
                  <a:lumOff val="35000"/>
                </a:schemeClr>
              </a:solidFill>
            </a:endParaRPr>
          </a:p>
        </p:txBody>
      </p:sp>
      <p:sp>
        <p:nvSpPr>
          <p:cNvPr id="139" name="Text Box 29"/>
          <p:cNvSpPr txBox="1">
            <a:spLocks noChangeArrowheads="1"/>
          </p:cNvSpPr>
          <p:nvPr/>
        </p:nvSpPr>
        <p:spPr bwMode="auto">
          <a:xfrm>
            <a:off x="9312362" y="2278827"/>
            <a:ext cx="379421" cy="263791"/>
          </a:xfrm>
          <a:prstGeom prst="rect">
            <a:avLst/>
          </a:prstGeom>
          <a:noFill/>
          <a:ln w="12700">
            <a:noFill/>
            <a:miter lim="800000"/>
            <a:headEnd/>
            <a:tailEnd/>
          </a:ln>
        </p:spPr>
        <p:txBody>
          <a:bodyPr lIns="90000" tIns="46800" rIns="90000" bIns="46800">
            <a:spAutoFit/>
          </a:bodyPr>
          <a:lstStyle/>
          <a:p>
            <a:pPr>
              <a:spcBef>
                <a:spcPct val="50000"/>
              </a:spcBef>
              <a:buClrTx/>
              <a:buSzTx/>
              <a:buFontTx/>
              <a:buNone/>
            </a:pPr>
            <a:r>
              <a:rPr lang="en-US" sz="1100" b="1" dirty="0">
                <a:solidFill>
                  <a:schemeClr val="tx1">
                    <a:lumMod val="65000"/>
                    <a:lumOff val="35000"/>
                  </a:schemeClr>
                </a:solidFill>
                <a:latin typeface="Times New Roman" pitchFamily="18" charset="0"/>
              </a:rPr>
              <a:t>...</a:t>
            </a:r>
          </a:p>
        </p:txBody>
      </p:sp>
      <p:sp>
        <p:nvSpPr>
          <p:cNvPr id="140" name="Rectangle 139"/>
          <p:cNvSpPr/>
          <p:nvPr/>
        </p:nvSpPr>
        <p:spPr>
          <a:xfrm>
            <a:off x="8110838" y="4301593"/>
            <a:ext cx="1124644" cy="369332"/>
          </a:xfrm>
          <a:prstGeom prst="rect">
            <a:avLst/>
          </a:prstGeom>
        </p:spPr>
        <p:txBody>
          <a:bodyPr wrap="square">
            <a:spAutoFit/>
          </a:bodyPr>
          <a:lstStyle/>
          <a:p>
            <a:pPr algn="ctr">
              <a:buClrTx/>
              <a:buSzTx/>
              <a:buFontTx/>
              <a:buNone/>
            </a:pPr>
            <a:r>
              <a:rPr lang="en-US" sz="900" dirty="0">
                <a:solidFill>
                  <a:schemeClr val="tx1">
                    <a:lumMod val="65000"/>
                    <a:lumOff val="35000"/>
                  </a:schemeClr>
                </a:solidFill>
              </a:rPr>
              <a:t>Customer’s </a:t>
            </a:r>
            <a:br>
              <a:rPr lang="en-US" sz="900" dirty="0">
                <a:solidFill>
                  <a:schemeClr val="tx1">
                    <a:lumMod val="65000"/>
                    <a:lumOff val="35000"/>
                  </a:schemeClr>
                </a:solidFill>
              </a:rPr>
            </a:br>
            <a:r>
              <a:rPr lang="en-US" sz="900" dirty="0">
                <a:solidFill>
                  <a:schemeClr val="tx1">
                    <a:lumMod val="65000"/>
                    <a:lumOff val="35000"/>
                  </a:schemeClr>
                </a:solidFill>
              </a:rPr>
              <a:t>product selection</a:t>
            </a:r>
          </a:p>
        </p:txBody>
      </p:sp>
      <p:cxnSp>
        <p:nvCxnSpPr>
          <p:cNvPr id="141" name="Gerade Verbindung 60"/>
          <p:cNvCxnSpPr/>
          <p:nvPr/>
        </p:nvCxnSpPr>
        <p:spPr>
          <a:xfrm>
            <a:off x="6543399" y="5458133"/>
            <a:ext cx="2922538" cy="0"/>
          </a:xfrm>
          <a:prstGeom prst="line">
            <a:avLst/>
          </a:prstGeom>
          <a:ln w="38100" cap="rnd">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42" name="Rectangle 141"/>
          <p:cNvSpPr/>
          <p:nvPr/>
        </p:nvSpPr>
        <p:spPr>
          <a:xfrm>
            <a:off x="10475018" y="5488850"/>
            <a:ext cx="930134" cy="241980"/>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spAutoFit/>
          </a:bodyPr>
          <a:lstStyle/>
          <a:p>
            <a:pPr algn="ctr"/>
            <a:r>
              <a:rPr lang="en-US" sz="1100" dirty="0">
                <a:solidFill>
                  <a:schemeClr val="tx1">
                    <a:lumMod val="65000"/>
                    <a:lumOff val="35000"/>
                  </a:schemeClr>
                </a:solidFill>
              </a:rPr>
              <a:t>Firewall</a:t>
            </a:r>
          </a:p>
        </p:txBody>
      </p:sp>
      <p:sp>
        <p:nvSpPr>
          <p:cNvPr id="149" name="Rechteck 39"/>
          <p:cNvSpPr/>
          <p:nvPr/>
        </p:nvSpPr>
        <p:spPr>
          <a:xfrm>
            <a:off x="8419748" y="4786066"/>
            <a:ext cx="870351" cy="161583"/>
          </a:xfrm>
          <a:prstGeom prst="rect">
            <a:avLst/>
          </a:prstGeom>
        </p:spPr>
        <p:txBody>
          <a:bodyPr wrap="square" lIns="0" tIns="0" rIns="0" bIns="0">
            <a:spAutoFit/>
          </a:bodyPr>
          <a:lstStyle/>
          <a:p>
            <a:pPr algn="ctr"/>
            <a:r>
              <a:rPr lang="en-US" sz="1050" b="1" dirty="0">
                <a:solidFill>
                  <a:srgbClr val="074D92"/>
                </a:solidFill>
                <a:latin typeface="Arial" charset="0"/>
                <a:ea typeface="Arial" charset="0"/>
                <a:cs typeface="Arial" charset="0"/>
              </a:rPr>
              <a:t>Connectivity</a:t>
            </a:r>
          </a:p>
        </p:txBody>
      </p:sp>
      <p:cxnSp>
        <p:nvCxnSpPr>
          <p:cNvPr id="159" name="Gewinkelte Verbindung 42"/>
          <p:cNvCxnSpPr>
            <a:cxnSpLocks/>
          </p:cNvCxnSpPr>
          <p:nvPr/>
        </p:nvCxnSpPr>
        <p:spPr>
          <a:xfrm flipH="1" flipV="1">
            <a:off x="8085952" y="4647406"/>
            <a:ext cx="1108025" cy="10"/>
          </a:xfrm>
          <a:prstGeom prst="straightConnector1">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4" name="Gewinkelte Verbindung 42"/>
          <p:cNvCxnSpPr>
            <a:cxnSpLocks/>
            <a:endCxn id="161" idx="0"/>
          </p:cNvCxnSpPr>
          <p:nvPr/>
        </p:nvCxnSpPr>
        <p:spPr>
          <a:xfrm flipH="1">
            <a:off x="9542654" y="4996606"/>
            <a:ext cx="514" cy="626261"/>
          </a:xfrm>
          <a:prstGeom prst="straightConnector1">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9" name="Gerade Verbindung 60"/>
          <p:cNvCxnSpPr/>
          <p:nvPr/>
        </p:nvCxnSpPr>
        <p:spPr>
          <a:xfrm>
            <a:off x="9602302" y="5461212"/>
            <a:ext cx="2013420" cy="0"/>
          </a:xfrm>
          <a:prstGeom prst="line">
            <a:avLst/>
          </a:prstGeom>
          <a:ln w="38100" cap="rnd">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72" name="Gewinkelte Verbindung 42"/>
          <p:cNvCxnSpPr>
            <a:cxnSpLocks/>
          </p:cNvCxnSpPr>
          <p:nvPr/>
        </p:nvCxnSpPr>
        <p:spPr>
          <a:xfrm>
            <a:off x="9543167" y="4112971"/>
            <a:ext cx="0" cy="185255"/>
          </a:xfrm>
          <a:prstGeom prst="straightConnector1">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80" name="Rechteck 61"/>
          <p:cNvSpPr/>
          <p:nvPr/>
        </p:nvSpPr>
        <p:spPr>
          <a:xfrm>
            <a:off x="6524916" y="5576568"/>
            <a:ext cx="2181710" cy="738039"/>
          </a:xfrm>
          <a:prstGeom prst="rect">
            <a:avLst/>
          </a:prstGeom>
          <a:noFill/>
          <a:ln w="19050">
            <a:solidFill>
              <a:srgbClr val="1A9898"/>
            </a:solidFill>
          </a:ln>
          <a:effectLst/>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nchorCtr="0"/>
          <a:lstStyle/>
          <a:p>
            <a:r>
              <a:rPr lang="en-US" sz="1000" b="1" kern="0" dirty="0">
                <a:solidFill>
                  <a:srgbClr val="0F828F"/>
                </a:solidFill>
                <a:latin typeface="+mj-lt"/>
                <a:ea typeface="BentonSans" charset="0"/>
                <a:cs typeface="BentonSans" charset="0"/>
              </a:rPr>
              <a:t>SAP S/4HANA </a:t>
            </a:r>
            <a:r>
              <a:rPr lang="en-US" sz="1000" kern="0" dirty="0">
                <a:solidFill>
                  <a:srgbClr val="0F828F"/>
                </a:solidFill>
                <a:latin typeface="+mj-lt"/>
                <a:ea typeface="BentonSans" charset="0"/>
                <a:cs typeface="BentonSans" charset="0"/>
              </a:rPr>
              <a:t>on-premise</a:t>
            </a:r>
          </a:p>
        </p:txBody>
      </p:sp>
      <p:sp>
        <p:nvSpPr>
          <p:cNvPr id="188" name="Rectangle: Rounded Corners 187"/>
          <p:cNvSpPr/>
          <p:nvPr/>
        </p:nvSpPr>
        <p:spPr bwMode="gray">
          <a:xfrm>
            <a:off x="7222953" y="5884071"/>
            <a:ext cx="1052000" cy="334828"/>
          </a:xfrm>
          <a:prstGeom prst="roundRect">
            <a:avLst>
              <a:gd name="adj" fmla="val 50000"/>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r>
              <a:rPr lang="en-US" sz="1000" b="1" dirty="0">
                <a:solidFill>
                  <a:schemeClr val="tx1">
                    <a:lumMod val="65000"/>
                    <a:lumOff val="35000"/>
                  </a:schemeClr>
                </a:solidFill>
                <a:latin typeface="Arial" charset="0"/>
                <a:ea typeface="Arial" charset="0"/>
                <a:cs typeface="Arial" charset="0"/>
              </a:rPr>
              <a:t>Shop Data</a:t>
            </a:r>
          </a:p>
        </p:txBody>
      </p:sp>
      <p:sp>
        <p:nvSpPr>
          <p:cNvPr id="190" name="Abgerundetes Rechteck 24"/>
          <p:cNvSpPr/>
          <p:nvPr/>
        </p:nvSpPr>
        <p:spPr>
          <a:xfrm>
            <a:off x="8405000" y="5861725"/>
            <a:ext cx="561717" cy="172894"/>
          </a:xfrm>
          <a:prstGeom prst="roundRect">
            <a:avLst>
              <a:gd name="adj" fmla="val 5000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000" dirty="0">
                <a:solidFill>
                  <a:schemeClr val="bg1"/>
                </a:solidFill>
                <a:ea typeface="BentonSans Book " charset="0"/>
                <a:cs typeface="BentonSans Book " charset="0"/>
              </a:rPr>
              <a:t>OData</a:t>
            </a:r>
          </a:p>
        </p:txBody>
      </p:sp>
      <p:cxnSp>
        <p:nvCxnSpPr>
          <p:cNvPr id="191" name="Gewinkelte Verbindung 42"/>
          <p:cNvCxnSpPr>
            <a:cxnSpLocks/>
            <a:stCxn id="161" idx="1"/>
            <a:endCxn id="190" idx="3"/>
          </p:cNvCxnSpPr>
          <p:nvPr/>
        </p:nvCxnSpPr>
        <p:spPr>
          <a:xfrm flipH="1">
            <a:off x="8966717" y="5946867"/>
            <a:ext cx="251937" cy="1305"/>
          </a:xfrm>
          <a:prstGeom prst="straightConnector1">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08" name="Rechteck 39"/>
          <p:cNvSpPr/>
          <p:nvPr/>
        </p:nvSpPr>
        <p:spPr>
          <a:xfrm>
            <a:off x="9910418" y="5787303"/>
            <a:ext cx="830208" cy="323165"/>
          </a:xfrm>
          <a:prstGeom prst="rect">
            <a:avLst/>
          </a:prstGeom>
        </p:spPr>
        <p:txBody>
          <a:bodyPr wrap="square" lIns="0" tIns="0" rIns="0" bIns="0">
            <a:spAutoFit/>
          </a:bodyPr>
          <a:lstStyle/>
          <a:p>
            <a:r>
              <a:rPr lang="en-US" sz="1050" b="1" dirty="0">
                <a:solidFill>
                  <a:srgbClr val="074D92"/>
                </a:solidFill>
                <a:latin typeface="Arial" charset="0"/>
                <a:ea typeface="Arial" charset="0"/>
                <a:cs typeface="Arial" charset="0"/>
              </a:rPr>
              <a:t>Cloud </a:t>
            </a:r>
          </a:p>
          <a:p>
            <a:r>
              <a:rPr lang="en-US" sz="1050" b="1" dirty="0">
                <a:solidFill>
                  <a:srgbClr val="074D92"/>
                </a:solidFill>
                <a:latin typeface="Arial" charset="0"/>
                <a:ea typeface="Arial" charset="0"/>
                <a:cs typeface="Arial" charset="0"/>
              </a:rPr>
              <a:t>Connector</a:t>
            </a:r>
          </a:p>
        </p:txBody>
      </p:sp>
      <p:sp>
        <p:nvSpPr>
          <p:cNvPr id="211" name="Rechteck 61"/>
          <p:cNvSpPr/>
          <p:nvPr/>
        </p:nvSpPr>
        <p:spPr>
          <a:xfrm>
            <a:off x="10349988" y="3178601"/>
            <a:ext cx="1265734" cy="2143856"/>
          </a:xfrm>
          <a:prstGeom prst="rect">
            <a:avLst/>
          </a:prstGeom>
          <a:noFill/>
          <a:ln w="19050">
            <a:solidFill>
              <a:schemeClr val="tx1">
                <a:lumMod val="65000"/>
                <a:lumOff val="3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nchorCtr="0"/>
          <a:lstStyle/>
          <a:p>
            <a:pPr algn="ctr"/>
            <a:r>
              <a:rPr lang="en-US" sz="1000" b="1" kern="0" dirty="0">
                <a:solidFill>
                  <a:schemeClr val="tx1">
                    <a:lumMod val="65000"/>
                    <a:lumOff val="35000"/>
                  </a:schemeClr>
                </a:solidFill>
                <a:latin typeface="+mj-lt"/>
                <a:ea typeface="BentonSans" charset="0"/>
                <a:cs typeface="BentonSans" charset="0"/>
              </a:rPr>
              <a:t>Service Provider</a:t>
            </a:r>
            <a:endParaRPr lang="en-US" sz="1000" kern="0" dirty="0">
              <a:solidFill>
                <a:schemeClr val="tx1">
                  <a:lumMod val="65000"/>
                  <a:lumOff val="35000"/>
                </a:schemeClr>
              </a:solidFill>
              <a:latin typeface="+mj-lt"/>
              <a:ea typeface="BentonSans" charset="0"/>
              <a:cs typeface="BentonSans" charset="0"/>
            </a:endParaRPr>
          </a:p>
        </p:txBody>
      </p:sp>
      <p:sp>
        <p:nvSpPr>
          <p:cNvPr id="214" name="Rechteck 61"/>
          <p:cNvSpPr/>
          <p:nvPr/>
        </p:nvSpPr>
        <p:spPr>
          <a:xfrm>
            <a:off x="10471951" y="3521462"/>
            <a:ext cx="1001125" cy="400185"/>
          </a:xfrm>
          <a:prstGeom prst="rect">
            <a:avLst/>
          </a:prstGeom>
          <a:noFill/>
          <a:ln w="19050">
            <a:solidFill>
              <a:schemeClr val="tx1">
                <a:lumMod val="65000"/>
                <a:lumOff val="3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nchorCtr="0"/>
          <a:lstStyle/>
          <a:p>
            <a:pPr algn="ctr"/>
            <a:r>
              <a:rPr lang="en-US" sz="900" kern="0" dirty="0">
                <a:solidFill>
                  <a:schemeClr val="tx1">
                    <a:lumMod val="65000"/>
                    <a:lumOff val="35000"/>
                  </a:schemeClr>
                </a:solidFill>
                <a:latin typeface="+mj-lt"/>
                <a:ea typeface="BentonSans" charset="0"/>
                <a:cs typeface="BentonSans" charset="0"/>
              </a:rPr>
              <a:t>Credit Card</a:t>
            </a:r>
            <a:br>
              <a:rPr lang="en-US" sz="900" kern="0" dirty="0">
                <a:solidFill>
                  <a:schemeClr val="tx1">
                    <a:lumMod val="65000"/>
                    <a:lumOff val="35000"/>
                  </a:schemeClr>
                </a:solidFill>
                <a:latin typeface="+mj-lt"/>
                <a:ea typeface="BentonSans" charset="0"/>
                <a:cs typeface="BentonSans" charset="0"/>
              </a:rPr>
            </a:br>
            <a:r>
              <a:rPr lang="en-US" sz="900" kern="0" dirty="0">
                <a:solidFill>
                  <a:schemeClr val="tx1">
                    <a:lumMod val="65000"/>
                    <a:lumOff val="35000"/>
                  </a:schemeClr>
                </a:solidFill>
                <a:latin typeface="+mj-lt"/>
                <a:ea typeface="BentonSans" charset="0"/>
                <a:cs typeface="BentonSans" charset="0"/>
              </a:rPr>
              <a:t>Institutions</a:t>
            </a:r>
          </a:p>
        </p:txBody>
      </p:sp>
      <p:sp>
        <p:nvSpPr>
          <p:cNvPr id="215" name="Rechteck 61"/>
          <p:cNvSpPr/>
          <p:nvPr/>
        </p:nvSpPr>
        <p:spPr>
          <a:xfrm>
            <a:off x="10471951" y="4097043"/>
            <a:ext cx="1001125" cy="252755"/>
          </a:xfrm>
          <a:prstGeom prst="rect">
            <a:avLst/>
          </a:prstGeom>
          <a:noFill/>
          <a:ln w="19050">
            <a:solidFill>
              <a:schemeClr val="tx1">
                <a:lumMod val="65000"/>
                <a:lumOff val="3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algn="ctr"/>
            <a:r>
              <a:rPr lang="en-US" sz="900" kern="0" dirty="0">
                <a:solidFill>
                  <a:schemeClr val="tx1">
                    <a:lumMod val="65000"/>
                    <a:lumOff val="35000"/>
                  </a:schemeClr>
                </a:solidFill>
                <a:latin typeface="+mj-lt"/>
                <a:ea typeface="BentonSans" charset="0"/>
                <a:cs typeface="BentonSans" charset="0"/>
              </a:rPr>
              <a:t>Shipping</a:t>
            </a:r>
          </a:p>
        </p:txBody>
      </p:sp>
      <p:sp>
        <p:nvSpPr>
          <p:cNvPr id="216" name="Rechteck 61"/>
          <p:cNvSpPr/>
          <p:nvPr/>
        </p:nvSpPr>
        <p:spPr>
          <a:xfrm>
            <a:off x="10471951" y="4848909"/>
            <a:ext cx="1001125" cy="379423"/>
          </a:xfrm>
          <a:prstGeom prst="rect">
            <a:avLst/>
          </a:prstGeom>
          <a:noFill/>
          <a:ln w="19050">
            <a:solidFill>
              <a:schemeClr val="tx1">
                <a:lumMod val="65000"/>
                <a:lumOff val="3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nchorCtr="0"/>
          <a:lstStyle/>
          <a:p>
            <a:pPr algn="ctr"/>
            <a:r>
              <a:rPr lang="en-US" sz="900" kern="0" dirty="0">
                <a:solidFill>
                  <a:schemeClr val="tx1">
                    <a:lumMod val="65000"/>
                    <a:lumOff val="35000"/>
                  </a:schemeClr>
                </a:solidFill>
                <a:latin typeface="+mj-lt"/>
                <a:ea typeface="BentonSans" charset="0"/>
                <a:cs typeface="BentonSans" charset="0"/>
              </a:rPr>
              <a:t>Credit Card</a:t>
            </a:r>
            <a:br>
              <a:rPr lang="en-US" sz="900" kern="0" dirty="0">
                <a:solidFill>
                  <a:schemeClr val="tx1">
                    <a:lumMod val="65000"/>
                    <a:lumOff val="35000"/>
                  </a:schemeClr>
                </a:solidFill>
                <a:latin typeface="+mj-lt"/>
                <a:ea typeface="BentonSans" charset="0"/>
                <a:cs typeface="BentonSans" charset="0"/>
              </a:rPr>
            </a:br>
            <a:r>
              <a:rPr lang="en-US" sz="900" kern="0" dirty="0">
                <a:solidFill>
                  <a:schemeClr val="tx1">
                    <a:lumMod val="65000"/>
                    <a:lumOff val="35000"/>
                  </a:schemeClr>
                </a:solidFill>
                <a:latin typeface="+mj-lt"/>
                <a:ea typeface="BentonSans" charset="0"/>
                <a:cs typeface="BentonSans" charset="0"/>
              </a:rPr>
              <a:t>Institutions</a:t>
            </a:r>
          </a:p>
        </p:txBody>
      </p:sp>
      <p:cxnSp>
        <p:nvCxnSpPr>
          <p:cNvPr id="218" name="Gewinkelte Verbindung 42"/>
          <p:cNvCxnSpPr>
            <a:cxnSpLocks/>
            <a:endCxn id="224" idx="1"/>
          </p:cNvCxnSpPr>
          <p:nvPr/>
        </p:nvCxnSpPr>
        <p:spPr>
          <a:xfrm>
            <a:off x="9892357" y="4647416"/>
            <a:ext cx="303531" cy="641"/>
          </a:xfrm>
          <a:prstGeom prst="straightConnector1">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24" name="Abgerundetes Rechteck 24"/>
          <p:cNvSpPr/>
          <p:nvPr/>
        </p:nvSpPr>
        <p:spPr>
          <a:xfrm>
            <a:off x="10195888" y="4561610"/>
            <a:ext cx="532950" cy="172894"/>
          </a:xfrm>
          <a:prstGeom prst="roundRect">
            <a:avLst>
              <a:gd name="adj" fmla="val 5000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000" dirty="0">
                <a:solidFill>
                  <a:schemeClr val="bg1"/>
                </a:solidFill>
                <a:ea typeface="BentonSans Book " charset="0"/>
                <a:cs typeface="BentonSans Book " charset="0"/>
              </a:rPr>
              <a:t>REST</a:t>
            </a:r>
          </a:p>
        </p:txBody>
      </p:sp>
      <p:sp>
        <p:nvSpPr>
          <p:cNvPr id="239" name="Text Box 67"/>
          <p:cNvSpPr txBox="1">
            <a:spLocks noChangeArrowheads="1"/>
          </p:cNvSpPr>
          <p:nvPr/>
        </p:nvSpPr>
        <p:spPr bwMode="auto">
          <a:xfrm rot="5400000">
            <a:off x="10818810" y="4563622"/>
            <a:ext cx="379421" cy="233014"/>
          </a:xfrm>
          <a:prstGeom prst="rect">
            <a:avLst/>
          </a:prstGeom>
          <a:noFill/>
          <a:ln w="12700">
            <a:noFill/>
            <a:miter lim="800000"/>
            <a:headEnd/>
            <a:tailEnd/>
          </a:ln>
        </p:spPr>
        <p:txBody>
          <a:bodyPr lIns="90000" tIns="46800" rIns="90000" bIns="46800">
            <a:spAutoFit/>
          </a:bodyPr>
          <a:lstStyle/>
          <a:p>
            <a:pPr>
              <a:spcBef>
                <a:spcPct val="50000"/>
              </a:spcBef>
              <a:buClrTx/>
              <a:buSzTx/>
              <a:buFontTx/>
              <a:buNone/>
            </a:pPr>
            <a:r>
              <a:rPr lang="en-US" sz="900" b="1" dirty="0">
                <a:solidFill>
                  <a:schemeClr val="tx1">
                    <a:lumMod val="65000"/>
                    <a:lumOff val="35000"/>
                  </a:schemeClr>
                </a:solidFill>
                <a:latin typeface="Times New Roman" pitchFamily="18" charset="0"/>
              </a:rPr>
              <a:t>...</a:t>
            </a:r>
          </a:p>
        </p:txBody>
      </p:sp>
      <p:pic>
        <p:nvPicPr>
          <p:cNvPr id="160" name="Graphic 159">
            <a:extLst>
              <a:ext uri="{FF2B5EF4-FFF2-40B4-BE49-F238E27FC236}">
                <a16:creationId xmlns:a16="http://schemas.microsoft.com/office/drawing/2014/main" id="{90BBFF53-A18E-4432-9A91-933D9D74452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218787" y="4319645"/>
            <a:ext cx="648000" cy="648000"/>
          </a:xfrm>
          <a:prstGeom prst="rect">
            <a:avLst/>
          </a:prstGeom>
        </p:spPr>
      </p:pic>
      <p:pic>
        <p:nvPicPr>
          <p:cNvPr id="161" name="Graphic 160">
            <a:extLst>
              <a:ext uri="{FF2B5EF4-FFF2-40B4-BE49-F238E27FC236}">
                <a16:creationId xmlns:a16="http://schemas.microsoft.com/office/drawing/2014/main" id="{11C6461B-1CF1-4D60-A44F-2AEDD76BAE9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218654" y="5622867"/>
            <a:ext cx="648000" cy="648000"/>
          </a:xfrm>
          <a:prstGeom prst="rect">
            <a:avLst/>
          </a:prstGeom>
        </p:spPr>
      </p:pic>
      <p:pic>
        <p:nvPicPr>
          <p:cNvPr id="162" name="Graphic 161">
            <a:extLst>
              <a:ext uri="{FF2B5EF4-FFF2-40B4-BE49-F238E27FC236}">
                <a16:creationId xmlns:a16="http://schemas.microsoft.com/office/drawing/2014/main" id="{35583911-E4EA-4EDF-B44C-F7B66165295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793896" y="2309607"/>
            <a:ext cx="189000" cy="252000"/>
          </a:xfrm>
          <a:prstGeom prst="rect">
            <a:avLst/>
          </a:prstGeom>
        </p:spPr>
      </p:pic>
      <p:pic>
        <p:nvPicPr>
          <p:cNvPr id="163" name="Picture 162">
            <a:extLst>
              <a:ext uri="{FF2B5EF4-FFF2-40B4-BE49-F238E27FC236}">
                <a16:creationId xmlns:a16="http://schemas.microsoft.com/office/drawing/2014/main" id="{815B758D-F952-42B8-B68C-24EC054CF080}"/>
              </a:ext>
            </a:extLst>
          </p:cNvPr>
          <p:cNvPicPr>
            <a:picLocks noChangeAspect="1"/>
          </p:cNvPicPr>
          <p:nvPr/>
        </p:nvPicPr>
        <p:blipFill>
          <a:blip r:embed="rId10"/>
          <a:stretch>
            <a:fillRect/>
          </a:stretch>
        </p:blipFill>
        <p:spPr>
          <a:xfrm>
            <a:off x="7438790" y="4309541"/>
            <a:ext cx="648000" cy="648000"/>
          </a:xfrm>
          <a:prstGeom prst="rect">
            <a:avLst/>
          </a:prstGeom>
        </p:spPr>
      </p:pic>
      <p:pic>
        <p:nvPicPr>
          <p:cNvPr id="165" name="Graphic 164">
            <a:extLst>
              <a:ext uri="{FF2B5EF4-FFF2-40B4-BE49-F238E27FC236}">
                <a16:creationId xmlns:a16="http://schemas.microsoft.com/office/drawing/2014/main" id="{8F8B5162-02B4-4A68-B573-9CA8208F4F3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886838" y="2309607"/>
            <a:ext cx="189000" cy="252000"/>
          </a:xfrm>
          <a:prstGeom prst="rect">
            <a:avLst/>
          </a:prstGeom>
        </p:spPr>
      </p:pic>
      <p:pic>
        <p:nvPicPr>
          <p:cNvPr id="166" name="Graphic 165">
            <a:extLst>
              <a:ext uri="{FF2B5EF4-FFF2-40B4-BE49-F238E27FC236}">
                <a16:creationId xmlns:a16="http://schemas.microsoft.com/office/drawing/2014/main" id="{3CEFF675-47DE-4D1B-9848-1B645FB1A76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037334" y="2309607"/>
            <a:ext cx="189000" cy="252000"/>
          </a:xfrm>
          <a:prstGeom prst="rect">
            <a:avLst/>
          </a:prstGeom>
        </p:spPr>
      </p:pic>
      <p:pic>
        <p:nvPicPr>
          <p:cNvPr id="167" name="Graphic 166">
            <a:extLst>
              <a:ext uri="{FF2B5EF4-FFF2-40B4-BE49-F238E27FC236}">
                <a16:creationId xmlns:a16="http://schemas.microsoft.com/office/drawing/2014/main" id="{2767EB72-5B3D-43F6-A859-5051B5C43ADB}"/>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650965" y="5881971"/>
            <a:ext cx="360000" cy="315000"/>
          </a:xfrm>
          <a:prstGeom prst="rect">
            <a:avLst/>
          </a:prstGeom>
        </p:spPr>
      </p:pic>
      <p:pic>
        <p:nvPicPr>
          <p:cNvPr id="98" name="Picture 97">
            <a:extLst>
              <a:ext uri="{FF2B5EF4-FFF2-40B4-BE49-F238E27FC236}">
                <a16:creationId xmlns:a16="http://schemas.microsoft.com/office/drawing/2014/main" id="{EB72A941-B2B0-471E-B2A9-AAB2AC8069DB}"/>
              </a:ext>
            </a:extLst>
          </p:cNvPr>
          <p:cNvPicPr>
            <a:picLocks noChangeAspect="1"/>
          </p:cNvPicPr>
          <p:nvPr/>
        </p:nvPicPr>
        <p:blipFill>
          <a:blip r:embed="rId13"/>
          <a:stretch>
            <a:fillRect/>
          </a:stretch>
        </p:blipFill>
        <p:spPr>
          <a:xfrm>
            <a:off x="6601666" y="5114686"/>
            <a:ext cx="2704500" cy="162000"/>
          </a:xfrm>
          <a:prstGeom prst="rect">
            <a:avLst/>
          </a:prstGeom>
        </p:spPr>
      </p:pic>
    </p:spTree>
    <p:extLst>
      <p:ext uri="{BB962C8B-B14F-4D97-AF65-F5344CB8AC3E}">
        <p14:creationId xmlns:p14="http://schemas.microsoft.com/office/powerpoint/2010/main" val="36663535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504000" y="1620000"/>
            <a:ext cx="5521579" cy="4761328"/>
          </a:xfrm>
          <a:solidFill>
            <a:schemeClr val="bg1">
              <a:lumMod val="85000"/>
            </a:schemeClr>
          </a:solidFill>
        </p:spPr>
        <p:txBody>
          <a:bodyPr lIns="72000" tIns="72000" rIns="72000" bIns="72000" anchor="ctr">
            <a:normAutofit lnSpcReduction="10000"/>
          </a:bodyPr>
          <a:lstStyle/>
          <a:p>
            <a:pPr marL="101600">
              <a:lnSpc>
                <a:spcPct val="115000"/>
              </a:lnSpc>
              <a:spcBef>
                <a:spcPts val="600"/>
              </a:spcBef>
              <a:buSzPct val="100000"/>
            </a:pPr>
            <a:r>
              <a:rPr lang="en-US" dirty="0"/>
              <a:t>Official SAP design guidelines &amp; icons to create SAP Business Technology Platform Solution Diagrams using Microsoft PowerPoint.</a:t>
            </a:r>
          </a:p>
          <a:p>
            <a:pPr marL="101600">
              <a:lnSpc>
                <a:spcPct val="115000"/>
              </a:lnSpc>
              <a:spcBef>
                <a:spcPts val="600"/>
              </a:spcBef>
              <a:buSzPct val="100000"/>
            </a:pPr>
            <a:r>
              <a:rPr lang="en-US" dirty="0"/>
              <a:t>Reach a better and faster understanding of SAP Business Technology Platform end-to-end solution scenarios as customer, partner, client, solution architect, project lead or developer by using graphical diagrams for visual learning.</a:t>
            </a:r>
          </a:p>
          <a:p>
            <a:pPr marL="101600">
              <a:lnSpc>
                <a:spcPct val="115000"/>
              </a:lnSpc>
              <a:spcBef>
                <a:spcPts val="600"/>
              </a:spcBef>
              <a:buSzPct val="100000"/>
            </a:pPr>
            <a:r>
              <a:rPr lang="en-US" dirty="0"/>
              <a:t>Accelerate learning curve for customers &amp; partners with common iconography and solution diagram design following SAP UX principles (Fiori design).</a:t>
            </a:r>
          </a:p>
        </p:txBody>
      </p:sp>
      <p:sp>
        <p:nvSpPr>
          <p:cNvPr id="3" name="Text Placeholder 2"/>
          <p:cNvSpPr>
            <a:spLocks noGrp="1"/>
          </p:cNvSpPr>
          <p:nvPr>
            <p:ph type="body" sz="quarter" idx="11"/>
          </p:nvPr>
        </p:nvSpPr>
        <p:spPr>
          <a:xfrm>
            <a:off x="6241602" y="1620000"/>
            <a:ext cx="5448875" cy="4734000"/>
          </a:xfrm>
        </p:spPr>
        <p:txBody>
          <a:bodyPr>
            <a:normAutofit/>
          </a:bodyPr>
          <a:lstStyle/>
          <a:p>
            <a:pPr marL="457200" indent="-355600">
              <a:lnSpc>
                <a:spcPct val="115000"/>
              </a:lnSpc>
              <a:spcBef>
                <a:spcPts val="600"/>
              </a:spcBef>
              <a:buSzPct val="100000"/>
              <a:buFont typeface="Roboto"/>
              <a:buAutoNum type="arabicPeriod"/>
            </a:pPr>
            <a:r>
              <a:rPr lang="en-US" sz="1500" dirty="0">
                <a:ea typeface="Roboto"/>
                <a:cs typeface="Roboto"/>
                <a:sym typeface="Roboto"/>
              </a:rPr>
              <a:t>Use the Microsoft PowerPoint slide deck</a:t>
            </a:r>
            <a:r>
              <a:rPr lang="en-US" sz="1500" b="1" dirty="0">
                <a:ea typeface="Roboto"/>
                <a:cs typeface="Roboto"/>
                <a:sym typeface="Roboto"/>
              </a:rPr>
              <a:t> </a:t>
            </a:r>
            <a:br>
              <a:rPr lang="en-US" sz="1500" b="1" dirty="0">
                <a:ea typeface="Roboto"/>
                <a:cs typeface="Roboto"/>
                <a:sym typeface="Roboto"/>
              </a:rPr>
            </a:br>
            <a:r>
              <a:rPr lang="en-US" sz="1500" b="1" dirty="0">
                <a:ea typeface="Roboto"/>
                <a:cs typeface="Roboto"/>
                <a:sym typeface="Roboto"/>
                <a:hlinkClick r:id="rId3"/>
              </a:rPr>
              <a:t>SAP-BTP_official-solution-diagrams-and-icons_v01.pptx </a:t>
            </a:r>
            <a:r>
              <a:rPr lang="en-US" sz="1500" dirty="0">
                <a:ea typeface="Roboto"/>
                <a:cs typeface="Roboto"/>
                <a:sym typeface="Roboto"/>
              </a:rPr>
              <a:t>available for download on public wiki page </a:t>
            </a:r>
            <a:r>
              <a:rPr lang="en-US" sz="1500" b="1" dirty="0">
                <a:hlinkClick r:id="rId4"/>
              </a:rPr>
              <a:t>SAP Business Technology Platform Solution Diagrams &amp; Icons</a:t>
            </a:r>
            <a:endParaRPr lang="en-US" sz="1500" dirty="0"/>
          </a:p>
          <a:p>
            <a:pPr marL="457200" lvl="0" indent="-355600">
              <a:lnSpc>
                <a:spcPct val="115000"/>
              </a:lnSpc>
              <a:spcBef>
                <a:spcPts val="600"/>
              </a:spcBef>
              <a:buSzPct val="100000"/>
              <a:buFont typeface="Roboto"/>
              <a:buAutoNum type="arabicPeriod"/>
            </a:pPr>
            <a:r>
              <a:rPr lang="en-US" sz="1500" dirty="0">
                <a:ea typeface="Roboto"/>
                <a:cs typeface="Roboto"/>
                <a:sym typeface="Roboto"/>
              </a:rPr>
              <a:t>Download the </a:t>
            </a:r>
            <a:r>
              <a:rPr lang="en-US" sz="1500" b="1" dirty="0">
                <a:ea typeface="Roboto"/>
                <a:cs typeface="Roboto"/>
                <a:sym typeface="Roboto"/>
                <a:hlinkClick r:id="rId5"/>
              </a:rPr>
              <a:t>SAP Business Technology Platform icons collection ZIP</a:t>
            </a:r>
            <a:r>
              <a:rPr lang="en-US" sz="1500" b="1" dirty="0">
                <a:ea typeface="Roboto"/>
                <a:cs typeface="Roboto"/>
                <a:sym typeface="Roboto"/>
              </a:rPr>
              <a:t> </a:t>
            </a:r>
            <a:r>
              <a:rPr lang="en-US" sz="1500" dirty="0">
                <a:ea typeface="Roboto"/>
                <a:cs typeface="Roboto"/>
                <a:sym typeface="Roboto"/>
              </a:rPr>
              <a:t>containing service icons and SAP icons in PNG and SVG format.</a:t>
            </a:r>
          </a:p>
          <a:p>
            <a:pPr marL="457200" lvl="0" indent="-355600">
              <a:lnSpc>
                <a:spcPct val="115000"/>
              </a:lnSpc>
              <a:spcBef>
                <a:spcPts val="600"/>
              </a:spcBef>
              <a:buSzPct val="100000"/>
              <a:buFont typeface="Roboto"/>
              <a:buAutoNum type="arabicPeriod"/>
            </a:pPr>
            <a:r>
              <a:rPr lang="en-US" sz="1500" dirty="0">
                <a:ea typeface="Roboto"/>
                <a:cs typeface="Roboto"/>
                <a:sym typeface="Roboto"/>
              </a:rPr>
              <a:t>Find diagram elements or sample diagrams that you need</a:t>
            </a:r>
          </a:p>
          <a:p>
            <a:pPr marL="457200" lvl="0" indent="-355600">
              <a:lnSpc>
                <a:spcPct val="115000"/>
              </a:lnSpc>
              <a:spcBef>
                <a:spcPts val="600"/>
              </a:spcBef>
              <a:buSzPct val="100000"/>
              <a:buFont typeface="Roboto"/>
              <a:buAutoNum type="arabicPeriod"/>
            </a:pPr>
            <a:r>
              <a:rPr lang="en-US" sz="1500" b="1" u="sng" dirty="0">
                <a:ea typeface="Roboto"/>
                <a:cs typeface="Roboto"/>
                <a:sym typeface="Roboto"/>
              </a:rPr>
              <a:t>Create your own SAP Business Technology Platform solution diagram for own purposes including twitter,  sap.com blogs, project documentation, interactions with clients, workshops</a:t>
            </a:r>
          </a:p>
          <a:p>
            <a:pPr marL="457200" indent="-355600">
              <a:lnSpc>
                <a:spcPct val="115000"/>
              </a:lnSpc>
              <a:spcBef>
                <a:spcPts val="600"/>
              </a:spcBef>
              <a:buSzPct val="100000"/>
              <a:buFont typeface="Roboto"/>
              <a:buAutoNum type="arabicPeriod"/>
            </a:pPr>
            <a:r>
              <a:rPr lang="en-US" sz="1500" dirty="0"/>
              <a:t>For more information see public wiki </a:t>
            </a:r>
            <a:r>
              <a:rPr lang="en-US" sz="1500" b="1" dirty="0">
                <a:hlinkClick r:id="rId4"/>
              </a:rPr>
              <a:t>SAP Business Technology Platform Solution Diagrams &amp; Icons</a:t>
            </a:r>
            <a:endParaRPr lang="en-US" sz="1500" b="1" dirty="0"/>
          </a:p>
        </p:txBody>
      </p:sp>
      <p:sp>
        <p:nvSpPr>
          <p:cNvPr id="5" name="Title 4"/>
          <p:cNvSpPr>
            <a:spLocks noGrp="1"/>
          </p:cNvSpPr>
          <p:nvPr>
            <p:ph type="title"/>
          </p:nvPr>
        </p:nvSpPr>
        <p:spPr>
          <a:xfrm>
            <a:off x="504001" y="504000"/>
            <a:ext cx="11186476" cy="738664"/>
          </a:xfrm>
        </p:spPr>
        <p:txBody>
          <a:bodyPr/>
          <a:lstStyle/>
          <a:p>
            <a:r>
              <a:rPr lang="en-US" dirty="0"/>
              <a:t>SAP Business Technology Platform Solution Diagrams &amp; Icons Guidelines</a:t>
            </a:r>
            <a:br>
              <a:rPr lang="en-US" dirty="0"/>
            </a:br>
            <a:r>
              <a:rPr lang="en-US" b="0" dirty="0"/>
              <a:t>Readme</a:t>
            </a:r>
          </a:p>
        </p:txBody>
      </p:sp>
    </p:spTree>
    <p:extLst>
      <p:ext uri="{BB962C8B-B14F-4D97-AF65-F5344CB8AC3E}">
        <p14:creationId xmlns:p14="http://schemas.microsoft.com/office/powerpoint/2010/main" val="196889330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p:cNvPicPr>
            <a:picLocks noGrp="1" noChangeAspect="1"/>
          </p:cNvPicPr>
          <p:nvPr>
            <p:ph type="pic" sz="quarter" idx="12"/>
          </p:nvPr>
        </p:nvPicPr>
        <p:blipFill>
          <a:blip r:embed="rId3"/>
          <a:srcRect t="28910" b="28910"/>
          <a:stretch>
            <a:fillRect/>
          </a:stretch>
        </p:blipFill>
        <p:spPr/>
      </p:pic>
      <p:sp>
        <p:nvSpPr>
          <p:cNvPr id="4" name="Title 3"/>
          <p:cNvSpPr>
            <a:spLocks noGrp="1"/>
          </p:cNvSpPr>
          <p:nvPr>
            <p:ph type="ctrTitle"/>
          </p:nvPr>
        </p:nvSpPr>
        <p:spPr/>
        <p:txBody>
          <a:bodyPr/>
          <a:lstStyle/>
          <a:p>
            <a:r>
              <a:rPr lang="en-US" sz="3200" dirty="0"/>
              <a:t>SAP Business Technology Platform Solution Diagrams</a:t>
            </a:r>
            <a:br>
              <a:rPr lang="en-US" sz="4800" dirty="0"/>
            </a:br>
            <a:r>
              <a:rPr lang="en-US" sz="4000" b="0" dirty="0">
                <a:solidFill>
                  <a:schemeClr val="accent1"/>
                </a:solidFill>
              </a:rPr>
              <a:t>Samples</a:t>
            </a:r>
          </a:p>
        </p:txBody>
      </p:sp>
    </p:spTree>
    <p:extLst>
      <p:ext uri="{BB962C8B-B14F-4D97-AF65-F5344CB8AC3E}">
        <p14:creationId xmlns:p14="http://schemas.microsoft.com/office/powerpoint/2010/main" val="88798336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Rechteck 6">
            <a:extLst>
              <a:ext uri="{FF2B5EF4-FFF2-40B4-BE49-F238E27FC236}">
                <a16:creationId xmlns:a16="http://schemas.microsoft.com/office/drawing/2014/main" id="{654498E9-970B-4F98-9E69-2046E5010820}"/>
              </a:ext>
            </a:extLst>
          </p:cNvPr>
          <p:cNvSpPr/>
          <p:nvPr/>
        </p:nvSpPr>
        <p:spPr>
          <a:xfrm>
            <a:off x="5415370" y="4367531"/>
            <a:ext cx="1281125" cy="507831"/>
          </a:xfrm>
          <a:prstGeom prst="rect">
            <a:avLst/>
          </a:prstGeom>
          <a:solidFill>
            <a:srgbClr val="FFFFFF">
              <a:alpha val="69804"/>
            </a:srgbClr>
          </a:solidFill>
        </p:spPr>
        <p:txBody>
          <a:bodyPr wrap="square" lIns="0" tIns="0" rIns="0" bIns="0">
            <a:spAutoFit/>
          </a:bodyPr>
          <a:lstStyle/>
          <a:p>
            <a:pPr algn="r"/>
            <a:r>
              <a:rPr lang="en-US" sz="1100" b="1" dirty="0">
                <a:solidFill>
                  <a:srgbClr val="074D92"/>
                </a:solidFill>
                <a:latin typeface="Arial" charset="0"/>
                <a:cs typeface="Arial" charset="0"/>
              </a:rPr>
              <a:t>SAP Analytics </a:t>
            </a:r>
            <a:br>
              <a:rPr lang="en-US" sz="1100" b="1" dirty="0">
                <a:solidFill>
                  <a:srgbClr val="074D92"/>
                </a:solidFill>
                <a:latin typeface="Arial" charset="0"/>
                <a:cs typeface="Arial" charset="0"/>
              </a:rPr>
            </a:br>
            <a:r>
              <a:rPr lang="en-US" sz="1100" b="1" dirty="0">
                <a:solidFill>
                  <a:srgbClr val="074D92"/>
                </a:solidFill>
                <a:latin typeface="Arial" charset="0"/>
                <a:cs typeface="Arial" charset="0"/>
              </a:rPr>
              <a:t>Cloud, embedded edition</a:t>
            </a:r>
            <a:r>
              <a:rPr lang="en-US" sz="1050" dirty="0">
                <a:solidFill>
                  <a:schemeClr val="accent3">
                    <a:lumMod val="75000"/>
                  </a:schemeClr>
                </a:solidFill>
                <a:latin typeface="Arial" charset="0"/>
                <a:ea typeface="Arial" charset="0"/>
                <a:cs typeface="Arial" charset="0"/>
              </a:rPr>
              <a:t>*</a:t>
            </a:r>
          </a:p>
        </p:txBody>
      </p:sp>
      <p:sp>
        <p:nvSpPr>
          <p:cNvPr id="4" name="Title 3">
            <a:extLst>
              <a:ext uri="{FF2B5EF4-FFF2-40B4-BE49-F238E27FC236}">
                <a16:creationId xmlns:a16="http://schemas.microsoft.com/office/drawing/2014/main" id="{CB99705E-BDE6-4074-A239-E5365E5D2AA9}"/>
              </a:ext>
            </a:extLst>
          </p:cNvPr>
          <p:cNvSpPr>
            <a:spLocks noGrp="1"/>
          </p:cNvSpPr>
          <p:nvPr>
            <p:ph type="title"/>
          </p:nvPr>
        </p:nvSpPr>
        <p:spPr/>
        <p:txBody>
          <a:bodyPr/>
          <a:lstStyle/>
          <a:p>
            <a:r>
              <a:rPr lang="en-US" dirty="0"/>
              <a:t>SAP Business Technology Platform Solution Diagram Samples</a:t>
            </a:r>
          </a:p>
        </p:txBody>
      </p:sp>
      <p:sp>
        <p:nvSpPr>
          <p:cNvPr id="5" name="Rechteck 89">
            <a:extLst>
              <a:ext uri="{FF2B5EF4-FFF2-40B4-BE49-F238E27FC236}">
                <a16:creationId xmlns:a16="http://schemas.microsoft.com/office/drawing/2014/main" id="{D237A593-E7D3-4FE6-8122-18AD50C62EF3}"/>
              </a:ext>
            </a:extLst>
          </p:cNvPr>
          <p:cNvSpPr/>
          <p:nvPr/>
        </p:nvSpPr>
        <p:spPr bwMode="gray">
          <a:xfrm>
            <a:off x="8502016" y="1223040"/>
            <a:ext cx="2919032" cy="1988867"/>
          </a:xfrm>
          <a:prstGeom prst="rect">
            <a:avLst/>
          </a:prstGeom>
          <a:solidFill>
            <a:schemeClr val="bg1">
              <a:lumMod val="95000"/>
            </a:scheme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sz="1400" b="0" i="0" u="none" strike="noStrike" kern="0" cap="none" spc="0" normalizeH="0" baseline="0" noProof="0" err="1">
              <a:ln>
                <a:noFill/>
              </a:ln>
              <a:effectLst/>
              <a:uLnTx/>
              <a:uFillTx/>
              <a:ea typeface="Arial Unicode MS" pitchFamily="34" charset="-128"/>
              <a:cs typeface="Arial Unicode MS" pitchFamily="34" charset="-128"/>
            </a:endParaRPr>
          </a:p>
        </p:txBody>
      </p:sp>
      <p:sp>
        <p:nvSpPr>
          <p:cNvPr id="6" name="Rechteck 9">
            <a:extLst>
              <a:ext uri="{FF2B5EF4-FFF2-40B4-BE49-F238E27FC236}">
                <a16:creationId xmlns:a16="http://schemas.microsoft.com/office/drawing/2014/main" id="{15444545-9A49-468E-97EE-9E72459AB51D}"/>
              </a:ext>
            </a:extLst>
          </p:cNvPr>
          <p:cNvSpPr/>
          <p:nvPr/>
        </p:nvSpPr>
        <p:spPr>
          <a:xfrm>
            <a:off x="3889695" y="2956740"/>
            <a:ext cx="3358153" cy="1937904"/>
          </a:xfrm>
          <a:prstGeom prst="rect">
            <a:avLst/>
          </a:prstGeom>
          <a:noFill/>
          <a:ln w="19050" cap="rnd">
            <a:solidFill>
              <a:srgbClr val="074D92"/>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lstStyle/>
          <a:p>
            <a:r>
              <a:rPr lang="en-US" sz="1100" b="1" kern="0">
                <a:solidFill>
                  <a:schemeClr val="tx1">
                    <a:lumMod val="65000"/>
                    <a:lumOff val="35000"/>
                  </a:schemeClr>
                </a:solidFill>
                <a:latin typeface="+mj-lt"/>
              </a:rPr>
              <a:t>Review &amp; Approve Application</a:t>
            </a:r>
          </a:p>
          <a:p>
            <a:endParaRPr lang="en-US" sz="1100" b="1" kern="0">
              <a:solidFill>
                <a:schemeClr val="tx1">
                  <a:lumMod val="65000"/>
                  <a:lumOff val="35000"/>
                </a:schemeClr>
              </a:solidFill>
              <a:latin typeface="+mj-lt"/>
            </a:endParaRPr>
          </a:p>
        </p:txBody>
      </p:sp>
      <p:cxnSp>
        <p:nvCxnSpPr>
          <p:cNvPr id="7" name="Straight Arrow Connector 38">
            <a:extLst>
              <a:ext uri="{FF2B5EF4-FFF2-40B4-BE49-F238E27FC236}">
                <a16:creationId xmlns:a16="http://schemas.microsoft.com/office/drawing/2014/main" id="{B5FCB04B-5722-41C5-9A0E-6F40A8D07AE3}"/>
              </a:ext>
            </a:extLst>
          </p:cNvPr>
          <p:cNvCxnSpPr>
            <a:cxnSpLocks/>
          </p:cNvCxnSpPr>
          <p:nvPr/>
        </p:nvCxnSpPr>
        <p:spPr>
          <a:xfrm>
            <a:off x="9819205" y="4344832"/>
            <a:ext cx="175407" cy="0"/>
          </a:xfrm>
          <a:prstGeom prst="straightConnector1">
            <a:avLst/>
          </a:prstGeom>
          <a:ln w="19050" cap="rnd" cmpd="sng">
            <a:solidFill>
              <a:schemeClr val="tx1">
                <a:lumMod val="65000"/>
                <a:lumOff val="35000"/>
              </a:schemeClr>
            </a:solidFill>
            <a:prstDash val="sysDash"/>
            <a:round/>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8" name="Rechteck 9">
            <a:extLst>
              <a:ext uri="{FF2B5EF4-FFF2-40B4-BE49-F238E27FC236}">
                <a16:creationId xmlns:a16="http://schemas.microsoft.com/office/drawing/2014/main" id="{FFC2D8AA-93FD-4244-909C-E05A35B58D72}"/>
              </a:ext>
            </a:extLst>
          </p:cNvPr>
          <p:cNvSpPr/>
          <p:nvPr/>
        </p:nvSpPr>
        <p:spPr>
          <a:xfrm>
            <a:off x="8507147" y="3655954"/>
            <a:ext cx="2919032" cy="2646133"/>
          </a:xfrm>
          <a:prstGeom prst="rect">
            <a:avLst/>
          </a:prstGeom>
          <a:noFill/>
          <a:ln w="19050" cap="rnd">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72000" rtlCol="0" anchor="t"/>
          <a:lstStyle/>
          <a:p>
            <a:r>
              <a:rPr lang="en-US" sz="1100" b="1" dirty="0">
                <a:solidFill>
                  <a:schemeClr val="tx1">
                    <a:lumMod val="65000"/>
                    <a:lumOff val="35000"/>
                  </a:schemeClr>
                </a:solidFill>
              </a:rPr>
              <a:t>Rocket Chips Data Center </a:t>
            </a:r>
            <a:br>
              <a:rPr lang="en-US" sz="1100" b="1" dirty="0">
                <a:solidFill>
                  <a:schemeClr val="tx1">
                    <a:lumMod val="65000"/>
                    <a:lumOff val="35000"/>
                  </a:schemeClr>
                </a:solidFill>
              </a:rPr>
            </a:br>
            <a:endParaRPr lang="en-US" sz="1100" b="1" i="1" dirty="0">
              <a:solidFill>
                <a:srgbClr val="1A9898"/>
              </a:solidFill>
            </a:endParaRPr>
          </a:p>
        </p:txBody>
      </p:sp>
      <p:pic>
        <p:nvPicPr>
          <p:cNvPr id="9" name="Bild 3">
            <a:extLst>
              <a:ext uri="{FF2B5EF4-FFF2-40B4-BE49-F238E27FC236}">
                <a16:creationId xmlns:a16="http://schemas.microsoft.com/office/drawing/2014/main" id="{D35FE1A0-A9A7-4321-B132-DD15CD7234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45285" y="4204271"/>
            <a:ext cx="292345" cy="292345"/>
          </a:xfrm>
          <a:prstGeom prst="rect">
            <a:avLst/>
          </a:prstGeom>
        </p:spPr>
      </p:pic>
      <p:cxnSp>
        <p:nvCxnSpPr>
          <p:cNvPr id="11" name="Gerade Verbindung 60">
            <a:extLst>
              <a:ext uri="{FF2B5EF4-FFF2-40B4-BE49-F238E27FC236}">
                <a16:creationId xmlns:a16="http://schemas.microsoft.com/office/drawing/2014/main" id="{24E55E56-1A15-4D55-8E17-0AFD29BAE2F1}"/>
              </a:ext>
            </a:extLst>
          </p:cNvPr>
          <p:cNvCxnSpPr>
            <a:cxnSpLocks/>
          </p:cNvCxnSpPr>
          <p:nvPr/>
        </p:nvCxnSpPr>
        <p:spPr>
          <a:xfrm flipV="1">
            <a:off x="8313317" y="3794783"/>
            <a:ext cx="0" cy="447735"/>
          </a:xfrm>
          <a:prstGeom prst="line">
            <a:avLst/>
          </a:prstGeom>
          <a:ln w="38100" cap="rnd">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2" name="Gerade Verbindung 60">
            <a:extLst>
              <a:ext uri="{FF2B5EF4-FFF2-40B4-BE49-F238E27FC236}">
                <a16:creationId xmlns:a16="http://schemas.microsoft.com/office/drawing/2014/main" id="{7B47B27A-AAAD-408A-AF20-751597C15739}"/>
              </a:ext>
            </a:extLst>
          </p:cNvPr>
          <p:cNvCxnSpPr>
            <a:cxnSpLocks/>
          </p:cNvCxnSpPr>
          <p:nvPr/>
        </p:nvCxnSpPr>
        <p:spPr>
          <a:xfrm flipV="1">
            <a:off x="8313317" y="5221969"/>
            <a:ext cx="0" cy="520034"/>
          </a:xfrm>
          <a:prstGeom prst="line">
            <a:avLst/>
          </a:prstGeom>
          <a:ln w="38100" cap="rnd">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3" name="Rectangle 45">
            <a:extLst>
              <a:ext uri="{FF2B5EF4-FFF2-40B4-BE49-F238E27FC236}">
                <a16:creationId xmlns:a16="http://schemas.microsoft.com/office/drawing/2014/main" id="{ED4CA01E-C1A3-478F-A38C-AC63DD201A28}"/>
              </a:ext>
            </a:extLst>
          </p:cNvPr>
          <p:cNvSpPr/>
          <p:nvPr/>
        </p:nvSpPr>
        <p:spPr>
          <a:xfrm>
            <a:off x="7959661" y="3585202"/>
            <a:ext cx="492099" cy="211203"/>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algn="ctr"/>
            <a:r>
              <a:rPr lang="en-US" sz="900" dirty="0">
                <a:solidFill>
                  <a:schemeClr val="tx1">
                    <a:lumMod val="65000"/>
                    <a:lumOff val="35000"/>
                  </a:schemeClr>
                </a:solidFill>
                <a:latin typeface="Arial" panose="020B0604020202020204" pitchFamily="34" charset="0"/>
                <a:cs typeface="Arial" panose="020B0604020202020204" pitchFamily="34" charset="0"/>
              </a:rPr>
              <a:t>Firewall</a:t>
            </a:r>
          </a:p>
        </p:txBody>
      </p:sp>
      <p:sp>
        <p:nvSpPr>
          <p:cNvPr id="14" name="Rectangle 48">
            <a:extLst>
              <a:ext uri="{FF2B5EF4-FFF2-40B4-BE49-F238E27FC236}">
                <a16:creationId xmlns:a16="http://schemas.microsoft.com/office/drawing/2014/main" id="{4F2EDC59-918B-43C2-8A83-D7D66987E773}"/>
              </a:ext>
            </a:extLst>
          </p:cNvPr>
          <p:cNvSpPr/>
          <p:nvPr/>
        </p:nvSpPr>
        <p:spPr>
          <a:xfrm>
            <a:off x="9012149" y="4627301"/>
            <a:ext cx="1026711" cy="329818"/>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lIns="35991" tIns="35991" rIns="35991" bIns="35991" rtlCol="0" anchor="ctr"/>
          <a:lstStyle/>
          <a:p>
            <a:pPr algn="ctr"/>
            <a:r>
              <a:rPr lang="en-US" sz="1100" b="1" dirty="0">
                <a:solidFill>
                  <a:srgbClr val="074D92"/>
                </a:solidFill>
                <a:latin typeface="Arial" charset="0"/>
                <a:cs typeface="Arial" charset="0"/>
              </a:rPr>
              <a:t>Cloud </a:t>
            </a:r>
            <a:br>
              <a:rPr lang="en-US" sz="1100" b="1" dirty="0">
                <a:solidFill>
                  <a:srgbClr val="074D92"/>
                </a:solidFill>
                <a:latin typeface="Arial" charset="0"/>
                <a:cs typeface="Arial" charset="0"/>
              </a:rPr>
            </a:br>
            <a:r>
              <a:rPr lang="en-US" sz="1100" b="1" dirty="0">
                <a:solidFill>
                  <a:srgbClr val="074D92"/>
                </a:solidFill>
                <a:latin typeface="Arial" charset="0"/>
                <a:cs typeface="Arial" charset="0"/>
              </a:rPr>
              <a:t>Connector</a:t>
            </a:r>
          </a:p>
        </p:txBody>
      </p:sp>
      <p:cxnSp>
        <p:nvCxnSpPr>
          <p:cNvPr id="16" name="Elbow Connector 83">
            <a:extLst>
              <a:ext uri="{FF2B5EF4-FFF2-40B4-BE49-F238E27FC236}">
                <a16:creationId xmlns:a16="http://schemas.microsoft.com/office/drawing/2014/main" id="{120F5136-964A-40CF-8C12-DBCE54657B11}"/>
              </a:ext>
            </a:extLst>
          </p:cNvPr>
          <p:cNvCxnSpPr>
            <a:cxnSpLocks/>
            <a:stCxn id="9" idx="3"/>
            <a:endCxn id="128" idx="3"/>
          </p:cNvCxnSpPr>
          <p:nvPr/>
        </p:nvCxnSpPr>
        <p:spPr>
          <a:xfrm flipH="1">
            <a:off x="9737520" y="4350444"/>
            <a:ext cx="600110" cy="1452802"/>
          </a:xfrm>
          <a:prstGeom prst="bentConnector3">
            <a:avLst>
              <a:gd name="adj1" fmla="val -150467"/>
            </a:avLst>
          </a:prstGeom>
          <a:ln w="19050" cap="rnd" cmpd="sng">
            <a:solidFill>
              <a:schemeClr val="tx1">
                <a:lumMod val="65000"/>
                <a:lumOff val="35000"/>
              </a:schemeClr>
            </a:solidFill>
            <a:prstDash val="sysDash"/>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8" name="Abgerundetes Rechteck 30">
            <a:extLst>
              <a:ext uri="{FF2B5EF4-FFF2-40B4-BE49-F238E27FC236}">
                <a16:creationId xmlns:a16="http://schemas.microsoft.com/office/drawing/2014/main" id="{2B412E85-EB0D-4BAD-A049-980009087F92}"/>
              </a:ext>
            </a:extLst>
          </p:cNvPr>
          <p:cNvSpPr/>
          <p:nvPr/>
        </p:nvSpPr>
        <p:spPr>
          <a:xfrm>
            <a:off x="8629941" y="5905378"/>
            <a:ext cx="2161178" cy="306719"/>
          </a:xfrm>
          <a:prstGeom prst="roundRect">
            <a:avLst>
              <a:gd name="adj" fmla="val 4078"/>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100" dirty="0">
                <a:solidFill>
                  <a:schemeClr val="tx1">
                    <a:lumMod val="65000"/>
                    <a:lumOff val="35000"/>
                  </a:schemeClr>
                </a:solidFill>
                <a:latin typeface="Arial" charset="0"/>
                <a:cs typeface="Arial" charset="0"/>
              </a:rPr>
              <a:t>Rocket Chips Identity Provider</a:t>
            </a:r>
          </a:p>
        </p:txBody>
      </p:sp>
      <p:sp>
        <p:nvSpPr>
          <p:cNvPr id="20" name="Rechteck 44">
            <a:extLst>
              <a:ext uri="{FF2B5EF4-FFF2-40B4-BE49-F238E27FC236}">
                <a16:creationId xmlns:a16="http://schemas.microsoft.com/office/drawing/2014/main" id="{95B92846-8832-45D6-A615-D00506E8709F}"/>
              </a:ext>
            </a:extLst>
          </p:cNvPr>
          <p:cNvSpPr/>
          <p:nvPr/>
        </p:nvSpPr>
        <p:spPr>
          <a:xfrm>
            <a:off x="1765919" y="5560265"/>
            <a:ext cx="1008921" cy="507831"/>
          </a:xfrm>
          <a:prstGeom prst="rect">
            <a:avLst/>
          </a:prstGeom>
        </p:spPr>
        <p:txBody>
          <a:bodyPr wrap="square" lIns="0" tIns="0" rIns="0" bIns="0">
            <a:spAutoFit/>
          </a:bodyPr>
          <a:lstStyle/>
          <a:p>
            <a:pPr algn="ctr"/>
            <a:r>
              <a:rPr lang="en-US" sz="1100" b="1" dirty="0">
                <a:solidFill>
                  <a:srgbClr val="074D92"/>
                </a:solidFill>
                <a:latin typeface="Arial" charset="0"/>
                <a:cs typeface="Arial" charset="0"/>
              </a:rPr>
              <a:t>Identity </a:t>
            </a:r>
            <a:br>
              <a:rPr lang="en-US" sz="1100" b="1" dirty="0">
                <a:solidFill>
                  <a:srgbClr val="074D92"/>
                </a:solidFill>
                <a:latin typeface="Arial" charset="0"/>
                <a:cs typeface="Arial" charset="0"/>
              </a:rPr>
            </a:br>
            <a:r>
              <a:rPr lang="en-US" sz="1100" b="1" dirty="0">
                <a:solidFill>
                  <a:srgbClr val="074D92"/>
                </a:solidFill>
                <a:latin typeface="Arial" charset="0"/>
                <a:cs typeface="Arial" charset="0"/>
              </a:rPr>
              <a:t>Authentication</a:t>
            </a:r>
            <a:br>
              <a:rPr lang="en-US" sz="1100" b="1" dirty="0">
                <a:solidFill>
                  <a:srgbClr val="074D92"/>
                </a:solidFill>
                <a:latin typeface="Arial" charset="0"/>
                <a:cs typeface="Arial" charset="0"/>
              </a:rPr>
            </a:br>
            <a:r>
              <a:rPr lang="en-US" sz="1100" b="1" dirty="0">
                <a:solidFill>
                  <a:srgbClr val="074D92"/>
                </a:solidFill>
                <a:latin typeface="Arial" charset="0"/>
                <a:cs typeface="Arial" charset="0"/>
              </a:rPr>
              <a:t>Service</a:t>
            </a:r>
          </a:p>
        </p:txBody>
      </p:sp>
      <p:cxnSp>
        <p:nvCxnSpPr>
          <p:cNvPr id="21" name="Gerade Verbindung 60">
            <a:extLst>
              <a:ext uri="{FF2B5EF4-FFF2-40B4-BE49-F238E27FC236}">
                <a16:creationId xmlns:a16="http://schemas.microsoft.com/office/drawing/2014/main" id="{FBAEDE95-F6C6-4969-99D3-44E4B25F25C3}"/>
              </a:ext>
            </a:extLst>
          </p:cNvPr>
          <p:cNvCxnSpPr>
            <a:cxnSpLocks/>
          </p:cNvCxnSpPr>
          <p:nvPr/>
        </p:nvCxnSpPr>
        <p:spPr>
          <a:xfrm flipV="1">
            <a:off x="8313317" y="5915875"/>
            <a:ext cx="0" cy="386213"/>
          </a:xfrm>
          <a:prstGeom prst="line">
            <a:avLst/>
          </a:prstGeom>
          <a:ln w="38100" cap="rnd">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2" name="Rechteck 9">
            <a:extLst>
              <a:ext uri="{FF2B5EF4-FFF2-40B4-BE49-F238E27FC236}">
                <a16:creationId xmlns:a16="http://schemas.microsoft.com/office/drawing/2014/main" id="{44F69C84-AA18-46DA-B3DB-6C32084BC921}"/>
              </a:ext>
            </a:extLst>
          </p:cNvPr>
          <p:cNvSpPr/>
          <p:nvPr/>
        </p:nvSpPr>
        <p:spPr>
          <a:xfrm>
            <a:off x="1705099" y="1079024"/>
            <a:ext cx="6098140" cy="5223065"/>
          </a:xfrm>
          <a:prstGeom prst="rect">
            <a:avLst/>
          </a:prstGeom>
          <a:noFill/>
          <a:ln w="19050" cap="rnd">
            <a:solidFill>
              <a:srgbClr val="0A6ED1"/>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0" rtlCol="0" anchor="t" anchorCtr="0"/>
          <a:lstStyle/>
          <a:p>
            <a:pPr fontAlgn="base">
              <a:spcBef>
                <a:spcPts val="600"/>
              </a:spcBef>
              <a:spcAft>
                <a:spcPct val="0"/>
              </a:spcAft>
              <a:buClr>
                <a:srgbClr val="F0AB00"/>
              </a:buClr>
              <a:buSzPct val="80000"/>
            </a:pPr>
            <a:endParaRPr lang="en-US" sz="1200" b="1" kern="0" dirty="0">
              <a:solidFill>
                <a:schemeClr val="tx1">
                  <a:lumMod val="65000"/>
                  <a:lumOff val="35000"/>
                </a:schemeClr>
              </a:solidFill>
              <a:latin typeface="+mj-lt"/>
            </a:endParaRPr>
          </a:p>
        </p:txBody>
      </p:sp>
      <p:cxnSp>
        <p:nvCxnSpPr>
          <p:cNvPr id="24" name="Gewinkelte Verbindung 42">
            <a:extLst>
              <a:ext uri="{FF2B5EF4-FFF2-40B4-BE49-F238E27FC236}">
                <a16:creationId xmlns:a16="http://schemas.microsoft.com/office/drawing/2014/main" id="{A400FDAF-0CB3-4C1F-82EE-3D9FA4B39A80}"/>
              </a:ext>
            </a:extLst>
          </p:cNvPr>
          <p:cNvCxnSpPr>
            <a:cxnSpLocks/>
            <a:stCxn id="26" idx="2"/>
            <a:endCxn id="58" idx="1"/>
          </p:cNvCxnSpPr>
          <p:nvPr/>
        </p:nvCxnSpPr>
        <p:spPr>
          <a:xfrm rot="16200000" flipH="1">
            <a:off x="2040274" y="2946248"/>
            <a:ext cx="145645" cy="2020178"/>
          </a:xfrm>
          <a:prstGeom prst="bentConnector2">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5" name="Rechteck 32">
            <a:extLst>
              <a:ext uri="{FF2B5EF4-FFF2-40B4-BE49-F238E27FC236}">
                <a16:creationId xmlns:a16="http://schemas.microsoft.com/office/drawing/2014/main" id="{B127BC1F-A9ED-48DD-948D-147DD87C8ED5}"/>
              </a:ext>
            </a:extLst>
          </p:cNvPr>
          <p:cNvSpPr/>
          <p:nvPr/>
        </p:nvSpPr>
        <p:spPr>
          <a:xfrm>
            <a:off x="4047056" y="4378606"/>
            <a:ext cx="524182" cy="323165"/>
          </a:xfrm>
          <a:prstGeom prst="rect">
            <a:avLst/>
          </a:prstGeom>
        </p:spPr>
        <p:txBody>
          <a:bodyPr wrap="none" lIns="0" tIns="0" rIns="0" bIns="0">
            <a:spAutoFit/>
          </a:bodyPr>
          <a:lstStyle/>
          <a:p>
            <a:pPr algn="ctr"/>
            <a:r>
              <a:rPr lang="en-US" sz="1050" b="1" dirty="0">
                <a:solidFill>
                  <a:schemeClr val="accent4">
                    <a:lumMod val="75000"/>
                  </a:schemeClr>
                </a:solidFill>
                <a:latin typeface="Arial" charset="0"/>
                <a:cs typeface="Arial" charset="0"/>
              </a:rPr>
              <a:t>SAPUI5 </a:t>
            </a:r>
            <a:br>
              <a:rPr lang="en-US" sz="1050" b="1" dirty="0">
                <a:solidFill>
                  <a:schemeClr val="accent4">
                    <a:lumMod val="75000"/>
                  </a:schemeClr>
                </a:solidFill>
                <a:latin typeface="Arial" charset="0"/>
                <a:cs typeface="Arial" charset="0"/>
              </a:rPr>
            </a:br>
            <a:r>
              <a:rPr lang="en-US" sz="1050" b="1" dirty="0">
                <a:solidFill>
                  <a:schemeClr val="accent4">
                    <a:lumMod val="75000"/>
                  </a:schemeClr>
                </a:solidFill>
                <a:latin typeface="Arial" charset="0"/>
                <a:cs typeface="Arial" charset="0"/>
              </a:rPr>
              <a:t>App</a:t>
            </a:r>
          </a:p>
        </p:txBody>
      </p:sp>
      <p:pic>
        <p:nvPicPr>
          <p:cNvPr id="26" name="Graphic 82">
            <a:extLst>
              <a:ext uri="{FF2B5EF4-FFF2-40B4-BE49-F238E27FC236}">
                <a16:creationId xmlns:a16="http://schemas.microsoft.com/office/drawing/2014/main" id="{120DCBBC-3E5D-490B-9930-68C4C40C185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11821" y="3591170"/>
            <a:ext cx="182371" cy="292345"/>
          </a:xfrm>
          <a:prstGeom prst="rect">
            <a:avLst/>
          </a:prstGeom>
        </p:spPr>
      </p:pic>
      <p:pic>
        <p:nvPicPr>
          <p:cNvPr id="27" name="Picture 83">
            <a:extLst>
              <a:ext uri="{FF2B5EF4-FFF2-40B4-BE49-F238E27FC236}">
                <a16:creationId xmlns:a16="http://schemas.microsoft.com/office/drawing/2014/main" id="{8E81C961-E9B1-4AA2-AD43-CE99B4FED178}"/>
              </a:ext>
            </a:extLst>
          </p:cNvPr>
          <p:cNvPicPr>
            <a:picLocks noChangeAspect="1"/>
          </p:cNvPicPr>
          <p:nvPr/>
        </p:nvPicPr>
        <p:blipFill>
          <a:blip r:embed="rId5"/>
          <a:stretch>
            <a:fillRect/>
          </a:stretch>
        </p:blipFill>
        <p:spPr>
          <a:xfrm>
            <a:off x="956834" y="4235658"/>
            <a:ext cx="292345" cy="292345"/>
          </a:xfrm>
          <a:prstGeom prst="rect">
            <a:avLst/>
          </a:prstGeom>
        </p:spPr>
      </p:pic>
      <p:sp>
        <p:nvSpPr>
          <p:cNvPr id="28" name="Rechteck 11">
            <a:extLst>
              <a:ext uri="{FF2B5EF4-FFF2-40B4-BE49-F238E27FC236}">
                <a16:creationId xmlns:a16="http://schemas.microsoft.com/office/drawing/2014/main" id="{2CF19E33-333F-47A5-895E-9F8F7FF3535D}"/>
              </a:ext>
            </a:extLst>
          </p:cNvPr>
          <p:cNvSpPr/>
          <p:nvPr/>
        </p:nvSpPr>
        <p:spPr>
          <a:xfrm>
            <a:off x="696987" y="4635802"/>
            <a:ext cx="811146" cy="338554"/>
          </a:xfrm>
          <a:prstGeom prst="rect">
            <a:avLst/>
          </a:prstGeom>
        </p:spPr>
        <p:txBody>
          <a:bodyPr wrap="square" lIns="0" tIns="0" rIns="0" bIns="0">
            <a:spAutoFit/>
          </a:bodyPr>
          <a:lstStyle/>
          <a:p>
            <a:pPr algn="ctr"/>
            <a:r>
              <a:rPr lang="en-US" sz="1100" b="1" dirty="0">
                <a:solidFill>
                  <a:schemeClr val="tx1">
                    <a:lumMod val="65000"/>
                    <a:lumOff val="35000"/>
                  </a:schemeClr>
                </a:solidFill>
                <a:latin typeface="Arial" charset="0"/>
                <a:cs typeface="Arial" charset="0"/>
              </a:rPr>
              <a:t>Application</a:t>
            </a:r>
            <a:br>
              <a:rPr lang="en-US" sz="1100" b="1" dirty="0">
                <a:solidFill>
                  <a:schemeClr val="tx1">
                    <a:lumMod val="65000"/>
                    <a:lumOff val="35000"/>
                  </a:schemeClr>
                </a:solidFill>
                <a:latin typeface="Arial" charset="0"/>
                <a:cs typeface="Arial" charset="0"/>
              </a:rPr>
            </a:br>
            <a:r>
              <a:rPr lang="en-US" sz="1100" b="1" dirty="0">
                <a:solidFill>
                  <a:schemeClr val="tx1">
                    <a:lumMod val="65000"/>
                    <a:lumOff val="35000"/>
                  </a:schemeClr>
                </a:solidFill>
                <a:latin typeface="Arial" charset="0"/>
                <a:cs typeface="Arial" charset="0"/>
              </a:rPr>
              <a:t>Clients</a:t>
            </a:r>
          </a:p>
        </p:txBody>
      </p:sp>
      <p:sp>
        <p:nvSpPr>
          <p:cNvPr id="29" name="Rechteck 9">
            <a:extLst>
              <a:ext uri="{FF2B5EF4-FFF2-40B4-BE49-F238E27FC236}">
                <a16:creationId xmlns:a16="http://schemas.microsoft.com/office/drawing/2014/main" id="{F3E45CC8-BC39-47C4-9228-064230CFB98F}"/>
              </a:ext>
            </a:extLst>
          </p:cNvPr>
          <p:cNvSpPr/>
          <p:nvPr/>
        </p:nvSpPr>
        <p:spPr>
          <a:xfrm>
            <a:off x="2887453" y="1556743"/>
            <a:ext cx="4787157" cy="4569130"/>
          </a:xfrm>
          <a:prstGeom prst="rect">
            <a:avLst/>
          </a:prstGeom>
          <a:noFill/>
          <a:ln w="19050">
            <a:solidFill>
              <a:schemeClr val="accent4">
                <a:lumMod val="75000"/>
              </a:schemeClr>
            </a:solidFill>
            <a:prstDash val="sysDot"/>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72000" rtlCol="0" anchor="t" anchorCtr="0"/>
          <a:lstStyle/>
          <a:p>
            <a:r>
              <a:rPr lang="en-US" sz="1100" b="1">
                <a:solidFill>
                  <a:schemeClr val="accent4">
                    <a:lumMod val="75000"/>
                  </a:schemeClr>
                </a:solidFill>
                <a:latin typeface="Arial" charset="0"/>
                <a:ea typeface="Arial" charset="0"/>
                <a:cs typeface="Arial" charset="0"/>
              </a:rPr>
              <a:t>Request &amp; </a:t>
            </a:r>
            <a:br>
              <a:rPr lang="en-US" sz="1100" b="1">
                <a:solidFill>
                  <a:schemeClr val="accent4">
                    <a:lumMod val="75000"/>
                  </a:schemeClr>
                </a:solidFill>
                <a:latin typeface="Arial" charset="0"/>
                <a:ea typeface="Arial" charset="0"/>
                <a:cs typeface="Arial" charset="0"/>
              </a:rPr>
            </a:br>
            <a:r>
              <a:rPr lang="en-US" sz="1100" b="1">
                <a:solidFill>
                  <a:schemeClr val="accent4">
                    <a:lumMod val="75000"/>
                  </a:schemeClr>
                </a:solidFill>
                <a:latin typeface="Arial" charset="0"/>
                <a:ea typeface="Arial" charset="0"/>
                <a:cs typeface="Arial" charset="0"/>
              </a:rPr>
              <a:t>Approval </a:t>
            </a:r>
            <a:br>
              <a:rPr lang="en-US" sz="1100" b="1">
                <a:solidFill>
                  <a:schemeClr val="accent4">
                    <a:lumMod val="75000"/>
                  </a:schemeClr>
                </a:solidFill>
                <a:latin typeface="Arial" charset="0"/>
                <a:ea typeface="Arial" charset="0"/>
                <a:cs typeface="Arial" charset="0"/>
              </a:rPr>
            </a:br>
            <a:r>
              <a:rPr lang="en-US" sz="1100" b="1">
                <a:solidFill>
                  <a:schemeClr val="accent4">
                    <a:lumMod val="75000"/>
                  </a:schemeClr>
                </a:solidFill>
                <a:latin typeface="Arial" charset="0"/>
                <a:ea typeface="Arial" charset="0"/>
                <a:cs typeface="Arial" charset="0"/>
              </a:rPr>
              <a:t>Solution</a:t>
            </a:r>
          </a:p>
        </p:txBody>
      </p:sp>
      <p:pic>
        <p:nvPicPr>
          <p:cNvPr id="30" name="Bild 10">
            <a:extLst>
              <a:ext uri="{FF2B5EF4-FFF2-40B4-BE49-F238E27FC236}">
                <a16:creationId xmlns:a16="http://schemas.microsoft.com/office/drawing/2014/main" id="{29ABF72D-7F38-4260-B85F-C80FE1DE94D4}"/>
              </a:ext>
            </a:extLst>
          </p:cNvPr>
          <p:cNvPicPr>
            <a:picLocks noChangeAspect="1"/>
          </p:cNvPicPr>
          <p:nvPr/>
        </p:nvPicPr>
        <p:blipFill rotWithShape="1">
          <a:blip r:embed="rId6">
            <a:duotone>
              <a:prstClr val="black"/>
              <a:schemeClr val="accent4">
                <a:tint val="45000"/>
                <a:satMod val="400000"/>
              </a:schemeClr>
            </a:duotone>
            <a:extLst>
              <a:ext uri="{28A0092B-C50C-407E-A947-70E740481C1C}">
                <a14:useLocalDpi xmlns:a14="http://schemas.microsoft.com/office/drawing/2010/main" val="0"/>
              </a:ext>
            </a:extLst>
          </a:blip>
          <a:srcRect t="-6777" b="-6777"/>
          <a:stretch/>
        </p:blipFill>
        <p:spPr>
          <a:xfrm>
            <a:off x="4997541" y="3865972"/>
            <a:ext cx="437536" cy="496843"/>
          </a:xfrm>
          <a:prstGeom prst="rect">
            <a:avLst/>
          </a:prstGeom>
          <a:solidFill>
            <a:schemeClr val="bg1"/>
          </a:solidFill>
        </p:spPr>
      </p:pic>
      <p:pic>
        <p:nvPicPr>
          <p:cNvPr id="31" name="Bild 37">
            <a:extLst>
              <a:ext uri="{FF2B5EF4-FFF2-40B4-BE49-F238E27FC236}">
                <a16:creationId xmlns:a16="http://schemas.microsoft.com/office/drawing/2014/main" id="{BBA5CAFF-FDE8-4DEB-8A54-CCF300C8402B}"/>
              </a:ext>
            </a:extLst>
          </p:cNvPr>
          <p:cNvPicPr>
            <a:picLocks noChangeAspect="1"/>
          </p:cNvPicPr>
          <p:nvPr/>
        </p:nvPicPr>
        <p:blipFill>
          <a:blip r:embed="rId7">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4096007" y="3847151"/>
            <a:ext cx="426278" cy="426278"/>
          </a:xfrm>
          <a:prstGeom prst="rect">
            <a:avLst/>
          </a:prstGeom>
        </p:spPr>
      </p:pic>
      <p:sp>
        <p:nvSpPr>
          <p:cNvPr id="32" name="Abgerundetes Rechteck 30">
            <a:extLst>
              <a:ext uri="{FF2B5EF4-FFF2-40B4-BE49-F238E27FC236}">
                <a16:creationId xmlns:a16="http://schemas.microsoft.com/office/drawing/2014/main" id="{EF7F9BFD-543D-4FE2-B03F-EF2CED2F2D0A}"/>
              </a:ext>
            </a:extLst>
          </p:cNvPr>
          <p:cNvSpPr/>
          <p:nvPr/>
        </p:nvSpPr>
        <p:spPr>
          <a:xfrm>
            <a:off x="3673945" y="5746598"/>
            <a:ext cx="1178958" cy="306719"/>
          </a:xfrm>
          <a:prstGeom prst="roundRect">
            <a:avLst>
              <a:gd name="adj" fmla="val 4078"/>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100" b="1" dirty="0">
                <a:solidFill>
                  <a:srgbClr val="074D92"/>
                </a:solidFill>
                <a:latin typeface="Arial" charset="0"/>
                <a:cs typeface="Arial" charset="0"/>
              </a:rPr>
              <a:t>Workflow</a:t>
            </a:r>
            <a:br>
              <a:rPr lang="en-US" sz="1100" b="1" dirty="0">
                <a:solidFill>
                  <a:srgbClr val="074D92"/>
                </a:solidFill>
                <a:latin typeface="Arial" charset="0"/>
                <a:cs typeface="Arial" charset="0"/>
              </a:rPr>
            </a:br>
            <a:r>
              <a:rPr lang="en-US" sz="1100" b="1" dirty="0">
                <a:solidFill>
                  <a:srgbClr val="074D92"/>
                </a:solidFill>
                <a:latin typeface="Arial" charset="0"/>
                <a:cs typeface="Arial" charset="0"/>
              </a:rPr>
              <a:t>Management</a:t>
            </a:r>
          </a:p>
        </p:txBody>
      </p:sp>
      <p:sp>
        <p:nvSpPr>
          <p:cNvPr id="34" name="Rechteck 41">
            <a:extLst>
              <a:ext uri="{FF2B5EF4-FFF2-40B4-BE49-F238E27FC236}">
                <a16:creationId xmlns:a16="http://schemas.microsoft.com/office/drawing/2014/main" id="{8F56A918-6A6C-4814-B13F-B51ED29DA832}"/>
              </a:ext>
            </a:extLst>
          </p:cNvPr>
          <p:cNvSpPr/>
          <p:nvPr/>
        </p:nvSpPr>
        <p:spPr>
          <a:xfrm>
            <a:off x="4788363" y="5746598"/>
            <a:ext cx="855892" cy="338554"/>
          </a:xfrm>
          <a:prstGeom prst="rect">
            <a:avLst/>
          </a:prstGeom>
        </p:spPr>
        <p:txBody>
          <a:bodyPr wrap="square" lIns="0" tIns="0" rIns="0" bIns="0">
            <a:spAutoFit/>
          </a:bodyPr>
          <a:lstStyle/>
          <a:p>
            <a:pPr algn="ctr"/>
            <a:r>
              <a:rPr lang="en-US" sz="1100" b="1" dirty="0">
                <a:solidFill>
                  <a:srgbClr val="074D92"/>
                </a:solidFill>
                <a:latin typeface="Arial" charset="0"/>
                <a:cs typeface="Arial" charset="0"/>
              </a:rPr>
              <a:t>Business Rules</a:t>
            </a:r>
          </a:p>
        </p:txBody>
      </p:sp>
      <p:sp>
        <p:nvSpPr>
          <p:cNvPr id="37" name="Abgerundetes Rechteck 30">
            <a:extLst>
              <a:ext uri="{FF2B5EF4-FFF2-40B4-BE49-F238E27FC236}">
                <a16:creationId xmlns:a16="http://schemas.microsoft.com/office/drawing/2014/main" id="{148D6367-7B3F-4EEE-A0C7-9DF14EE82875}"/>
              </a:ext>
            </a:extLst>
          </p:cNvPr>
          <p:cNvSpPr/>
          <p:nvPr/>
        </p:nvSpPr>
        <p:spPr>
          <a:xfrm>
            <a:off x="6287967" y="5746598"/>
            <a:ext cx="1052790" cy="306719"/>
          </a:xfrm>
          <a:prstGeom prst="roundRect">
            <a:avLst>
              <a:gd name="adj" fmla="val 4078"/>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100" b="1" dirty="0">
                <a:solidFill>
                  <a:srgbClr val="074D92"/>
                </a:solidFill>
                <a:latin typeface="Arial" charset="0"/>
                <a:cs typeface="Arial" charset="0"/>
              </a:rPr>
              <a:t>SAP HANA Cloud</a:t>
            </a:r>
          </a:p>
        </p:txBody>
      </p:sp>
      <p:sp>
        <p:nvSpPr>
          <p:cNvPr id="38" name="Rechteck 32">
            <a:extLst>
              <a:ext uri="{FF2B5EF4-FFF2-40B4-BE49-F238E27FC236}">
                <a16:creationId xmlns:a16="http://schemas.microsoft.com/office/drawing/2014/main" id="{B2470CE3-BC3C-4E80-B5B1-34A7A7808D24}"/>
              </a:ext>
            </a:extLst>
          </p:cNvPr>
          <p:cNvSpPr/>
          <p:nvPr/>
        </p:nvSpPr>
        <p:spPr>
          <a:xfrm>
            <a:off x="5047191" y="4378606"/>
            <a:ext cx="338234" cy="323165"/>
          </a:xfrm>
          <a:prstGeom prst="rect">
            <a:avLst/>
          </a:prstGeom>
        </p:spPr>
        <p:txBody>
          <a:bodyPr wrap="none" lIns="0" tIns="0" rIns="0" bIns="0">
            <a:spAutoFit/>
          </a:bodyPr>
          <a:lstStyle/>
          <a:p>
            <a:pPr algn="ctr"/>
            <a:r>
              <a:rPr lang="en-US" sz="1050" b="1" dirty="0">
                <a:solidFill>
                  <a:schemeClr val="accent4">
                    <a:lumMod val="75000"/>
                  </a:schemeClr>
                </a:solidFill>
                <a:latin typeface="Arial" charset="0"/>
                <a:ea typeface="Arial" charset="0"/>
                <a:cs typeface="Arial" charset="0"/>
              </a:rPr>
              <a:t>Java </a:t>
            </a:r>
            <a:br>
              <a:rPr lang="en-US" sz="1050" b="1" dirty="0">
                <a:solidFill>
                  <a:schemeClr val="accent4">
                    <a:lumMod val="75000"/>
                  </a:schemeClr>
                </a:solidFill>
                <a:latin typeface="Arial" charset="0"/>
                <a:ea typeface="Arial" charset="0"/>
                <a:cs typeface="Arial" charset="0"/>
              </a:rPr>
            </a:br>
            <a:r>
              <a:rPr lang="en-US" sz="1050" b="1" dirty="0">
                <a:solidFill>
                  <a:schemeClr val="accent4">
                    <a:lumMod val="75000"/>
                  </a:schemeClr>
                </a:solidFill>
                <a:latin typeface="Arial" charset="0"/>
                <a:ea typeface="Arial" charset="0"/>
                <a:cs typeface="Arial" charset="0"/>
              </a:rPr>
              <a:t>App</a:t>
            </a:r>
          </a:p>
        </p:txBody>
      </p:sp>
      <p:cxnSp>
        <p:nvCxnSpPr>
          <p:cNvPr id="39" name="Gewinkelte Verbindung 42">
            <a:extLst>
              <a:ext uri="{FF2B5EF4-FFF2-40B4-BE49-F238E27FC236}">
                <a16:creationId xmlns:a16="http://schemas.microsoft.com/office/drawing/2014/main" id="{0507052F-0F97-43E7-A8C1-DAEB044A6AFA}"/>
              </a:ext>
            </a:extLst>
          </p:cNvPr>
          <p:cNvCxnSpPr>
            <a:cxnSpLocks/>
          </p:cNvCxnSpPr>
          <p:nvPr/>
        </p:nvCxnSpPr>
        <p:spPr>
          <a:xfrm flipH="1">
            <a:off x="5473969" y="4100520"/>
            <a:ext cx="1019409" cy="0"/>
          </a:xfrm>
          <a:prstGeom prst="straightConnector1">
            <a:avLst/>
          </a:prstGeom>
          <a:ln w="19050" cap="rnd" cmpd="sng">
            <a:solidFill>
              <a:schemeClr val="tx1">
                <a:lumMod val="65000"/>
                <a:lumOff val="35000"/>
              </a:schemeClr>
            </a:solidFill>
            <a:prstDash val="sysDash"/>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0" name="Gewinkelte Verbindung 42">
            <a:extLst>
              <a:ext uri="{FF2B5EF4-FFF2-40B4-BE49-F238E27FC236}">
                <a16:creationId xmlns:a16="http://schemas.microsoft.com/office/drawing/2014/main" id="{98E3A31D-AF03-47A4-8066-B7BE28B82284}"/>
              </a:ext>
            </a:extLst>
          </p:cNvPr>
          <p:cNvCxnSpPr>
            <a:cxnSpLocks/>
            <a:stCxn id="30" idx="1"/>
          </p:cNvCxnSpPr>
          <p:nvPr/>
        </p:nvCxnSpPr>
        <p:spPr>
          <a:xfrm flipH="1">
            <a:off x="4548758" y="4114394"/>
            <a:ext cx="448783" cy="1177"/>
          </a:xfrm>
          <a:prstGeom prst="straightConnector1">
            <a:avLst/>
          </a:prstGeom>
          <a:ln w="19050" cap="rnd" cmpd="sng">
            <a:solidFill>
              <a:schemeClr val="tx1">
                <a:lumMod val="65000"/>
                <a:lumOff val="35000"/>
              </a:schemeClr>
            </a:solidFill>
            <a:prstDash val="sysDash"/>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1" name="Elbow Connector 83">
            <a:extLst>
              <a:ext uri="{FF2B5EF4-FFF2-40B4-BE49-F238E27FC236}">
                <a16:creationId xmlns:a16="http://schemas.microsoft.com/office/drawing/2014/main" id="{EC154BF5-1BAB-4570-9700-47272CD479F0}"/>
              </a:ext>
            </a:extLst>
          </p:cNvPr>
          <p:cNvCxnSpPr>
            <a:cxnSpLocks/>
          </p:cNvCxnSpPr>
          <p:nvPr/>
        </p:nvCxnSpPr>
        <p:spPr>
          <a:xfrm rot="10800000">
            <a:off x="5356671" y="4691988"/>
            <a:ext cx="1141535" cy="770534"/>
          </a:xfrm>
          <a:prstGeom prst="bentConnector3">
            <a:avLst>
              <a:gd name="adj1" fmla="val 81574"/>
            </a:avLst>
          </a:prstGeom>
          <a:ln w="19050" cap="rnd" cmpd="sng">
            <a:solidFill>
              <a:schemeClr val="tx1">
                <a:lumMod val="65000"/>
                <a:lumOff val="35000"/>
              </a:schemeClr>
            </a:solidFill>
            <a:prstDash val="sysDash"/>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Elbow Connector 83">
            <a:extLst>
              <a:ext uri="{FF2B5EF4-FFF2-40B4-BE49-F238E27FC236}">
                <a16:creationId xmlns:a16="http://schemas.microsoft.com/office/drawing/2014/main" id="{02F23B8B-B160-415A-8691-8B41ED781D22}"/>
              </a:ext>
            </a:extLst>
          </p:cNvPr>
          <p:cNvCxnSpPr>
            <a:cxnSpLocks/>
          </p:cNvCxnSpPr>
          <p:nvPr/>
        </p:nvCxnSpPr>
        <p:spPr>
          <a:xfrm rot="5400000" flipH="1" flipV="1">
            <a:off x="4449281" y="4478347"/>
            <a:ext cx="477387" cy="906271"/>
          </a:xfrm>
          <a:prstGeom prst="bentConnector3">
            <a:avLst>
              <a:gd name="adj1" fmla="val 24404"/>
            </a:avLst>
          </a:prstGeom>
          <a:ln w="19050" cap="rnd" cmpd="sng">
            <a:solidFill>
              <a:schemeClr val="tx1">
                <a:lumMod val="65000"/>
                <a:lumOff val="35000"/>
              </a:schemeClr>
            </a:solidFill>
            <a:prstDash val="sysDash"/>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3" name="Gewinkelte Verbindung 42">
            <a:extLst>
              <a:ext uri="{FF2B5EF4-FFF2-40B4-BE49-F238E27FC236}">
                <a16:creationId xmlns:a16="http://schemas.microsoft.com/office/drawing/2014/main" id="{76CED4AB-B9C5-4B76-BB68-6DBBAF06310B}"/>
              </a:ext>
            </a:extLst>
          </p:cNvPr>
          <p:cNvCxnSpPr>
            <a:cxnSpLocks/>
            <a:endCxn id="38" idx="2"/>
          </p:cNvCxnSpPr>
          <p:nvPr/>
        </p:nvCxnSpPr>
        <p:spPr>
          <a:xfrm flipH="1" flipV="1">
            <a:off x="5216308" y="4701771"/>
            <a:ext cx="2" cy="468406"/>
          </a:xfrm>
          <a:prstGeom prst="straightConnector1">
            <a:avLst/>
          </a:prstGeom>
          <a:ln w="19050" cap="rnd" cmpd="sng">
            <a:solidFill>
              <a:schemeClr val="tx1">
                <a:lumMod val="65000"/>
                <a:lumOff val="35000"/>
              </a:schemeClr>
            </a:solidFill>
            <a:prstDash val="sysDash"/>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4" name="Elbow Connector 83">
            <a:extLst>
              <a:ext uri="{FF2B5EF4-FFF2-40B4-BE49-F238E27FC236}">
                <a16:creationId xmlns:a16="http://schemas.microsoft.com/office/drawing/2014/main" id="{D6707513-05A7-4D3D-BF32-D3352773035B}"/>
              </a:ext>
            </a:extLst>
          </p:cNvPr>
          <p:cNvCxnSpPr>
            <a:cxnSpLocks/>
            <a:stCxn id="98" idx="0"/>
            <a:endCxn id="94" idx="2"/>
          </p:cNvCxnSpPr>
          <p:nvPr/>
        </p:nvCxnSpPr>
        <p:spPr>
          <a:xfrm flipV="1">
            <a:off x="6781378" y="4397696"/>
            <a:ext cx="0" cy="765964"/>
          </a:xfrm>
          <a:prstGeom prst="straightConnector1">
            <a:avLst/>
          </a:prstGeom>
          <a:ln w="19050" cap="rnd" cmpd="sng">
            <a:solidFill>
              <a:schemeClr val="tx1">
                <a:lumMod val="65000"/>
                <a:lumOff val="35000"/>
              </a:schemeClr>
            </a:solidFill>
            <a:prstDash val="sysDash"/>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5" name="Rechteck 9">
            <a:extLst>
              <a:ext uri="{FF2B5EF4-FFF2-40B4-BE49-F238E27FC236}">
                <a16:creationId xmlns:a16="http://schemas.microsoft.com/office/drawing/2014/main" id="{3C17135A-2059-4C68-A15A-82D244F9501D}"/>
              </a:ext>
            </a:extLst>
          </p:cNvPr>
          <p:cNvSpPr/>
          <p:nvPr/>
        </p:nvSpPr>
        <p:spPr>
          <a:xfrm>
            <a:off x="3889695" y="1726250"/>
            <a:ext cx="3358153" cy="1140788"/>
          </a:xfrm>
          <a:prstGeom prst="rect">
            <a:avLst/>
          </a:prstGeom>
          <a:noFill/>
          <a:ln w="19050" cap="rnd">
            <a:solidFill>
              <a:srgbClr val="074D92"/>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lstStyle/>
          <a:p>
            <a:r>
              <a:rPr lang="en-US" sz="1100" b="1" kern="0" dirty="0">
                <a:solidFill>
                  <a:schemeClr val="tx1">
                    <a:lumMod val="65000"/>
                    <a:lumOff val="35000"/>
                  </a:schemeClr>
                </a:solidFill>
                <a:latin typeface="+mj-lt"/>
              </a:rPr>
              <a:t>Request &amp; Status Application</a:t>
            </a:r>
          </a:p>
          <a:p>
            <a:endParaRPr lang="en-US" sz="1100" b="1" kern="0" dirty="0">
              <a:solidFill>
                <a:schemeClr val="tx1">
                  <a:lumMod val="65000"/>
                  <a:lumOff val="35000"/>
                </a:schemeClr>
              </a:solidFill>
              <a:latin typeface="+mj-lt"/>
            </a:endParaRPr>
          </a:p>
        </p:txBody>
      </p:sp>
      <p:sp>
        <p:nvSpPr>
          <p:cNvPr id="46" name="Rechteck 32">
            <a:extLst>
              <a:ext uri="{FF2B5EF4-FFF2-40B4-BE49-F238E27FC236}">
                <a16:creationId xmlns:a16="http://schemas.microsoft.com/office/drawing/2014/main" id="{5B70550B-EFA9-4EE0-AE15-E62A562CF57F}"/>
              </a:ext>
            </a:extLst>
          </p:cNvPr>
          <p:cNvSpPr/>
          <p:nvPr/>
        </p:nvSpPr>
        <p:spPr>
          <a:xfrm>
            <a:off x="4047056" y="2474940"/>
            <a:ext cx="524182" cy="323165"/>
          </a:xfrm>
          <a:prstGeom prst="rect">
            <a:avLst/>
          </a:prstGeom>
        </p:spPr>
        <p:txBody>
          <a:bodyPr wrap="none" lIns="0" tIns="0" rIns="0" bIns="0">
            <a:spAutoFit/>
          </a:bodyPr>
          <a:lstStyle/>
          <a:p>
            <a:pPr algn="ctr"/>
            <a:r>
              <a:rPr lang="en-US" sz="1050" b="1" dirty="0">
                <a:solidFill>
                  <a:schemeClr val="accent4">
                    <a:lumMod val="75000"/>
                  </a:schemeClr>
                </a:solidFill>
                <a:latin typeface="Arial" charset="0"/>
                <a:cs typeface="Arial" charset="0"/>
              </a:rPr>
              <a:t>SAPUI5 </a:t>
            </a:r>
            <a:br>
              <a:rPr lang="en-US" sz="1050" b="1" dirty="0">
                <a:solidFill>
                  <a:schemeClr val="accent4">
                    <a:lumMod val="75000"/>
                  </a:schemeClr>
                </a:solidFill>
                <a:latin typeface="Arial" charset="0"/>
                <a:cs typeface="Arial" charset="0"/>
              </a:rPr>
            </a:br>
            <a:r>
              <a:rPr lang="en-US" sz="1050" b="1" dirty="0">
                <a:solidFill>
                  <a:schemeClr val="accent4">
                    <a:lumMod val="75000"/>
                  </a:schemeClr>
                </a:solidFill>
                <a:latin typeface="Arial" charset="0"/>
                <a:cs typeface="Arial" charset="0"/>
              </a:rPr>
              <a:t>App</a:t>
            </a:r>
          </a:p>
        </p:txBody>
      </p:sp>
      <p:pic>
        <p:nvPicPr>
          <p:cNvPr id="47" name="Bild 10">
            <a:extLst>
              <a:ext uri="{FF2B5EF4-FFF2-40B4-BE49-F238E27FC236}">
                <a16:creationId xmlns:a16="http://schemas.microsoft.com/office/drawing/2014/main" id="{D7B694B0-4284-45C6-895B-1DAC214E17FF}"/>
              </a:ext>
            </a:extLst>
          </p:cNvPr>
          <p:cNvPicPr>
            <a:picLocks noChangeAspect="1"/>
          </p:cNvPicPr>
          <p:nvPr/>
        </p:nvPicPr>
        <p:blipFill rotWithShape="1">
          <a:blip r:embed="rId6">
            <a:duotone>
              <a:prstClr val="black"/>
              <a:schemeClr val="accent4">
                <a:tint val="45000"/>
                <a:satMod val="400000"/>
              </a:schemeClr>
            </a:duotone>
            <a:extLst>
              <a:ext uri="{28A0092B-C50C-407E-A947-70E740481C1C}">
                <a14:useLocalDpi xmlns:a14="http://schemas.microsoft.com/office/drawing/2010/main" val="0"/>
              </a:ext>
            </a:extLst>
          </a:blip>
          <a:srcRect t="-6777" b="-6777"/>
          <a:stretch/>
        </p:blipFill>
        <p:spPr>
          <a:xfrm>
            <a:off x="4997541" y="1966067"/>
            <a:ext cx="437536" cy="496843"/>
          </a:xfrm>
          <a:prstGeom prst="rect">
            <a:avLst/>
          </a:prstGeom>
          <a:solidFill>
            <a:schemeClr val="bg1"/>
          </a:solidFill>
        </p:spPr>
      </p:pic>
      <p:pic>
        <p:nvPicPr>
          <p:cNvPr id="48" name="Bild 37">
            <a:extLst>
              <a:ext uri="{FF2B5EF4-FFF2-40B4-BE49-F238E27FC236}">
                <a16:creationId xmlns:a16="http://schemas.microsoft.com/office/drawing/2014/main" id="{5CE33709-D850-4325-ABEC-00C805CD7493}"/>
              </a:ext>
            </a:extLst>
          </p:cNvPr>
          <p:cNvPicPr>
            <a:picLocks noChangeAspect="1"/>
          </p:cNvPicPr>
          <p:nvPr/>
        </p:nvPicPr>
        <p:blipFill>
          <a:blip r:embed="rId7">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4096007" y="1979531"/>
            <a:ext cx="426278" cy="426278"/>
          </a:xfrm>
          <a:prstGeom prst="rect">
            <a:avLst/>
          </a:prstGeom>
        </p:spPr>
      </p:pic>
      <p:sp>
        <p:nvSpPr>
          <p:cNvPr id="49" name="Rechteck 32">
            <a:extLst>
              <a:ext uri="{FF2B5EF4-FFF2-40B4-BE49-F238E27FC236}">
                <a16:creationId xmlns:a16="http://schemas.microsoft.com/office/drawing/2014/main" id="{63BCD1F5-3FFF-4FB8-9FB5-ADA0992AA654}"/>
              </a:ext>
            </a:extLst>
          </p:cNvPr>
          <p:cNvSpPr/>
          <p:nvPr/>
        </p:nvSpPr>
        <p:spPr>
          <a:xfrm>
            <a:off x="5047191" y="2474940"/>
            <a:ext cx="338234" cy="323165"/>
          </a:xfrm>
          <a:prstGeom prst="rect">
            <a:avLst/>
          </a:prstGeom>
        </p:spPr>
        <p:txBody>
          <a:bodyPr wrap="none" lIns="0" tIns="0" rIns="0" bIns="0">
            <a:spAutoFit/>
          </a:bodyPr>
          <a:lstStyle/>
          <a:p>
            <a:pPr algn="ctr"/>
            <a:r>
              <a:rPr lang="en-US" sz="1050" b="1">
                <a:solidFill>
                  <a:schemeClr val="accent4">
                    <a:lumMod val="75000"/>
                  </a:schemeClr>
                </a:solidFill>
                <a:latin typeface="Arial" charset="0"/>
                <a:ea typeface="Arial" charset="0"/>
                <a:cs typeface="Arial" charset="0"/>
              </a:rPr>
              <a:t>Java </a:t>
            </a:r>
            <a:br>
              <a:rPr lang="en-US" sz="1050" b="1">
                <a:solidFill>
                  <a:schemeClr val="accent4">
                    <a:lumMod val="75000"/>
                  </a:schemeClr>
                </a:solidFill>
                <a:latin typeface="Arial" charset="0"/>
                <a:ea typeface="Arial" charset="0"/>
                <a:cs typeface="Arial" charset="0"/>
              </a:rPr>
            </a:br>
            <a:r>
              <a:rPr lang="en-US" sz="1050" b="1">
                <a:solidFill>
                  <a:schemeClr val="accent4">
                    <a:lumMod val="75000"/>
                  </a:schemeClr>
                </a:solidFill>
                <a:latin typeface="Arial" charset="0"/>
                <a:ea typeface="Arial" charset="0"/>
                <a:cs typeface="Arial" charset="0"/>
              </a:rPr>
              <a:t>App</a:t>
            </a:r>
          </a:p>
        </p:txBody>
      </p:sp>
      <p:cxnSp>
        <p:nvCxnSpPr>
          <p:cNvPr id="50" name="Elbow Connector 83">
            <a:extLst>
              <a:ext uri="{FF2B5EF4-FFF2-40B4-BE49-F238E27FC236}">
                <a16:creationId xmlns:a16="http://schemas.microsoft.com/office/drawing/2014/main" id="{B72A458D-394F-404B-A064-8976356D7F45}"/>
              </a:ext>
            </a:extLst>
          </p:cNvPr>
          <p:cNvCxnSpPr>
            <a:cxnSpLocks/>
            <a:stCxn id="128" idx="1"/>
            <a:endCxn id="20" idx="2"/>
          </p:cNvCxnSpPr>
          <p:nvPr/>
        </p:nvCxnSpPr>
        <p:spPr>
          <a:xfrm rot="10800000" flipV="1">
            <a:off x="2270380" y="5803246"/>
            <a:ext cx="7143140" cy="264850"/>
          </a:xfrm>
          <a:prstGeom prst="bentConnector4">
            <a:avLst>
              <a:gd name="adj1" fmla="val 20156"/>
              <a:gd name="adj2" fmla="val 159460"/>
            </a:avLst>
          </a:prstGeom>
          <a:ln w="19050" cap="rnd" cmpd="sng">
            <a:solidFill>
              <a:schemeClr val="tx1">
                <a:lumMod val="65000"/>
                <a:lumOff val="35000"/>
              </a:schemeClr>
            </a:solidFill>
            <a:prstDash val="sysDash"/>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1" name="Gewinkelte Verbindung 42">
            <a:extLst>
              <a:ext uri="{FF2B5EF4-FFF2-40B4-BE49-F238E27FC236}">
                <a16:creationId xmlns:a16="http://schemas.microsoft.com/office/drawing/2014/main" id="{65958C04-83A2-4E7E-9468-693C19D2E278}"/>
              </a:ext>
            </a:extLst>
          </p:cNvPr>
          <p:cNvCxnSpPr>
            <a:cxnSpLocks/>
          </p:cNvCxnSpPr>
          <p:nvPr/>
        </p:nvCxnSpPr>
        <p:spPr>
          <a:xfrm flipH="1" flipV="1">
            <a:off x="4521513" y="2214488"/>
            <a:ext cx="433051" cy="0"/>
          </a:xfrm>
          <a:prstGeom prst="straightConnector1">
            <a:avLst/>
          </a:prstGeom>
          <a:ln w="19050" cap="rnd" cmpd="sng">
            <a:solidFill>
              <a:schemeClr val="tx1">
                <a:lumMod val="65000"/>
                <a:lumOff val="35000"/>
              </a:schemeClr>
            </a:solidFill>
            <a:prstDash val="sysDash"/>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2" name="Elbow Connector 83">
            <a:extLst>
              <a:ext uri="{FF2B5EF4-FFF2-40B4-BE49-F238E27FC236}">
                <a16:creationId xmlns:a16="http://schemas.microsoft.com/office/drawing/2014/main" id="{38EED88E-551D-4F77-A8C4-C3DC826D887B}"/>
              </a:ext>
            </a:extLst>
          </p:cNvPr>
          <p:cNvCxnSpPr>
            <a:cxnSpLocks/>
            <a:endCxn id="47" idx="3"/>
          </p:cNvCxnSpPr>
          <p:nvPr/>
        </p:nvCxnSpPr>
        <p:spPr>
          <a:xfrm flipH="1" flipV="1">
            <a:off x="5435077" y="2214489"/>
            <a:ext cx="1647819" cy="3248033"/>
          </a:xfrm>
          <a:prstGeom prst="bentConnector3">
            <a:avLst>
              <a:gd name="adj1" fmla="val -21272"/>
            </a:avLst>
          </a:prstGeom>
          <a:ln w="19050" cap="rnd" cmpd="sng">
            <a:solidFill>
              <a:schemeClr val="tx1">
                <a:lumMod val="65000"/>
                <a:lumOff val="35000"/>
              </a:schemeClr>
            </a:solidFill>
            <a:prstDash val="sysDash"/>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3" name="Gewinkelte Verbindung 42">
            <a:extLst>
              <a:ext uri="{FF2B5EF4-FFF2-40B4-BE49-F238E27FC236}">
                <a16:creationId xmlns:a16="http://schemas.microsoft.com/office/drawing/2014/main" id="{47F72A21-12F6-4255-B60E-6D19F7F8724D}"/>
              </a:ext>
            </a:extLst>
          </p:cNvPr>
          <p:cNvCxnSpPr>
            <a:cxnSpLocks/>
            <a:stCxn id="27" idx="0"/>
            <a:endCxn id="58" idx="1"/>
          </p:cNvCxnSpPr>
          <p:nvPr/>
        </p:nvCxnSpPr>
        <p:spPr>
          <a:xfrm rot="5400000" flipH="1" flipV="1">
            <a:off x="2009847" y="3122320"/>
            <a:ext cx="206498" cy="2020178"/>
          </a:xfrm>
          <a:prstGeom prst="bentConnector2">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4" name="Gewinkelte Verbindung 42">
            <a:extLst>
              <a:ext uri="{FF2B5EF4-FFF2-40B4-BE49-F238E27FC236}">
                <a16:creationId xmlns:a16="http://schemas.microsoft.com/office/drawing/2014/main" id="{EEF8802A-37AD-4094-8DD9-04055438024F}"/>
              </a:ext>
            </a:extLst>
          </p:cNvPr>
          <p:cNvCxnSpPr>
            <a:cxnSpLocks/>
            <a:stCxn id="30" idx="0"/>
          </p:cNvCxnSpPr>
          <p:nvPr/>
        </p:nvCxnSpPr>
        <p:spPr>
          <a:xfrm rot="16200000" flipH="1">
            <a:off x="6981280" y="2100999"/>
            <a:ext cx="507059" cy="4037004"/>
          </a:xfrm>
          <a:prstGeom prst="bentConnector4">
            <a:avLst>
              <a:gd name="adj1" fmla="val -16726"/>
              <a:gd name="adj2" fmla="val 66972"/>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5" name="Gewinkelte Verbindung 42">
            <a:extLst>
              <a:ext uri="{FF2B5EF4-FFF2-40B4-BE49-F238E27FC236}">
                <a16:creationId xmlns:a16="http://schemas.microsoft.com/office/drawing/2014/main" id="{19873F95-3EE0-4AC2-AA08-6DA1BDA61558}"/>
              </a:ext>
            </a:extLst>
          </p:cNvPr>
          <p:cNvCxnSpPr>
            <a:cxnSpLocks/>
            <a:stCxn id="26" idx="2"/>
            <a:endCxn id="58" idx="1"/>
          </p:cNvCxnSpPr>
          <p:nvPr/>
        </p:nvCxnSpPr>
        <p:spPr>
          <a:xfrm rot="16200000" flipH="1">
            <a:off x="2040274" y="2946248"/>
            <a:ext cx="145645" cy="2020178"/>
          </a:xfrm>
          <a:prstGeom prst="bentConnector2">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6" name="Abgerundetes Rechteck 24">
            <a:extLst>
              <a:ext uri="{FF2B5EF4-FFF2-40B4-BE49-F238E27FC236}">
                <a16:creationId xmlns:a16="http://schemas.microsoft.com/office/drawing/2014/main" id="{30A2B0B1-E5E8-46F2-8828-25AF8B5CB8F9}"/>
              </a:ext>
            </a:extLst>
          </p:cNvPr>
          <p:cNvSpPr/>
          <p:nvPr/>
        </p:nvSpPr>
        <p:spPr>
          <a:xfrm>
            <a:off x="2077108" y="3957121"/>
            <a:ext cx="511049" cy="149096"/>
          </a:xfrm>
          <a:prstGeom prst="roundRect">
            <a:avLst>
              <a:gd name="adj" fmla="val 5000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100">
                <a:solidFill>
                  <a:schemeClr val="bg1"/>
                </a:solidFill>
              </a:rPr>
              <a:t>HTTP </a:t>
            </a:r>
          </a:p>
        </p:txBody>
      </p:sp>
      <p:sp>
        <p:nvSpPr>
          <p:cNvPr id="57" name="Abgerundetes Rechteck 24">
            <a:extLst>
              <a:ext uri="{FF2B5EF4-FFF2-40B4-BE49-F238E27FC236}">
                <a16:creationId xmlns:a16="http://schemas.microsoft.com/office/drawing/2014/main" id="{80EB47A0-677C-4B11-B7C5-623D870F10F6}"/>
              </a:ext>
            </a:extLst>
          </p:cNvPr>
          <p:cNvSpPr/>
          <p:nvPr/>
        </p:nvSpPr>
        <p:spPr>
          <a:xfrm>
            <a:off x="8002616" y="4296015"/>
            <a:ext cx="1026711" cy="148278"/>
          </a:xfrm>
          <a:prstGeom prst="roundRect">
            <a:avLst>
              <a:gd name="adj" fmla="val 5000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100" dirty="0">
                <a:latin typeface="Arial" panose="020B0604020202020204" pitchFamily="34" charset="0"/>
                <a:ea typeface="BentonSans Book " charset="0"/>
                <a:cs typeface="Arial" panose="020B0604020202020204" pitchFamily="34" charset="0"/>
              </a:rPr>
              <a:t>Secure tunnel</a:t>
            </a:r>
          </a:p>
        </p:txBody>
      </p:sp>
      <p:pic>
        <p:nvPicPr>
          <p:cNvPr id="58" name="Picture 208">
            <a:extLst>
              <a:ext uri="{FF2B5EF4-FFF2-40B4-BE49-F238E27FC236}">
                <a16:creationId xmlns:a16="http://schemas.microsoft.com/office/drawing/2014/main" id="{00D55A61-5C56-4AF9-8835-B803CFF55953}"/>
              </a:ext>
            </a:extLst>
          </p:cNvPr>
          <p:cNvPicPr>
            <a:picLocks noChangeAspect="1"/>
          </p:cNvPicPr>
          <p:nvPr/>
        </p:nvPicPr>
        <p:blipFill>
          <a:blip r:embed="rId8"/>
          <a:stretch>
            <a:fillRect/>
          </a:stretch>
        </p:blipFill>
        <p:spPr>
          <a:xfrm>
            <a:off x="3123185" y="3740387"/>
            <a:ext cx="577545" cy="577545"/>
          </a:xfrm>
          <a:prstGeom prst="rect">
            <a:avLst/>
          </a:prstGeom>
        </p:spPr>
      </p:pic>
      <p:sp>
        <p:nvSpPr>
          <p:cNvPr id="59" name="Abgerundetes Rechteck 30">
            <a:extLst>
              <a:ext uri="{FF2B5EF4-FFF2-40B4-BE49-F238E27FC236}">
                <a16:creationId xmlns:a16="http://schemas.microsoft.com/office/drawing/2014/main" id="{C3196C4B-398F-43AC-B091-B2BCB8FBC70A}"/>
              </a:ext>
            </a:extLst>
          </p:cNvPr>
          <p:cNvSpPr/>
          <p:nvPr/>
        </p:nvSpPr>
        <p:spPr>
          <a:xfrm>
            <a:off x="2986932" y="4329083"/>
            <a:ext cx="836140" cy="306719"/>
          </a:xfrm>
          <a:prstGeom prst="roundRect">
            <a:avLst>
              <a:gd name="adj" fmla="val 4078"/>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100" b="1" dirty="0">
                <a:solidFill>
                  <a:srgbClr val="074D92"/>
                </a:solidFill>
                <a:latin typeface="Arial" charset="0"/>
                <a:cs typeface="Arial" charset="0"/>
              </a:rPr>
              <a:t>Launchpad</a:t>
            </a:r>
            <a:br>
              <a:rPr lang="en-US" sz="1100" b="1" dirty="0">
                <a:solidFill>
                  <a:srgbClr val="074D92"/>
                </a:solidFill>
                <a:latin typeface="Arial" charset="0"/>
                <a:cs typeface="Arial" charset="0"/>
              </a:rPr>
            </a:br>
            <a:r>
              <a:rPr lang="en-US" sz="1100" b="1" dirty="0">
                <a:solidFill>
                  <a:srgbClr val="074D92"/>
                </a:solidFill>
                <a:latin typeface="Arial" charset="0"/>
                <a:cs typeface="Arial" charset="0"/>
              </a:rPr>
              <a:t>Service*</a:t>
            </a:r>
          </a:p>
        </p:txBody>
      </p:sp>
      <p:cxnSp>
        <p:nvCxnSpPr>
          <p:cNvPr id="60" name="Gewinkelte Verbindung 42">
            <a:extLst>
              <a:ext uri="{FF2B5EF4-FFF2-40B4-BE49-F238E27FC236}">
                <a16:creationId xmlns:a16="http://schemas.microsoft.com/office/drawing/2014/main" id="{4DB1C729-280D-4144-8009-88A33EF6AD64}"/>
              </a:ext>
            </a:extLst>
          </p:cNvPr>
          <p:cNvCxnSpPr>
            <a:cxnSpLocks/>
            <a:stCxn id="58" idx="0"/>
            <a:endCxn id="48" idx="1"/>
          </p:cNvCxnSpPr>
          <p:nvPr/>
        </p:nvCxnSpPr>
        <p:spPr>
          <a:xfrm rot="5400000" flipH="1" flipV="1">
            <a:off x="2980124" y="2624505"/>
            <a:ext cx="1547717" cy="684049"/>
          </a:xfrm>
          <a:prstGeom prst="bentConnector2">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1" name="Straight Arrow Connector 222">
            <a:extLst>
              <a:ext uri="{FF2B5EF4-FFF2-40B4-BE49-F238E27FC236}">
                <a16:creationId xmlns:a16="http://schemas.microsoft.com/office/drawing/2014/main" id="{EBD92A7D-2267-4585-8DF3-6EBA93F7ACEB}"/>
              </a:ext>
            </a:extLst>
          </p:cNvPr>
          <p:cNvCxnSpPr>
            <a:cxnSpLocks/>
          </p:cNvCxnSpPr>
          <p:nvPr/>
        </p:nvCxnSpPr>
        <p:spPr>
          <a:xfrm>
            <a:off x="3673944" y="4044550"/>
            <a:ext cx="359473" cy="0"/>
          </a:xfrm>
          <a:prstGeom prst="straightConnector1">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2" name="Straight Arrow Connector 76">
            <a:extLst>
              <a:ext uri="{FF2B5EF4-FFF2-40B4-BE49-F238E27FC236}">
                <a16:creationId xmlns:a16="http://schemas.microsoft.com/office/drawing/2014/main" id="{01ADE323-7C9D-4C2F-8505-BC73BC658E32}"/>
              </a:ext>
            </a:extLst>
          </p:cNvPr>
          <p:cNvCxnSpPr>
            <a:cxnSpLocks/>
          </p:cNvCxnSpPr>
          <p:nvPr/>
        </p:nvCxnSpPr>
        <p:spPr>
          <a:xfrm>
            <a:off x="10131153" y="1704892"/>
            <a:ext cx="870250" cy="0"/>
          </a:xfrm>
          <a:prstGeom prst="straightConnector1">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3" name="Straight Arrow Connector 81">
            <a:extLst>
              <a:ext uri="{FF2B5EF4-FFF2-40B4-BE49-F238E27FC236}">
                <a16:creationId xmlns:a16="http://schemas.microsoft.com/office/drawing/2014/main" id="{2477B8B7-58F9-4F0C-83F2-D698D09AC837}"/>
              </a:ext>
            </a:extLst>
          </p:cNvPr>
          <p:cNvCxnSpPr>
            <a:cxnSpLocks/>
          </p:cNvCxnSpPr>
          <p:nvPr/>
        </p:nvCxnSpPr>
        <p:spPr>
          <a:xfrm flipH="1">
            <a:off x="10131153" y="2086810"/>
            <a:ext cx="870250" cy="0"/>
          </a:xfrm>
          <a:prstGeom prst="straightConnector1">
            <a:avLst/>
          </a:prstGeom>
          <a:ln w="19050" cap="rnd" cmpd="sng">
            <a:solidFill>
              <a:schemeClr val="tx1">
                <a:lumMod val="65000"/>
                <a:lumOff val="35000"/>
              </a:schemeClr>
            </a:solidFill>
            <a:prstDash val="sysDash"/>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4" name="Rectangle 88">
            <a:extLst>
              <a:ext uri="{FF2B5EF4-FFF2-40B4-BE49-F238E27FC236}">
                <a16:creationId xmlns:a16="http://schemas.microsoft.com/office/drawing/2014/main" id="{D3D9E9BB-0982-42E5-AA44-5BF0ACE791D7}"/>
              </a:ext>
            </a:extLst>
          </p:cNvPr>
          <p:cNvSpPr/>
          <p:nvPr/>
        </p:nvSpPr>
        <p:spPr>
          <a:xfrm>
            <a:off x="8564885" y="1287392"/>
            <a:ext cx="2789286" cy="1884344"/>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72000" tIns="72000" rIns="72000" bIns="72000" rtlCol="0" anchor="t">
            <a:spAutoFit/>
          </a:bodyPr>
          <a:lstStyle/>
          <a:p>
            <a:pPr>
              <a:spcBef>
                <a:spcPts val="600"/>
              </a:spcBef>
            </a:pPr>
            <a:r>
              <a:rPr lang="en-US" sz="1100" b="1" dirty="0">
                <a:solidFill>
                  <a:schemeClr val="tx1">
                    <a:lumMod val="65000"/>
                    <a:lumOff val="35000"/>
                  </a:schemeClr>
                </a:solidFill>
                <a:latin typeface="Arial" charset="0"/>
                <a:ea typeface="Arial" charset="0"/>
                <a:cs typeface="Arial" charset="0"/>
              </a:rPr>
              <a:t>Legend:</a:t>
            </a:r>
          </a:p>
          <a:p>
            <a:pPr>
              <a:spcBef>
                <a:spcPts val="600"/>
              </a:spcBef>
            </a:pPr>
            <a:r>
              <a:rPr lang="en-US" sz="1100" dirty="0">
                <a:solidFill>
                  <a:schemeClr val="tx1">
                    <a:lumMod val="65000"/>
                    <a:lumOff val="35000"/>
                  </a:schemeClr>
                </a:solidFill>
                <a:latin typeface="Arial" charset="0"/>
                <a:ea typeface="Arial" charset="0"/>
                <a:cs typeface="Arial" charset="0"/>
              </a:rPr>
              <a:t>Request response:</a:t>
            </a:r>
          </a:p>
          <a:p>
            <a:pPr>
              <a:spcBef>
                <a:spcPts val="600"/>
              </a:spcBef>
            </a:pPr>
            <a:r>
              <a:rPr lang="en-US" sz="1100" dirty="0">
                <a:solidFill>
                  <a:schemeClr val="tx1">
                    <a:lumMod val="65000"/>
                    <a:lumOff val="35000"/>
                  </a:schemeClr>
                </a:solidFill>
                <a:latin typeface="Arial" charset="0"/>
                <a:ea typeface="Arial" charset="0"/>
                <a:cs typeface="Arial" charset="0"/>
              </a:rPr>
              <a:t>Information flow from </a:t>
            </a:r>
            <a:br>
              <a:rPr lang="en-US" sz="1100" dirty="0">
                <a:solidFill>
                  <a:schemeClr val="tx1">
                    <a:lumMod val="65000"/>
                    <a:lumOff val="35000"/>
                  </a:schemeClr>
                </a:solidFill>
                <a:latin typeface="Arial" charset="0"/>
                <a:ea typeface="Arial" charset="0"/>
                <a:cs typeface="Arial" charset="0"/>
              </a:rPr>
            </a:br>
            <a:r>
              <a:rPr lang="en-US" sz="1100" dirty="0">
                <a:solidFill>
                  <a:schemeClr val="tx1">
                    <a:lumMod val="65000"/>
                    <a:lumOff val="35000"/>
                  </a:schemeClr>
                </a:solidFill>
                <a:latin typeface="Arial" charset="0"/>
                <a:ea typeface="Arial" charset="0"/>
                <a:cs typeface="Arial" charset="0"/>
              </a:rPr>
              <a:t>source to target:</a:t>
            </a:r>
          </a:p>
          <a:p>
            <a:pPr>
              <a:spcBef>
                <a:spcPts val="600"/>
              </a:spcBef>
            </a:pPr>
            <a:r>
              <a:rPr lang="en-US" sz="1100" dirty="0">
                <a:solidFill>
                  <a:schemeClr val="accent4">
                    <a:lumMod val="75000"/>
                  </a:schemeClr>
                </a:solidFill>
                <a:latin typeface="Arial" charset="0"/>
                <a:ea typeface="Arial" charset="0"/>
                <a:cs typeface="Arial" charset="0"/>
              </a:rPr>
              <a:t>Custom development</a:t>
            </a:r>
          </a:p>
          <a:p>
            <a:pPr>
              <a:spcBef>
                <a:spcPts val="600"/>
              </a:spcBef>
            </a:pPr>
            <a:r>
              <a:rPr lang="en-US" sz="1100" dirty="0">
                <a:solidFill>
                  <a:schemeClr val="tx1">
                    <a:lumMod val="65000"/>
                    <a:lumOff val="35000"/>
                  </a:schemeClr>
                </a:solidFill>
                <a:latin typeface="Arial" charset="0"/>
                <a:cs typeface="Arial" charset="0"/>
              </a:rPr>
              <a:t>*    existing</a:t>
            </a:r>
            <a:r>
              <a:rPr lang="en-US" sz="1100" b="1" dirty="0">
                <a:solidFill>
                  <a:schemeClr val="accent4">
                    <a:lumMod val="75000"/>
                  </a:schemeClr>
                </a:solidFill>
                <a:latin typeface="Arial" charset="0"/>
                <a:cs typeface="Arial" charset="0"/>
              </a:rPr>
              <a:t> </a:t>
            </a:r>
            <a:r>
              <a:rPr lang="en-US" sz="1100" dirty="0">
                <a:solidFill>
                  <a:schemeClr val="tx1">
                    <a:lumMod val="65000"/>
                    <a:lumOff val="35000"/>
                  </a:schemeClr>
                </a:solidFill>
                <a:latin typeface="Arial" charset="0"/>
                <a:cs typeface="Arial" charset="0"/>
              </a:rPr>
              <a:t>component</a:t>
            </a:r>
          </a:p>
          <a:p>
            <a:pPr>
              <a:spcBef>
                <a:spcPts val="600"/>
              </a:spcBef>
            </a:pPr>
            <a:r>
              <a:rPr lang="en-US" sz="1100" dirty="0">
                <a:solidFill>
                  <a:schemeClr val="tx1">
                    <a:lumMod val="65000"/>
                    <a:lumOff val="35000"/>
                  </a:schemeClr>
                </a:solidFill>
                <a:latin typeface="Arial" charset="0"/>
                <a:cs typeface="Arial" charset="0"/>
              </a:rPr>
              <a:t>**  SAP Discovery Center URL:</a:t>
            </a:r>
            <a:br>
              <a:rPr lang="en-US" sz="1100" dirty="0">
                <a:solidFill>
                  <a:schemeClr val="tx1">
                    <a:lumMod val="65000"/>
                    <a:lumOff val="35000"/>
                  </a:schemeClr>
                </a:solidFill>
                <a:latin typeface="Arial" charset="0"/>
                <a:cs typeface="Arial" charset="0"/>
              </a:rPr>
            </a:br>
            <a:r>
              <a:rPr lang="en-US" sz="1100" dirty="0">
                <a:solidFill>
                  <a:schemeClr val="tx1">
                    <a:lumMod val="65000"/>
                    <a:lumOff val="35000"/>
                  </a:schemeClr>
                </a:solidFill>
                <a:latin typeface="Arial" charset="0"/>
                <a:cs typeface="Arial" charset="0"/>
              </a:rPr>
              <a:t>     </a:t>
            </a:r>
            <a:r>
              <a:rPr lang="en-US" sz="1100" b="1" dirty="0">
                <a:hlinkClick r:id="rId9"/>
              </a:rPr>
              <a:t>https://discovery-center.cloud.sap/</a:t>
            </a:r>
            <a:r>
              <a:rPr lang="de-DE" sz="1100" b="1" dirty="0"/>
              <a:t> </a:t>
            </a:r>
            <a:endParaRPr lang="en-DE" sz="1100" b="1" dirty="0"/>
          </a:p>
        </p:txBody>
      </p:sp>
      <p:pic>
        <p:nvPicPr>
          <p:cNvPr id="68" name="Bild 3">
            <a:extLst>
              <a:ext uri="{FF2B5EF4-FFF2-40B4-BE49-F238E27FC236}">
                <a16:creationId xmlns:a16="http://schemas.microsoft.com/office/drawing/2014/main" id="{C41510DF-FF43-4F8B-BF6D-0173AD6A23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51873" y="4859244"/>
            <a:ext cx="292345" cy="292345"/>
          </a:xfrm>
          <a:prstGeom prst="rect">
            <a:avLst/>
          </a:prstGeom>
        </p:spPr>
      </p:pic>
      <p:sp>
        <p:nvSpPr>
          <p:cNvPr id="69" name="Rechteck 23">
            <a:extLst>
              <a:ext uri="{FF2B5EF4-FFF2-40B4-BE49-F238E27FC236}">
                <a16:creationId xmlns:a16="http://schemas.microsoft.com/office/drawing/2014/main" id="{E8B7701C-7F9A-4234-9467-C44D896CE582}"/>
              </a:ext>
            </a:extLst>
          </p:cNvPr>
          <p:cNvSpPr/>
          <p:nvPr/>
        </p:nvSpPr>
        <p:spPr>
          <a:xfrm>
            <a:off x="9906908" y="5231106"/>
            <a:ext cx="1279268" cy="184666"/>
          </a:xfrm>
          <a:prstGeom prst="rect">
            <a:avLst/>
          </a:prstGeom>
        </p:spPr>
        <p:txBody>
          <a:bodyPr wrap="square" lIns="0" tIns="0" rIns="0" bIns="0">
            <a:spAutoFit/>
          </a:bodyPr>
          <a:lstStyle/>
          <a:p>
            <a:pPr algn="ctr"/>
            <a:r>
              <a:rPr lang="en-US" sz="1200" b="1" dirty="0">
                <a:latin typeface="BentonSans Bold" panose="02000803000000020004" pitchFamily="2" charset="0"/>
                <a:ea typeface="Arial" charset="0"/>
                <a:cs typeface="Arial" charset="0"/>
              </a:rPr>
              <a:t>SAP BW/4HANA</a:t>
            </a:r>
          </a:p>
        </p:txBody>
      </p:sp>
      <p:cxnSp>
        <p:nvCxnSpPr>
          <p:cNvPr id="70" name="Elbow Connector 83">
            <a:extLst>
              <a:ext uri="{FF2B5EF4-FFF2-40B4-BE49-F238E27FC236}">
                <a16:creationId xmlns:a16="http://schemas.microsoft.com/office/drawing/2014/main" id="{FBD30519-9CE9-4E2C-9D53-B1A38642048F}"/>
              </a:ext>
            </a:extLst>
          </p:cNvPr>
          <p:cNvCxnSpPr>
            <a:cxnSpLocks/>
            <a:endCxn id="94" idx="3"/>
          </p:cNvCxnSpPr>
          <p:nvPr/>
        </p:nvCxnSpPr>
        <p:spPr>
          <a:xfrm rot="10800000">
            <a:off x="7069378" y="4109697"/>
            <a:ext cx="2810964" cy="959223"/>
          </a:xfrm>
          <a:prstGeom prst="bentConnector3">
            <a:avLst>
              <a:gd name="adj1" fmla="val 83343"/>
            </a:avLst>
          </a:prstGeom>
          <a:ln w="19050" cap="rnd" cmpd="sng">
            <a:solidFill>
              <a:schemeClr val="tx1">
                <a:lumMod val="65000"/>
                <a:lumOff val="35000"/>
              </a:schemeClr>
            </a:solidFill>
            <a:prstDash val="sysDash"/>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1" name="Gerade Verbindung 60">
            <a:extLst>
              <a:ext uri="{FF2B5EF4-FFF2-40B4-BE49-F238E27FC236}">
                <a16:creationId xmlns:a16="http://schemas.microsoft.com/office/drawing/2014/main" id="{49166B2C-2D43-453A-A358-8FE5784C44BF}"/>
              </a:ext>
            </a:extLst>
          </p:cNvPr>
          <p:cNvCxnSpPr>
            <a:cxnSpLocks/>
          </p:cNvCxnSpPr>
          <p:nvPr/>
        </p:nvCxnSpPr>
        <p:spPr>
          <a:xfrm flipV="1">
            <a:off x="8313317" y="4534216"/>
            <a:ext cx="0" cy="397266"/>
          </a:xfrm>
          <a:prstGeom prst="line">
            <a:avLst/>
          </a:prstGeom>
          <a:ln w="38100" cap="rnd">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72" name="Abgerundetes Rechteck 24">
            <a:extLst>
              <a:ext uri="{FF2B5EF4-FFF2-40B4-BE49-F238E27FC236}">
                <a16:creationId xmlns:a16="http://schemas.microsoft.com/office/drawing/2014/main" id="{C2EE0D8B-EAFA-4D37-8125-A1169426424A}"/>
              </a:ext>
            </a:extLst>
          </p:cNvPr>
          <p:cNvSpPr/>
          <p:nvPr/>
        </p:nvSpPr>
        <p:spPr>
          <a:xfrm>
            <a:off x="8002616" y="5003311"/>
            <a:ext cx="1026711" cy="148278"/>
          </a:xfrm>
          <a:prstGeom prst="roundRect">
            <a:avLst>
              <a:gd name="adj" fmla="val 5000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100" dirty="0">
                <a:latin typeface="Arial" panose="020B0604020202020204" pitchFamily="34" charset="0"/>
                <a:ea typeface="BentonSans Book " charset="0"/>
                <a:cs typeface="Arial" panose="020B0604020202020204" pitchFamily="34" charset="0"/>
              </a:rPr>
              <a:t>Live</a:t>
            </a:r>
          </a:p>
        </p:txBody>
      </p:sp>
      <p:pic>
        <p:nvPicPr>
          <p:cNvPr id="73" name="Picture 72">
            <a:extLst>
              <a:ext uri="{FF2B5EF4-FFF2-40B4-BE49-F238E27FC236}">
                <a16:creationId xmlns:a16="http://schemas.microsoft.com/office/drawing/2014/main" id="{BC8BA088-960E-42EE-8586-8978D219CADF}"/>
              </a:ext>
            </a:extLst>
          </p:cNvPr>
          <p:cNvPicPr>
            <a:picLocks noChangeAspect="1"/>
          </p:cNvPicPr>
          <p:nvPr/>
        </p:nvPicPr>
        <p:blipFill>
          <a:blip r:embed="rId10"/>
          <a:stretch>
            <a:fillRect/>
          </a:stretch>
        </p:blipFill>
        <p:spPr>
          <a:xfrm>
            <a:off x="6493378" y="1837657"/>
            <a:ext cx="576000" cy="576000"/>
          </a:xfrm>
          <a:prstGeom prst="rect">
            <a:avLst/>
          </a:prstGeom>
          <a:solidFill>
            <a:schemeClr val="bg1"/>
          </a:solidFill>
        </p:spPr>
      </p:pic>
      <p:sp>
        <p:nvSpPr>
          <p:cNvPr id="74" name="Rechteck 41">
            <a:extLst>
              <a:ext uri="{FF2B5EF4-FFF2-40B4-BE49-F238E27FC236}">
                <a16:creationId xmlns:a16="http://schemas.microsoft.com/office/drawing/2014/main" id="{867BC578-D7FD-418A-B3F2-992274A98D5B}"/>
              </a:ext>
            </a:extLst>
          </p:cNvPr>
          <p:cNvSpPr/>
          <p:nvPr/>
        </p:nvSpPr>
        <p:spPr>
          <a:xfrm>
            <a:off x="6133854" y="2423970"/>
            <a:ext cx="1133247" cy="338554"/>
          </a:xfrm>
          <a:prstGeom prst="rect">
            <a:avLst/>
          </a:prstGeom>
        </p:spPr>
        <p:txBody>
          <a:bodyPr wrap="square" lIns="0" tIns="0" rIns="0" bIns="0">
            <a:spAutoFit/>
          </a:bodyPr>
          <a:lstStyle/>
          <a:p>
            <a:pPr algn="ctr"/>
            <a:r>
              <a:rPr lang="en-US" sz="1100" b="1" dirty="0">
                <a:solidFill>
                  <a:srgbClr val="074D92"/>
                </a:solidFill>
                <a:latin typeface="Arial" charset="0"/>
                <a:cs typeface="Arial" charset="0"/>
              </a:rPr>
              <a:t>Cloud Foundry Runtime</a:t>
            </a:r>
          </a:p>
        </p:txBody>
      </p:sp>
      <p:pic>
        <p:nvPicPr>
          <p:cNvPr id="75" name="Picture 74">
            <a:extLst>
              <a:ext uri="{FF2B5EF4-FFF2-40B4-BE49-F238E27FC236}">
                <a16:creationId xmlns:a16="http://schemas.microsoft.com/office/drawing/2014/main" id="{F7D7F1D5-2A10-4D33-837B-E66CCE658D72}"/>
              </a:ext>
            </a:extLst>
          </p:cNvPr>
          <p:cNvPicPr>
            <a:picLocks noChangeAspect="1"/>
          </p:cNvPicPr>
          <p:nvPr/>
        </p:nvPicPr>
        <p:blipFill>
          <a:blip r:embed="rId10"/>
          <a:stretch>
            <a:fillRect/>
          </a:stretch>
        </p:blipFill>
        <p:spPr>
          <a:xfrm>
            <a:off x="6493378" y="3023304"/>
            <a:ext cx="576000" cy="576000"/>
          </a:xfrm>
          <a:prstGeom prst="rect">
            <a:avLst/>
          </a:prstGeom>
          <a:solidFill>
            <a:schemeClr val="bg1"/>
          </a:solidFill>
        </p:spPr>
      </p:pic>
      <p:pic>
        <p:nvPicPr>
          <p:cNvPr id="77" name="Picture 76">
            <a:extLst>
              <a:ext uri="{FF2B5EF4-FFF2-40B4-BE49-F238E27FC236}">
                <a16:creationId xmlns:a16="http://schemas.microsoft.com/office/drawing/2014/main" id="{705A40AD-2A41-441F-91BD-9CAD9E638E55}"/>
              </a:ext>
            </a:extLst>
          </p:cNvPr>
          <p:cNvPicPr>
            <a:picLocks noChangeAspect="1"/>
          </p:cNvPicPr>
          <p:nvPr/>
        </p:nvPicPr>
        <p:blipFill>
          <a:blip r:embed="rId11"/>
          <a:stretch>
            <a:fillRect/>
          </a:stretch>
        </p:blipFill>
        <p:spPr>
          <a:xfrm>
            <a:off x="9925592" y="4596568"/>
            <a:ext cx="1179986" cy="127731"/>
          </a:xfrm>
          <a:prstGeom prst="rect">
            <a:avLst/>
          </a:prstGeom>
        </p:spPr>
      </p:pic>
      <p:pic>
        <p:nvPicPr>
          <p:cNvPr id="79" name="Picture 78">
            <a:extLst>
              <a:ext uri="{FF2B5EF4-FFF2-40B4-BE49-F238E27FC236}">
                <a16:creationId xmlns:a16="http://schemas.microsoft.com/office/drawing/2014/main" id="{1EEA3FFE-FADD-4776-B932-18391B57D45A}"/>
              </a:ext>
            </a:extLst>
          </p:cNvPr>
          <p:cNvPicPr>
            <a:picLocks noChangeAspect="1"/>
          </p:cNvPicPr>
          <p:nvPr/>
        </p:nvPicPr>
        <p:blipFill>
          <a:blip r:embed="rId12"/>
          <a:stretch>
            <a:fillRect/>
          </a:stretch>
        </p:blipFill>
        <p:spPr>
          <a:xfrm>
            <a:off x="1825879" y="1212721"/>
            <a:ext cx="3005000" cy="180000"/>
          </a:xfrm>
          <a:prstGeom prst="rect">
            <a:avLst/>
          </a:prstGeom>
        </p:spPr>
      </p:pic>
      <p:pic>
        <p:nvPicPr>
          <p:cNvPr id="94" name="Picture 93">
            <a:extLst>
              <a:ext uri="{FF2B5EF4-FFF2-40B4-BE49-F238E27FC236}">
                <a16:creationId xmlns:a16="http://schemas.microsoft.com/office/drawing/2014/main" id="{8F4D28CB-D123-4BB8-A862-72B3C1C6E5F9}"/>
              </a:ext>
            </a:extLst>
          </p:cNvPr>
          <p:cNvPicPr>
            <a:picLocks noChangeAspect="1"/>
          </p:cNvPicPr>
          <p:nvPr/>
        </p:nvPicPr>
        <p:blipFill>
          <a:blip r:embed="rId13"/>
          <a:stretch>
            <a:fillRect/>
          </a:stretch>
        </p:blipFill>
        <p:spPr>
          <a:xfrm>
            <a:off x="6493378" y="3821696"/>
            <a:ext cx="576000" cy="576000"/>
          </a:xfrm>
          <a:prstGeom prst="rect">
            <a:avLst/>
          </a:prstGeom>
        </p:spPr>
      </p:pic>
      <p:pic>
        <p:nvPicPr>
          <p:cNvPr id="96" name="Picture 95">
            <a:extLst>
              <a:ext uri="{FF2B5EF4-FFF2-40B4-BE49-F238E27FC236}">
                <a16:creationId xmlns:a16="http://schemas.microsoft.com/office/drawing/2014/main" id="{28BB0E38-7C73-4FE4-8372-2028CE6EECA2}"/>
              </a:ext>
            </a:extLst>
          </p:cNvPr>
          <p:cNvPicPr>
            <a:picLocks noChangeAspect="1"/>
          </p:cNvPicPr>
          <p:nvPr/>
        </p:nvPicPr>
        <p:blipFill>
          <a:blip r:embed="rId14"/>
          <a:stretch>
            <a:fillRect/>
          </a:stretch>
        </p:blipFill>
        <p:spPr>
          <a:xfrm>
            <a:off x="3969326" y="5163660"/>
            <a:ext cx="576000" cy="576000"/>
          </a:xfrm>
          <a:prstGeom prst="rect">
            <a:avLst/>
          </a:prstGeom>
        </p:spPr>
      </p:pic>
      <p:pic>
        <p:nvPicPr>
          <p:cNvPr id="98" name="Picture 97">
            <a:extLst>
              <a:ext uri="{FF2B5EF4-FFF2-40B4-BE49-F238E27FC236}">
                <a16:creationId xmlns:a16="http://schemas.microsoft.com/office/drawing/2014/main" id="{5B96C305-9816-4C42-9088-3858BB4D6644}"/>
              </a:ext>
            </a:extLst>
          </p:cNvPr>
          <p:cNvPicPr>
            <a:picLocks noChangeAspect="1"/>
          </p:cNvPicPr>
          <p:nvPr/>
        </p:nvPicPr>
        <p:blipFill>
          <a:blip r:embed="rId15"/>
          <a:stretch>
            <a:fillRect/>
          </a:stretch>
        </p:blipFill>
        <p:spPr>
          <a:xfrm>
            <a:off x="6493378" y="5163660"/>
            <a:ext cx="576000" cy="576000"/>
          </a:xfrm>
          <a:prstGeom prst="rect">
            <a:avLst/>
          </a:prstGeom>
        </p:spPr>
      </p:pic>
      <p:pic>
        <p:nvPicPr>
          <p:cNvPr id="100" name="Picture 99">
            <a:extLst>
              <a:ext uri="{FF2B5EF4-FFF2-40B4-BE49-F238E27FC236}">
                <a16:creationId xmlns:a16="http://schemas.microsoft.com/office/drawing/2014/main" id="{FAE81460-DDDC-4109-AA12-2BF24A5F428C}"/>
              </a:ext>
            </a:extLst>
          </p:cNvPr>
          <p:cNvPicPr>
            <a:picLocks noChangeAspect="1"/>
          </p:cNvPicPr>
          <p:nvPr/>
        </p:nvPicPr>
        <p:blipFill>
          <a:blip r:embed="rId16"/>
          <a:stretch>
            <a:fillRect/>
          </a:stretch>
        </p:blipFill>
        <p:spPr>
          <a:xfrm>
            <a:off x="1966804" y="5003311"/>
            <a:ext cx="576000" cy="576000"/>
          </a:xfrm>
          <a:prstGeom prst="rect">
            <a:avLst/>
          </a:prstGeom>
        </p:spPr>
      </p:pic>
      <p:pic>
        <p:nvPicPr>
          <p:cNvPr id="102" name="Picture 101">
            <a:extLst>
              <a:ext uri="{FF2B5EF4-FFF2-40B4-BE49-F238E27FC236}">
                <a16:creationId xmlns:a16="http://schemas.microsoft.com/office/drawing/2014/main" id="{ED34E6AA-AE7D-422D-B1DC-8163CB9E0878}"/>
              </a:ext>
            </a:extLst>
          </p:cNvPr>
          <p:cNvPicPr>
            <a:picLocks noChangeAspect="1"/>
          </p:cNvPicPr>
          <p:nvPr/>
        </p:nvPicPr>
        <p:blipFill>
          <a:blip r:embed="rId17"/>
          <a:stretch>
            <a:fillRect/>
          </a:stretch>
        </p:blipFill>
        <p:spPr>
          <a:xfrm>
            <a:off x="4897969" y="5163660"/>
            <a:ext cx="576000" cy="576000"/>
          </a:xfrm>
          <a:prstGeom prst="rect">
            <a:avLst/>
          </a:prstGeom>
        </p:spPr>
      </p:pic>
      <p:pic>
        <p:nvPicPr>
          <p:cNvPr id="104" name="Picture 103">
            <a:extLst>
              <a:ext uri="{FF2B5EF4-FFF2-40B4-BE49-F238E27FC236}">
                <a16:creationId xmlns:a16="http://schemas.microsoft.com/office/drawing/2014/main" id="{EB1A2CF6-5C2C-4D13-B309-65513F59612B}"/>
              </a:ext>
            </a:extLst>
          </p:cNvPr>
          <p:cNvPicPr>
            <a:picLocks noChangeAspect="1"/>
          </p:cNvPicPr>
          <p:nvPr/>
        </p:nvPicPr>
        <p:blipFill>
          <a:blip r:embed="rId18"/>
          <a:stretch>
            <a:fillRect/>
          </a:stretch>
        </p:blipFill>
        <p:spPr>
          <a:xfrm>
            <a:off x="9232434" y="4068781"/>
            <a:ext cx="576000" cy="576000"/>
          </a:xfrm>
          <a:prstGeom prst="rect">
            <a:avLst/>
          </a:prstGeom>
        </p:spPr>
      </p:pic>
      <p:pic>
        <p:nvPicPr>
          <p:cNvPr id="113" name="Graphic 112">
            <a:extLst>
              <a:ext uri="{FF2B5EF4-FFF2-40B4-BE49-F238E27FC236}">
                <a16:creationId xmlns:a16="http://schemas.microsoft.com/office/drawing/2014/main" id="{CAEF0ADB-4C7F-48C4-B93C-656E7FA8AD34}"/>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2148130" y="1938661"/>
            <a:ext cx="360000" cy="360000"/>
          </a:xfrm>
          <a:prstGeom prst="rect">
            <a:avLst/>
          </a:prstGeom>
        </p:spPr>
      </p:pic>
      <p:cxnSp>
        <p:nvCxnSpPr>
          <p:cNvPr id="117" name="Gewinkelte Verbindung 42">
            <a:extLst>
              <a:ext uri="{FF2B5EF4-FFF2-40B4-BE49-F238E27FC236}">
                <a16:creationId xmlns:a16="http://schemas.microsoft.com/office/drawing/2014/main" id="{1EA89CCC-356B-4E64-BE41-7F592C3266E5}"/>
              </a:ext>
            </a:extLst>
          </p:cNvPr>
          <p:cNvCxnSpPr>
            <a:cxnSpLocks/>
            <a:stCxn id="138" idx="3"/>
            <a:endCxn id="113" idx="1"/>
          </p:cNvCxnSpPr>
          <p:nvPr/>
        </p:nvCxnSpPr>
        <p:spPr>
          <a:xfrm flipV="1">
            <a:off x="1255019" y="2118661"/>
            <a:ext cx="893111" cy="6996"/>
          </a:xfrm>
          <a:prstGeom prst="straightConnector1">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128" name="Graphic 127">
            <a:extLst>
              <a:ext uri="{FF2B5EF4-FFF2-40B4-BE49-F238E27FC236}">
                <a16:creationId xmlns:a16="http://schemas.microsoft.com/office/drawing/2014/main" id="{5E55020C-1872-4AB0-994D-84C97B0BC49C}"/>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9413520" y="5641246"/>
            <a:ext cx="324000" cy="324000"/>
          </a:xfrm>
          <a:prstGeom prst="rect">
            <a:avLst/>
          </a:prstGeom>
        </p:spPr>
      </p:pic>
      <p:pic>
        <p:nvPicPr>
          <p:cNvPr id="138" name="Graphic 137">
            <a:extLst>
              <a:ext uri="{FF2B5EF4-FFF2-40B4-BE49-F238E27FC236}">
                <a16:creationId xmlns:a16="http://schemas.microsoft.com/office/drawing/2014/main" id="{1973B1D4-11A2-4065-BC83-133180011B28}"/>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985019" y="1945657"/>
            <a:ext cx="270000" cy="360000"/>
          </a:xfrm>
          <a:prstGeom prst="rect">
            <a:avLst/>
          </a:prstGeom>
        </p:spPr>
      </p:pic>
      <p:sp>
        <p:nvSpPr>
          <p:cNvPr id="142" name="Rectangle 141">
            <a:extLst>
              <a:ext uri="{FF2B5EF4-FFF2-40B4-BE49-F238E27FC236}">
                <a16:creationId xmlns:a16="http://schemas.microsoft.com/office/drawing/2014/main" id="{3694D4EB-E199-44C5-9882-D209C1E2CE91}"/>
              </a:ext>
            </a:extLst>
          </p:cNvPr>
          <p:cNvSpPr/>
          <p:nvPr/>
        </p:nvSpPr>
        <p:spPr>
          <a:xfrm>
            <a:off x="1657540" y="2338858"/>
            <a:ext cx="1311588" cy="938719"/>
          </a:xfrm>
          <a:prstGeom prst="rect">
            <a:avLst/>
          </a:prstGeom>
        </p:spPr>
        <p:txBody>
          <a:bodyPr wrap="square">
            <a:spAutoFit/>
          </a:bodyPr>
          <a:lstStyle/>
          <a:p>
            <a:pPr algn="ctr"/>
            <a:r>
              <a:rPr lang="en-US" sz="1100" b="1" dirty="0">
                <a:solidFill>
                  <a:schemeClr val="tx1">
                    <a:lumMod val="65000"/>
                    <a:lumOff val="35000"/>
                  </a:schemeClr>
                </a:solidFill>
                <a:latin typeface="Arial" charset="0"/>
                <a:cs typeface="Arial" charset="0"/>
              </a:rPr>
              <a:t>SAP Discovery Center**</a:t>
            </a:r>
          </a:p>
          <a:p>
            <a:pPr algn="ctr"/>
            <a:r>
              <a:rPr lang="en-US" sz="1100" i="1" dirty="0">
                <a:solidFill>
                  <a:schemeClr val="tx1">
                    <a:lumMod val="65000"/>
                    <a:lumOff val="35000"/>
                  </a:schemeClr>
                </a:solidFill>
                <a:latin typeface="Arial" charset="0"/>
                <a:cs typeface="Arial" charset="0"/>
              </a:rPr>
              <a:t>services </a:t>
            </a:r>
            <a:br>
              <a:rPr lang="en-US" sz="1100" i="1" dirty="0">
                <a:solidFill>
                  <a:schemeClr val="tx1">
                    <a:lumMod val="65000"/>
                    <a:lumOff val="35000"/>
                  </a:schemeClr>
                </a:solidFill>
                <a:latin typeface="Arial" charset="0"/>
                <a:cs typeface="Arial" charset="0"/>
              </a:rPr>
            </a:br>
            <a:r>
              <a:rPr lang="en-US" sz="1100" i="1" dirty="0">
                <a:solidFill>
                  <a:schemeClr val="tx1">
                    <a:lumMod val="65000"/>
                    <a:lumOff val="35000"/>
                  </a:schemeClr>
                </a:solidFill>
                <a:latin typeface="Arial" charset="0"/>
                <a:cs typeface="Arial" charset="0"/>
              </a:rPr>
              <a:t>and missions</a:t>
            </a:r>
          </a:p>
          <a:p>
            <a:pPr algn="ctr"/>
            <a:endParaRPr lang="en-US" sz="1100" b="1" dirty="0">
              <a:solidFill>
                <a:schemeClr val="tx1">
                  <a:lumMod val="65000"/>
                  <a:lumOff val="35000"/>
                </a:schemeClr>
              </a:solidFill>
              <a:latin typeface="Arial" charset="0"/>
              <a:cs typeface="Arial" charset="0"/>
            </a:endParaRPr>
          </a:p>
        </p:txBody>
      </p:sp>
      <p:sp>
        <p:nvSpPr>
          <p:cNvPr id="153" name="Rectangle 152">
            <a:extLst>
              <a:ext uri="{FF2B5EF4-FFF2-40B4-BE49-F238E27FC236}">
                <a16:creationId xmlns:a16="http://schemas.microsoft.com/office/drawing/2014/main" id="{68633971-76FE-4C4A-9688-69560664B4B7}"/>
              </a:ext>
            </a:extLst>
          </p:cNvPr>
          <p:cNvSpPr/>
          <p:nvPr/>
        </p:nvSpPr>
        <p:spPr>
          <a:xfrm>
            <a:off x="469766" y="2338858"/>
            <a:ext cx="1311588" cy="430887"/>
          </a:xfrm>
          <a:prstGeom prst="rect">
            <a:avLst/>
          </a:prstGeom>
        </p:spPr>
        <p:txBody>
          <a:bodyPr wrap="square">
            <a:spAutoFit/>
          </a:bodyPr>
          <a:lstStyle/>
          <a:p>
            <a:pPr algn="ctr"/>
            <a:r>
              <a:rPr lang="en-US" sz="1100" b="1" dirty="0">
                <a:solidFill>
                  <a:schemeClr val="tx1">
                    <a:lumMod val="65000"/>
                    <a:lumOff val="35000"/>
                  </a:schemeClr>
                </a:solidFill>
                <a:latin typeface="Arial" charset="0"/>
                <a:cs typeface="Arial" charset="0"/>
              </a:rPr>
              <a:t>Enterprise</a:t>
            </a:r>
            <a:br>
              <a:rPr lang="en-US" sz="1100" b="1" dirty="0">
                <a:solidFill>
                  <a:schemeClr val="tx1">
                    <a:lumMod val="65000"/>
                    <a:lumOff val="35000"/>
                  </a:schemeClr>
                </a:solidFill>
                <a:latin typeface="Arial" charset="0"/>
                <a:cs typeface="Arial" charset="0"/>
              </a:rPr>
            </a:br>
            <a:r>
              <a:rPr lang="en-US" sz="1100" b="1" dirty="0">
                <a:solidFill>
                  <a:schemeClr val="tx1">
                    <a:lumMod val="65000"/>
                    <a:lumOff val="35000"/>
                  </a:schemeClr>
                </a:solidFill>
                <a:latin typeface="Arial" charset="0"/>
                <a:cs typeface="Arial" charset="0"/>
              </a:rPr>
              <a:t>Architect</a:t>
            </a:r>
            <a:endParaRPr lang="en-US" sz="1100" i="1" dirty="0">
              <a:solidFill>
                <a:schemeClr val="tx1">
                  <a:lumMod val="65000"/>
                  <a:lumOff val="35000"/>
                </a:schemeClr>
              </a:solidFill>
              <a:latin typeface="Arial" charset="0"/>
              <a:cs typeface="Arial" charset="0"/>
            </a:endParaRPr>
          </a:p>
        </p:txBody>
      </p:sp>
      <p:sp>
        <p:nvSpPr>
          <p:cNvPr id="163" name="Rectangle 162">
            <a:extLst>
              <a:ext uri="{FF2B5EF4-FFF2-40B4-BE49-F238E27FC236}">
                <a16:creationId xmlns:a16="http://schemas.microsoft.com/office/drawing/2014/main" id="{2B036072-DE1C-4246-90AC-C09C233F9AB2}"/>
              </a:ext>
            </a:extLst>
          </p:cNvPr>
          <p:cNvSpPr/>
          <p:nvPr/>
        </p:nvSpPr>
        <p:spPr>
          <a:xfrm>
            <a:off x="48567" y="76753"/>
            <a:ext cx="12097344" cy="246221"/>
          </a:xfrm>
          <a:prstGeom prst="rect">
            <a:avLst/>
          </a:prstGeom>
          <a:solidFill>
            <a:schemeClr val="bg1">
              <a:lumMod val="95000"/>
            </a:schemeClr>
          </a:solidFill>
        </p:spPr>
        <p:txBody>
          <a:bodyPr wrap="square">
            <a:spAutoFit/>
          </a:bodyPr>
          <a:lstStyle/>
          <a:p>
            <a:pPr>
              <a:spcBef>
                <a:spcPts val="1200"/>
              </a:spcBef>
              <a:buSzPct val="100000"/>
            </a:pPr>
            <a:r>
              <a:rPr lang="en-US" sz="1000" dirty="0"/>
              <a:t>Source: </a:t>
            </a:r>
            <a:r>
              <a:rPr lang="en-US" sz="1000" dirty="0" err="1"/>
              <a:t>openSAP</a:t>
            </a:r>
            <a:r>
              <a:rPr lang="en-US" sz="1000" dirty="0"/>
              <a:t> course </a:t>
            </a:r>
            <a:r>
              <a:rPr lang="en-US" sz="1000" b="1" dirty="0"/>
              <a:t>“An Enterprise Architect’s View on SAP Business Technology Platform” </a:t>
            </a:r>
            <a:r>
              <a:rPr lang="en-US" sz="1000" dirty="0"/>
              <a:t>: </a:t>
            </a:r>
            <a:r>
              <a:rPr lang="en-US" sz="1000" dirty="0">
                <a:hlinkClick r:id="rId25"/>
              </a:rPr>
              <a:t>https://open.sap.com/courses/ea2</a:t>
            </a:r>
            <a:r>
              <a:rPr lang="en-US" sz="1000" dirty="0"/>
              <a:t>, Lean Enterprise Architecture Toolkit Templates, version 1.0,  2021-Feb</a:t>
            </a:r>
          </a:p>
        </p:txBody>
      </p:sp>
    </p:spTree>
    <p:extLst>
      <p:ext uri="{BB962C8B-B14F-4D97-AF65-F5344CB8AC3E}">
        <p14:creationId xmlns:p14="http://schemas.microsoft.com/office/powerpoint/2010/main" val="33259292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04001" y="504000"/>
            <a:ext cx="11186476" cy="738664"/>
          </a:xfrm>
        </p:spPr>
        <p:txBody>
          <a:bodyPr/>
          <a:lstStyle/>
          <a:p>
            <a:r>
              <a:rPr lang="en-US" dirty="0"/>
              <a:t>SAP Business Technology Platform Solution Diagram Samples</a:t>
            </a:r>
            <a:br>
              <a:rPr lang="en-US" dirty="0"/>
            </a:br>
            <a:r>
              <a:rPr lang="en-US" b="0" dirty="0"/>
              <a:t>SAP Fiori Cloud</a:t>
            </a:r>
          </a:p>
        </p:txBody>
      </p:sp>
      <p:sp>
        <p:nvSpPr>
          <p:cNvPr id="77" name="Rechteck 61"/>
          <p:cNvSpPr/>
          <p:nvPr/>
        </p:nvSpPr>
        <p:spPr>
          <a:xfrm>
            <a:off x="4593398" y="3526250"/>
            <a:ext cx="1686754" cy="990518"/>
          </a:xfrm>
          <a:prstGeom prst="rect">
            <a:avLst/>
          </a:prstGeom>
          <a:noFill/>
          <a:ln w="19050" cap="rnd">
            <a:solidFill>
              <a:srgbClr val="0F828F"/>
            </a:solidFill>
            <a:prstDash val="sysDot"/>
          </a:ln>
          <a:effectLst/>
        </p:spPr>
        <p:style>
          <a:lnRef idx="2">
            <a:schemeClr val="accent1">
              <a:shade val="50000"/>
            </a:schemeClr>
          </a:lnRef>
          <a:fillRef idx="1">
            <a:schemeClr val="accent1"/>
          </a:fillRef>
          <a:effectRef idx="0">
            <a:schemeClr val="accent1"/>
          </a:effectRef>
          <a:fontRef idx="minor">
            <a:schemeClr val="lt1"/>
          </a:fontRef>
        </p:style>
        <p:txBody>
          <a:bodyPr lIns="71983" tIns="71983" rIns="71983" bIns="71983" rtlCol="0" anchor="b" anchorCtr="0"/>
          <a:lstStyle/>
          <a:p>
            <a:pPr algn="ctr"/>
            <a:br>
              <a:rPr lang="en-US" sz="1100" b="1" dirty="0">
                <a:solidFill>
                  <a:srgbClr val="1A9898"/>
                </a:solidFill>
                <a:latin typeface="Arial" charset="0"/>
                <a:ea typeface="Arial" charset="0"/>
                <a:cs typeface="Arial" charset="0"/>
              </a:rPr>
            </a:br>
            <a:endParaRPr lang="en-US" sz="1100" b="1" dirty="0">
              <a:solidFill>
                <a:srgbClr val="1A9898"/>
              </a:solidFill>
              <a:latin typeface="Arial" charset="0"/>
              <a:ea typeface="Arial" charset="0"/>
              <a:cs typeface="Arial" charset="0"/>
            </a:endParaRPr>
          </a:p>
          <a:p>
            <a:pPr algn="ctr"/>
            <a:endParaRPr lang="en-US" sz="1100" b="1" dirty="0">
              <a:solidFill>
                <a:srgbClr val="1A9898"/>
              </a:solidFill>
              <a:latin typeface="Arial" charset="0"/>
              <a:ea typeface="Arial" charset="0"/>
              <a:cs typeface="Arial" charset="0"/>
            </a:endParaRPr>
          </a:p>
          <a:p>
            <a:pPr algn="ctr"/>
            <a:r>
              <a:rPr lang="en-US" sz="1100" b="1" dirty="0">
                <a:solidFill>
                  <a:srgbClr val="0F828F"/>
                </a:solidFill>
                <a:latin typeface="Arial" charset="0"/>
                <a:ea typeface="Arial" charset="0"/>
                <a:cs typeface="Arial" charset="0"/>
              </a:rPr>
              <a:t>subscribed Fiori Cloud apps and content</a:t>
            </a:r>
          </a:p>
        </p:txBody>
      </p:sp>
      <p:cxnSp>
        <p:nvCxnSpPr>
          <p:cNvPr id="80" name="Gewinkelte Verbindung 42"/>
          <p:cNvCxnSpPr>
            <a:cxnSpLocks/>
            <a:stCxn id="148" idx="3"/>
            <a:endCxn id="24" idx="2"/>
          </p:cNvCxnSpPr>
          <p:nvPr/>
        </p:nvCxnSpPr>
        <p:spPr>
          <a:xfrm>
            <a:off x="1824795" y="4018766"/>
            <a:ext cx="6278218" cy="1872548"/>
          </a:xfrm>
          <a:prstGeom prst="bentConnector4">
            <a:avLst>
              <a:gd name="adj1" fmla="val 5260"/>
              <a:gd name="adj2" fmla="val 108139"/>
            </a:avLst>
          </a:prstGeom>
          <a:ln w="19050" cap="sq" cmpd="sng">
            <a:solidFill>
              <a:schemeClr val="tx1">
                <a:lumMod val="65000"/>
                <a:lumOff val="35000"/>
              </a:schemeClr>
            </a:solidFill>
            <a:miter lim="80000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1" name="Rechteck 61"/>
          <p:cNvSpPr/>
          <p:nvPr/>
        </p:nvSpPr>
        <p:spPr>
          <a:xfrm>
            <a:off x="9769995" y="1534309"/>
            <a:ext cx="1696463" cy="4608248"/>
          </a:xfrm>
          <a:prstGeom prst="rect">
            <a:avLst/>
          </a:prstGeom>
          <a:noFill/>
          <a:ln w="19050">
            <a:solidFill>
              <a:srgbClr val="0F828F"/>
            </a:solidFill>
          </a:ln>
          <a:effectLst/>
        </p:spPr>
        <p:style>
          <a:lnRef idx="2">
            <a:schemeClr val="accent1">
              <a:shade val="50000"/>
            </a:schemeClr>
          </a:lnRef>
          <a:fillRef idx="1">
            <a:schemeClr val="accent1"/>
          </a:fillRef>
          <a:effectRef idx="0">
            <a:schemeClr val="accent1"/>
          </a:effectRef>
          <a:fontRef idx="minor">
            <a:schemeClr val="lt1"/>
          </a:fontRef>
        </p:style>
        <p:txBody>
          <a:bodyPr lIns="71983" tIns="71983" rIns="71983" bIns="0" rtlCol="0" anchor="t" anchorCtr="0"/>
          <a:lstStyle/>
          <a:p>
            <a:pPr algn="ctr"/>
            <a:r>
              <a:rPr lang="en-US" sz="1401" b="1" kern="0" dirty="0">
                <a:solidFill>
                  <a:srgbClr val="0F828F"/>
                </a:solidFill>
                <a:ea typeface="BentonSans" charset="0"/>
                <a:cs typeface="BentonSans" charset="0"/>
              </a:rPr>
              <a:t>Your Datacenter</a:t>
            </a:r>
          </a:p>
        </p:txBody>
      </p:sp>
      <p:sp>
        <p:nvSpPr>
          <p:cNvPr id="83" name="Rechteck 9"/>
          <p:cNvSpPr/>
          <p:nvPr/>
        </p:nvSpPr>
        <p:spPr>
          <a:xfrm>
            <a:off x="2361122" y="1534514"/>
            <a:ext cx="6508558" cy="4614130"/>
          </a:xfrm>
          <a:prstGeom prst="rect">
            <a:avLst/>
          </a:prstGeom>
          <a:noFill/>
          <a:ln w="19050">
            <a:solidFill>
              <a:srgbClr val="0A6ED1"/>
            </a:solidFill>
          </a:ln>
        </p:spPr>
        <p:style>
          <a:lnRef idx="2">
            <a:schemeClr val="accent1">
              <a:shade val="50000"/>
            </a:schemeClr>
          </a:lnRef>
          <a:fillRef idx="1">
            <a:schemeClr val="accent1"/>
          </a:fillRef>
          <a:effectRef idx="0">
            <a:schemeClr val="accent1"/>
          </a:effectRef>
          <a:fontRef idx="minor">
            <a:schemeClr val="lt1"/>
          </a:fontRef>
        </p:style>
        <p:txBody>
          <a:bodyPr lIns="71983" tIns="71983" rIns="71983" bIns="71983" rtlCol="0" anchor="t"/>
          <a:lstStyle/>
          <a:p>
            <a:endParaRPr lang="en-US" sz="1799" b="1" dirty="0">
              <a:solidFill>
                <a:schemeClr val="tx1">
                  <a:lumMod val="65000"/>
                  <a:lumOff val="35000"/>
                </a:schemeClr>
              </a:solidFill>
            </a:endParaRPr>
          </a:p>
        </p:txBody>
      </p:sp>
      <p:cxnSp>
        <p:nvCxnSpPr>
          <p:cNvPr id="84" name="Straight Connector 83"/>
          <p:cNvCxnSpPr>
            <a:cxnSpLocks/>
            <a:stCxn id="162" idx="3"/>
            <a:endCxn id="77" idx="1"/>
          </p:cNvCxnSpPr>
          <p:nvPr/>
        </p:nvCxnSpPr>
        <p:spPr>
          <a:xfrm flipV="1">
            <a:off x="3751402" y="4021509"/>
            <a:ext cx="841996" cy="53"/>
          </a:xfrm>
          <a:prstGeom prst="line">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5" name="Rectangle 84"/>
          <p:cNvSpPr/>
          <p:nvPr/>
        </p:nvSpPr>
        <p:spPr>
          <a:xfrm>
            <a:off x="2689559" y="4349508"/>
            <a:ext cx="1401098" cy="505163"/>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lIns="35991" tIns="35991" rIns="35991" bIns="35991" rtlCol="0" anchor="ctr"/>
          <a:lstStyle/>
          <a:p>
            <a:pPr algn="ctr"/>
            <a:r>
              <a:rPr lang="en-US" sz="1100" b="1" dirty="0">
                <a:solidFill>
                  <a:srgbClr val="074D92"/>
                </a:solidFill>
                <a:latin typeface="Arial" charset="0"/>
                <a:ea typeface="Arial" charset="0"/>
                <a:cs typeface="Arial" charset="0"/>
              </a:rPr>
              <a:t>Portal</a:t>
            </a:r>
            <a:endParaRPr lang="en-US" sz="1100" dirty="0">
              <a:solidFill>
                <a:srgbClr val="074D92"/>
              </a:solidFill>
              <a:latin typeface="Arial" charset="0"/>
              <a:ea typeface="Arial" charset="0"/>
              <a:cs typeface="Arial" charset="0"/>
            </a:endParaRPr>
          </a:p>
          <a:p>
            <a:pPr algn="ctr"/>
            <a:r>
              <a:rPr lang="en-US" sz="1100" dirty="0">
                <a:solidFill>
                  <a:srgbClr val="074D92"/>
                </a:solidFill>
                <a:latin typeface="Arial" charset="0"/>
                <a:ea typeface="Arial" charset="0"/>
                <a:cs typeface="Arial" charset="0"/>
              </a:rPr>
              <a:t>SAP Fiori launchpad</a:t>
            </a:r>
          </a:p>
        </p:txBody>
      </p:sp>
      <p:cxnSp>
        <p:nvCxnSpPr>
          <p:cNvPr id="86" name="Straight Connector 85"/>
          <p:cNvCxnSpPr>
            <a:cxnSpLocks/>
            <a:endCxn id="164" idx="1"/>
          </p:cNvCxnSpPr>
          <p:nvPr/>
        </p:nvCxnSpPr>
        <p:spPr>
          <a:xfrm>
            <a:off x="8474479" y="4021562"/>
            <a:ext cx="1794821" cy="0"/>
          </a:xfrm>
          <a:prstGeom prst="line">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7" name="Rectangle 86"/>
          <p:cNvSpPr/>
          <p:nvPr/>
        </p:nvSpPr>
        <p:spPr>
          <a:xfrm>
            <a:off x="9997144" y="4357929"/>
            <a:ext cx="1264313" cy="406145"/>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lIns="35991" tIns="35991" rIns="35991" bIns="35991" rtlCol="0" anchor="ctr"/>
          <a:lstStyle/>
          <a:p>
            <a:pPr algn="ctr"/>
            <a:r>
              <a:rPr lang="en-US" sz="1100" b="1" dirty="0">
                <a:solidFill>
                  <a:srgbClr val="074D92"/>
                </a:solidFill>
                <a:latin typeface="Arial" charset="0"/>
                <a:ea typeface="Arial" charset="0"/>
                <a:cs typeface="Arial" charset="0"/>
              </a:rPr>
              <a:t>Cloud </a:t>
            </a:r>
            <a:br>
              <a:rPr lang="en-US" sz="1100" b="1" dirty="0">
                <a:solidFill>
                  <a:srgbClr val="074D92"/>
                </a:solidFill>
                <a:latin typeface="Arial" charset="0"/>
                <a:ea typeface="Arial" charset="0"/>
                <a:cs typeface="Arial" charset="0"/>
              </a:rPr>
            </a:br>
            <a:r>
              <a:rPr lang="en-US" sz="1100" b="1" dirty="0">
                <a:solidFill>
                  <a:srgbClr val="074D92"/>
                </a:solidFill>
                <a:latin typeface="Arial" charset="0"/>
                <a:ea typeface="Arial" charset="0"/>
                <a:cs typeface="Arial" charset="0"/>
              </a:rPr>
              <a:t>connector</a:t>
            </a:r>
          </a:p>
        </p:txBody>
      </p:sp>
      <p:cxnSp>
        <p:nvCxnSpPr>
          <p:cNvPr id="89" name="Gerade Verbindung 60"/>
          <p:cNvCxnSpPr>
            <a:cxnSpLocks/>
          </p:cNvCxnSpPr>
          <p:nvPr/>
        </p:nvCxnSpPr>
        <p:spPr>
          <a:xfrm flipV="1">
            <a:off x="9321129" y="1217217"/>
            <a:ext cx="0" cy="2640818"/>
          </a:xfrm>
          <a:prstGeom prst="line">
            <a:avLst/>
          </a:prstGeom>
          <a:ln w="38100" cap="rnd">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90" name="Abgerundetes Rechteck 24"/>
          <p:cNvSpPr/>
          <p:nvPr/>
        </p:nvSpPr>
        <p:spPr>
          <a:xfrm>
            <a:off x="8772734" y="3931828"/>
            <a:ext cx="1075131" cy="182544"/>
          </a:xfrm>
          <a:prstGeom prst="roundRect">
            <a:avLst>
              <a:gd name="adj" fmla="val 5000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5991" tIns="35991" rIns="35991" bIns="35991" rtlCol="0" anchor="ctr"/>
          <a:lstStyle/>
          <a:p>
            <a:pPr algn="ctr"/>
            <a:r>
              <a:rPr lang="en-US" sz="1100" dirty="0">
                <a:ea typeface="BentonSans Book " charset="0"/>
                <a:cs typeface="BentonSans Book " charset="0"/>
              </a:rPr>
              <a:t>Secure tunnel</a:t>
            </a:r>
          </a:p>
        </p:txBody>
      </p:sp>
      <p:sp>
        <p:nvSpPr>
          <p:cNvPr id="91" name="Textfeld 6"/>
          <p:cNvSpPr txBox="1"/>
          <p:nvPr/>
        </p:nvSpPr>
        <p:spPr>
          <a:xfrm>
            <a:off x="3925667" y="1147320"/>
            <a:ext cx="3520113" cy="307905"/>
          </a:xfrm>
          <a:prstGeom prst="rect">
            <a:avLst/>
          </a:prstGeom>
          <a:noFill/>
        </p:spPr>
        <p:txBody>
          <a:bodyPr wrap="square" rtlCol="0">
            <a:spAutoFit/>
          </a:bodyPr>
          <a:lstStyle/>
          <a:p>
            <a:pPr algn="ctr"/>
            <a:r>
              <a:rPr lang="en-US" sz="1401" b="1" dirty="0">
                <a:solidFill>
                  <a:schemeClr val="tx1">
                    <a:lumMod val="65000"/>
                    <a:lumOff val="35000"/>
                  </a:schemeClr>
                </a:solidFill>
                <a:latin typeface="+mj-lt"/>
                <a:ea typeface="BentonSans Medium" charset="0"/>
                <a:cs typeface="BentonSans Medium" charset="0"/>
              </a:rPr>
              <a:t>INTERNET</a:t>
            </a:r>
          </a:p>
        </p:txBody>
      </p:sp>
      <p:sp>
        <p:nvSpPr>
          <p:cNvPr id="92" name="Textfeld 22"/>
          <p:cNvSpPr txBox="1"/>
          <p:nvPr/>
        </p:nvSpPr>
        <p:spPr>
          <a:xfrm>
            <a:off x="9974308" y="2148423"/>
            <a:ext cx="1309985" cy="261610"/>
          </a:xfrm>
          <a:prstGeom prst="rect">
            <a:avLst/>
          </a:prstGeom>
          <a:noFill/>
        </p:spPr>
        <p:txBody>
          <a:bodyPr wrap="square" rtlCol="0">
            <a:spAutoFit/>
          </a:bodyPr>
          <a:lstStyle/>
          <a:p>
            <a:r>
              <a:rPr lang="en-US" sz="1100" dirty="0">
                <a:solidFill>
                  <a:schemeClr val="tx1">
                    <a:lumMod val="65000"/>
                    <a:lumOff val="35000"/>
                  </a:schemeClr>
                </a:solidFill>
                <a:ea typeface="BentonSans Medium" charset="0"/>
                <a:cs typeface="BentonSans Medium" charset="0"/>
              </a:rPr>
              <a:t>or Business Suite</a:t>
            </a:r>
          </a:p>
        </p:txBody>
      </p:sp>
      <p:cxnSp>
        <p:nvCxnSpPr>
          <p:cNvPr id="94" name="Straight Arrow Connector 93"/>
          <p:cNvCxnSpPr>
            <a:cxnSpLocks/>
            <a:stCxn id="164" idx="0"/>
            <a:endCxn id="6" idx="2"/>
          </p:cNvCxnSpPr>
          <p:nvPr/>
        </p:nvCxnSpPr>
        <p:spPr>
          <a:xfrm flipV="1">
            <a:off x="10629300" y="3140928"/>
            <a:ext cx="0" cy="520634"/>
          </a:xfrm>
          <a:prstGeom prst="straightConnector1">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5" name="Gerade Verbindung 60"/>
          <p:cNvCxnSpPr>
            <a:cxnSpLocks/>
          </p:cNvCxnSpPr>
          <p:nvPr/>
        </p:nvCxnSpPr>
        <p:spPr>
          <a:xfrm flipV="1">
            <a:off x="9321129" y="4173010"/>
            <a:ext cx="0" cy="1969547"/>
          </a:xfrm>
          <a:prstGeom prst="line">
            <a:avLst/>
          </a:prstGeom>
          <a:ln w="38100" cap="rnd">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96" name="Rectangle 95"/>
          <p:cNvSpPr/>
          <p:nvPr/>
        </p:nvSpPr>
        <p:spPr>
          <a:xfrm>
            <a:off x="8474293" y="1147320"/>
            <a:ext cx="982055" cy="241962"/>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lIns="35991" tIns="35991" rIns="35991" bIns="35991" rtlCol="0" anchor="ctr">
            <a:spAutoFit/>
          </a:bodyPr>
          <a:lstStyle/>
          <a:p>
            <a:pPr algn="ctr"/>
            <a:r>
              <a:rPr lang="en-US" sz="1100" dirty="0">
                <a:solidFill>
                  <a:schemeClr val="tx1">
                    <a:lumMod val="65000"/>
                    <a:lumOff val="35000"/>
                  </a:schemeClr>
                </a:solidFill>
                <a:latin typeface="+mj-lt"/>
              </a:rPr>
              <a:t>Firewall</a:t>
            </a:r>
          </a:p>
        </p:txBody>
      </p:sp>
      <p:sp>
        <p:nvSpPr>
          <p:cNvPr id="99" name="Rectangle 98"/>
          <p:cNvSpPr/>
          <p:nvPr/>
        </p:nvSpPr>
        <p:spPr>
          <a:xfrm>
            <a:off x="7613506" y="4349508"/>
            <a:ext cx="982055" cy="367324"/>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lIns="35991" tIns="35991" rIns="35991" bIns="35991" rtlCol="0" anchor="ctr"/>
          <a:lstStyle/>
          <a:p>
            <a:pPr algn="ctr"/>
            <a:r>
              <a:rPr lang="en-US" sz="1100" b="1" dirty="0">
                <a:solidFill>
                  <a:srgbClr val="074D92"/>
                </a:solidFill>
                <a:latin typeface="Arial" charset="0"/>
                <a:ea typeface="Arial" charset="0"/>
                <a:cs typeface="Arial" charset="0"/>
              </a:rPr>
              <a:t>Connectivity</a:t>
            </a:r>
            <a:br>
              <a:rPr lang="en-US" sz="1100" b="1" dirty="0">
                <a:solidFill>
                  <a:srgbClr val="074D92"/>
                </a:solidFill>
                <a:latin typeface="Arial" charset="0"/>
                <a:ea typeface="Arial" charset="0"/>
                <a:cs typeface="Arial" charset="0"/>
              </a:rPr>
            </a:br>
            <a:r>
              <a:rPr lang="en-US" sz="1100" b="1" dirty="0">
                <a:solidFill>
                  <a:srgbClr val="074D92"/>
                </a:solidFill>
                <a:latin typeface="Arial" charset="0"/>
                <a:ea typeface="Arial" charset="0"/>
                <a:cs typeface="Arial" charset="0"/>
              </a:rPr>
              <a:t>service</a:t>
            </a:r>
          </a:p>
        </p:txBody>
      </p:sp>
      <p:sp>
        <p:nvSpPr>
          <p:cNvPr id="100" name="Rechteck 51"/>
          <p:cNvSpPr/>
          <p:nvPr/>
        </p:nvSpPr>
        <p:spPr>
          <a:xfrm>
            <a:off x="7623968" y="2313177"/>
            <a:ext cx="981023" cy="338554"/>
          </a:xfrm>
          <a:prstGeom prst="rect">
            <a:avLst/>
          </a:prstGeom>
        </p:spPr>
        <p:txBody>
          <a:bodyPr wrap="square" lIns="0" tIns="0" rIns="0" bIns="0">
            <a:spAutoFit/>
          </a:bodyPr>
          <a:lstStyle/>
          <a:p>
            <a:pPr algn="ctr"/>
            <a:r>
              <a:rPr lang="en-US" sz="1100" b="1" dirty="0">
                <a:solidFill>
                  <a:srgbClr val="074D92"/>
                </a:solidFill>
              </a:rPr>
              <a:t>OData</a:t>
            </a:r>
            <a:br>
              <a:rPr lang="en-US" sz="1100" b="1" dirty="0">
                <a:solidFill>
                  <a:srgbClr val="074D92"/>
                </a:solidFill>
              </a:rPr>
            </a:br>
            <a:r>
              <a:rPr lang="en-US" sz="1100" b="1" dirty="0">
                <a:solidFill>
                  <a:srgbClr val="074D92"/>
                </a:solidFill>
              </a:rPr>
              <a:t>Provisioning*</a:t>
            </a:r>
            <a:endParaRPr lang="en-US" sz="1100" b="1" baseline="30000" dirty="0">
              <a:solidFill>
                <a:srgbClr val="074D92"/>
              </a:solidFill>
              <a:latin typeface="Arial" charset="0"/>
              <a:ea typeface="Arial" charset="0"/>
              <a:cs typeface="Arial" charset="0"/>
            </a:endParaRPr>
          </a:p>
        </p:txBody>
      </p:sp>
      <p:cxnSp>
        <p:nvCxnSpPr>
          <p:cNvPr id="102" name="Connector: Elbow 41"/>
          <p:cNvCxnSpPr>
            <a:cxnSpLocks/>
          </p:cNvCxnSpPr>
          <p:nvPr/>
        </p:nvCxnSpPr>
        <p:spPr>
          <a:xfrm flipV="1">
            <a:off x="6283124" y="3037653"/>
            <a:ext cx="1471355" cy="751388"/>
          </a:xfrm>
          <a:prstGeom prst="bentConnector3">
            <a:avLst>
              <a:gd name="adj1" fmla="val 74211"/>
            </a:avLst>
          </a:prstGeom>
          <a:ln w="19050" cap="rnd" cmpd="sng">
            <a:solidFill>
              <a:schemeClr val="tx1">
                <a:lumMod val="65000"/>
                <a:lumOff val="35000"/>
              </a:schemeClr>
            </a:solidFill>
            <a:miter lim="80000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3" name="Straight Arrow Connector 102"/>
          <p:cNvCxnSpPr>
            <a:cxnSpLocks/>
            <a:stCxn id="77" idx="3"/>
          </p:cNvCxnSpPr>
          <p:nvPr/>
        </p:nvCxnSpPr>
        <p:spPr>
          <a:xfrm>
            <a:off x="6280152" y="4021509"/>
            <a:ext cx="1474327" cy="53"/>
          </a:xfrm>
          <a:prstGeom prst="straightConnector1">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4" name="Straight Arrow Connector 103"/>
          <p:cNvCxnSpPr>
            <a:cxnSpLocks/>
          </p:cNvCxnSpPr>
          <p:nvPr/>
        </p:nvCxnSpPr>
        <p:spPr>
          <a:xfrm>
            <a:off x="8114479" y="3397653"/>
            <a:ext cx="0" cy="263909"/>
          </a:xfrm>
          <a:prstGeom prst="straightConnector1">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5" name="Rectangle 104"/>
          <p:cNvSpPr/>
          <p:nvPr/>
        </p:nvSpPr>
        <p:spPr>
          <a:xfrm>
            <a:off x="9980787" y="2445521"/>
            <a:ext cx="1303506" cy="246349"/>
          </a:xfrm>
          <a:prstGeom prst="rect">
            <a:avLst/>
          </a:prstGeom>
          <a:ln w="15875" cap="rnd">
            <a:solidFill>
              <a:schemeClr val="tx1">
                <a:lumMod val="65000"/>
                <a:lumOff val="35000"/>
              </a:schemeClr>
            </a:solidFill>
            <a:prstDash val="sysDot"/>
          </a:ln>
        </p:spPr>
        <p:txBody>
          <a:bodyPr wrap="square">
            <a:spAutoFit/>
          </a:bodyPr>
          <a:lstStyle/>
          <a:p>
            <a:pPr algn="ctr"/>
            <a:r>
              <a:rPr lang="en-US" sz="1001" b="1" dirty="0">
                <a:solidFill>
                  <a:schemeClr val="tx1">
                    <a:lumMod val="65000"/>
                    <a:lumOff val="35000"/>
                  </a:schemeClr>
                </a:solidFill>
                <a:sym typeface="Arial"/>
              </a:rPr>
              <a:t>SAP Gateway*</a:t>
            </a:r>
            <a:endParaRPr lang="en-US" sz="1001" b="1" baseline="30000" dirty="0">
              <a:solidFill>
                <a:schemeClr val="tx1">
                  <a:lumMod val="65000"/>
                  <a:lumOff val="35000"/>
                </a:schemeClr>
              </a:solidFill>
              <a:sym typeface="Arial"/>
            </a:endParaRPr>
          </a:p>
        </p:txBody>
      </p:sp>
      <p:cxnSp>
        <p:nvCxnSpPr>
          <p:cNvPr id="106" name="Straight Arrow Connector 105"/>
          <p:cNvCxnSpPr>
            <a:cxnSpLocks/>
            <a:stCxn id="148" idx="3"/>
            <a:endCxn id="162" idx="1"/>
          </p:cNvCxnSpPr>
          <p:nvPr/>
        </p:nvCxnSpPr>
        <p:spPr>
          <a:xfrm>
            <a:off x="1824795" y="4018766"/>
            <a:ext cx="1206607" cy="2796"/>
          </a:xfrm>
          <a:prstGeom prst="straightConnector1">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8" name="Abgerundetes Rechteck 30"/>
          <p:cNvSpPr/>
          <p:nvPr/>
        </p:nvSpPr>
        <p:spPr>
          <a:xfrm>
            <a:off x="799513" y="5018987"/>
            <a:ext cx="861356" cy="266295"/>
          </a:xfrm>
          <a:prstGeom prst="roundRect">
            <a:avLst>
              <a:gd name="adj" fmla="val 4078"/>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lIns="35991" tIns="35991" rIns="35991" bIns="35991" rtlCol="0" anchor="ctr"/>
          <a:lstStyle/>
          <a:p>
            <a:pPr algn="ctr"/>
            <a:r>
              <a:rPr lang="en-US" sz="1100" b="1" dirty="0">
                <a:solidFill>
                  <a:schemeClr val="tx1">
                    <a:lumMod val="65000"/>
                    <a:lumOff val="35000"/>
                  </a:schemeClr>
                </a:solidFill>
                <a:latin typeface="Arial" charset="0"/>
                <a:ea typeface="Arial" charset="0"/>
                <a:cs typeface="Arial" charset="0"/>
              </a:rPr>
              <a:t>Windows</a:t>
            </a:r>
          </a:p>
        </p:txBody>
      </p:sp>
      <p:sp>
        <p:nvSpPr>
          <p:cNvPr id="111" name="Abgerundetes Rechteck 30"/>
          <p:cNvSpPr/>
          <p:nvPr/>
        </p:nvSpPr>
        <p:spPr>
          <a:xfrm>
            <a:off x="988208" y="3612633"/>
            <a:ext cx="483966" cy="193977"/>
          </a:xfrm>
          <a:prstGeom prst="roundRect">
            <a:avLst>
              <a:gd name="adj" fmla="val 4078"/>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lIns="35991" tIns="35991" rIns="35991" bIns="35991" rtlCol="0" anchor="ctr"/>
          <a:lstStyle/>
          <a:p>
            <a:pPr algn="ctr"/>
            <a:r>
              <a:rPr lang="en-US" sz="1100" b="1" dirty="0">
                <a:solidFill>
                  <a:schemeClr val="tx1">
                    <a:lumMod val="65000"/>
                    <a:lumOff val="35000"/>
                  </a:schemeClr>
                </a:solidFill>
                <a:latin typeface="Arial" charset="0"/>
                <a:ea typeface="Arial" charset="0"/>
                <a:cs typeface="Arial" charset="0"/>
              </a:rPr>
              <a:t>iOS</a:t>
            </a:r>
          </a:p>
        </p:txBody>
      </p:sp>
      <p:cxnSp>
        <p:nvCxnSpPr>
          <p:cNvPr id="114" name="Straight Arrow Connector 113"/>
          <p:cNvCxnSpPr>
            <a:cxnSpLocks/>
            <a:endCxn id="135" idx="0"/>
          </p:cNvCxnSpPr>
          <p:nvPr/>
        </p:nvCxnSpPr>
        <p:spPr>
          <a:xfrm>
            <a:off x="1238862" y="2334244"/>
            <a:ext cx="0" cy="324453"/>
          </a:xfrm>
          <a:prstGeom prst="straightConnector1">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5" name="Gerade Verbindung mit Pfeil 136"/>
          <p:cNvCxnSpPr>
            <a:cxnSpLocks/>
          </p:cNvCxnSpPr>
          <p:nvPr/>
        </p:nvCxnSpPr>
        <p:spPr>
          <a:xfrm rot="16200000" flipV="1">
            <a:off x="7388709" y="4832149"/>
            <a:ext cx="483891" cy="458537"/>
          </a:xfrm>
          <a:prstGeom prst="bentConnector3">
            <a:avLst>
              <a:gd name="adj1" fmla="val 50000"/>
            </a:avLst>
          </a:prstGeom>
          <a:ln w="19050" cap="sq" cmpd="sng">
            <a:solidFill>
              <a:srgbClr val="107E3E"/>
            </a:solidFill>
            <a:prstDash val="solid"/>
            <a:miter lim="8000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6" name="Gewinkelte Verbindung 42"/>
          <p:cNvCxnSpPr>
            <a:cxnSpLocks/>
            <a:stCxn id="24" idx="0"/>
            <a:endCxn id="99" idx="2"/>
          </p:cNvCxnSpPr>
          <p:nvPr/>
        </p:nvCxnSpPr>
        <p:spPr>
          <a:xfrm flipV="1">
            <a:off x="8103013" y="4716832"/>
            <a:ext cx="1521" cy="454482"/>
          </a:xfrm>
          <a:prstGeom prst="straightConnector1">
            <a:avLst/>
          </a:prstGeom>
          <a:ln w="19050" cap="sq" cmpd="sng">
            <a:solidFill>
              <a:schemeClr val="tx1">
                <a:lumMod val="65000"/>
                <a:lumOff val="35000"/>
              </a:schemeClr>
            </a:solidFill>
            <a:miter lim="800000"/>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118" name="Picture 117"/>
          <p:cNvPicPr>
            <a:picLocks noChangeAspect="1"/>
          </p:cNvPicPr>
          <p:nvPr/>
        </p:nvPicPr>
        <p:blipFill>
          <a:blip r:embed="rId3"/>
          <a:stretch>
            <a:fillRect/>
          </a:stretch>
        </p:blipFill>
        <p:spPr>
          <a:xfrm>
            <a:off x="9980787" y="2038101"/>
            <a:ext cx="1297027" cy="140400"/>
          </a:xfrm>
          <a:prstGeom prst="rect">
            <a:avLst/>
          </a:prstGeom>
        </p:spPr>
      </p:pic>
      <p:sp>
        <p:nvSpPr>
          <p:cNvPr id="123" name="Abgerundetes Rechteck 24"/>
          <p:cNvSpPr/>
          <p:nvPr/>
        </p:nvSpPr>
        <p:spPr>
          <a:xfrm>
            <a:off x="7424347" y="4990493"/>
            <a:ext cx="412616" cy="141849"/>
          </a:xfrm>
          <a:prstGeom prst="roundRect">
            <a:avLst>
              <a:gd name="adj" fmla="val 50000"/>
            </a:avLst>
          </a:prstGeom>
          <a:solidFill>
            <a:srgbClr val="107E3E"/>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100" dirty="0">
                <a:solidFill>
                  <a:schemeClr val="bg1"/>
                </a:solidFill>
                <a:latin typeface="+mj-lt"/>
                <a:ea typeface="BentonSans Book " charset="0"/>
                <a:cs typeface="BentonSans Book " charset="0"/>
              </a:rPr>
              <a:t>trust</a:t>
            </a:r>
          </a:p>
        </p:txBody>
      </p:sp>
      <p:sp>
        <p:nvSpPr>
          <p:cNvPr id="124" name="Rechteck 44"/>
          <p:cNvSpPr/>
          <p:nvPr/>
        </p:nvSpPr>
        <p:spPr>
          <a:xfrm>
            <a:off x="6348160" y="5282328"/>
            <a:ext cx="1301968" cy="507831"/>
          </a:xfrm>
          <a:prstGeom prst="rect">
            <a:avLst/>
          </a:prstGeom>
        </p:spPr>
        <p:txBody>
          <a:bodyPr wrap="square" lIns="0" tIns="0" rIns="0" bIns="0">
            <a:spAutoFit/>
          </a:bodyPr>
          <a:lstStyle/>
          <a:p>
            <a:pPr algn="r"/>
            <a:r>
              <a:rPr lang="en-US" sz="1100" b="1" dirty="0">
                <a:solidFill>
                  <a:srgbClr val="074D92"/>
                </a:solidFill>
              </a:rPr>
              <a:t>Identity </a:t>
            </a:r>
            <a:br>
              <a:rPr lang="en-US" sz="1100" b="1" dirty="0">
                <a:solidFill>
                  <a:srgbClr val="074D92"/>
                </a:solidFill>
              </a:rPr>
            </a:br>
            <a:r>
              <a:rPr lang="en-US" sz="1100" b="1" dirty="0">
                <a:solidFill>
                  <a:srgbClr val="074D92"/>
                </a:solidFill>
              </a:rPr>
              <a:t>Authentication</a:t>
            </a:r>
            <a:br>
              <a:rPr lang="en-US" sz="1100" b="1" dirty="0">
                <a:solidFill>
                  <a:srgbClr val="074D92"/>
                </a:solidFill>
              </a:rPr>
            </a:br>
            <a:r>
              <a:rPr lang="en-US" sz="1100" b="1" dirty="0">
                <a:solidFill>
                  <a:srgbClr val="074D92"/>
                </a:solidFill>
                <a:latin typeface="Arial" charset="0"/>
                <a:ea typeface="Arial" charset="0"/>
                <a:cs typeface="Arial" charset="0"/>
              </a:rPr>
              <a:t>tenant</a:t>
            </a:r>
          </a:p>
        </p:txBody>
      </p:sp>
      <p:sp>
        <p:nvSpPr>
          <p:cNvPr id="125" name="Rechteck 58"/>
          <p:cNvSpPr/>
          <p:nvPr/>
        </p:nvSpPr>
        <p:spPr>
          <a:xfrm>
            <a:off x="3852659" y="2962194"/>
            <a:ext cx="1242598" cy="338554"/>
          </a:xfrm>
          <a:prstGeom prst="rect">
            <a:avLst/>
          </a:prstGeom>
        </p:spPr>
        <p:txBody>
          <a:bodyPr wrap="square" lIns="0" tIns="0" rIns="0" bIns="0">
            <a:spAutoFit/>
          </a:bodyPr>
          <a:lstStyle/>
          <a:p>
            <a:pPr algn="ctr"/>
            <a:r>
              <a:rPr lang="en-US" sz="1100" b="1" dirty="0">
                <a:solidFill>
                  <a:srgbClr val="074D92"/>
                </a:solidFill>
                <a:latin typeface="Arial" charset="0"/>
                <a:cs typeface="Arial" charset="0"/>
              </a:rPr>
              <a:t>UI theme </a:t>
            </a:r>
            <a:br>
              <a:rPr lang="en-US" sz="1100" b="1" dirty="0">
                <a:solidFill>
                  <a:srgbClr val="074D92"/>
                </a:solidFill>
                <a:latin typeface="Arial" charset="0"/>
                <a:cs typeface="Arial" charset="0"/>
              </a:rPr>
            </a:br>
            <a:r>
              <a:rPr lang="en-US" sz="1100" b="1" dirty="0">
                <a:solidFill>
                  <a:srgbClr val="074D92"/>
                </a:solidFill>
                <a:latin typeface="Arial" charset="0"/>
                <a:cs typeface="Arial" charset="0"/>
              </a:rPr>
              <a:t>designer</a:t>
            </a:r>
          </a:p>
        </p:txBody>
      </p:sp>
      <p:pic>
        <p:nvPicPr>
          <p:cNvPr id="126" name="Bild 6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81292" y="2470832"/>
            <a:ext cx="540000" cy="540000"/>
          </a:xfrm>
          <a:prstGeom prst="rect">
            <a:avLst/>
          </a:prstGeom>
        </p:spPr>
      </p:pic>
      <p:cxnSp>
        <p:nvCxnSpPr>
          <p:cNvPr id="127" name="Straight Connector 58"/>
          <p:cNvCxnSpPr>
            <a:cxnSpLocks/>
            <a:stCxn id="125" idx="2"/>
          </p:cNvCxnSpPr>
          <p:nvPr/>
        </p:nvCxnSpPr>
        <p:spPr>
          <a:xfrm rot="5400000">
            <a:off x="3821348" y="3185822"/>
            <a:ext cx="537685" cy="767537"/>
          </a:xfrm>
          <a:prstGeom prst="bentConnector2">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28" name="Rechteck 55"/>
          <p:cNvSpPr/>
          <p:nvPr/>
        </p:nvSpPr>
        <p:spPr>
          <a:xfrm>
            <a:off x="6425139" y="2962194"/>
            <a:ext cx="682879" cy="169277"/>
          </a:xfrm>
          <a:prstGeom prst="rect">
            <a:avLst/>
          </a:prstGeom>
        </p:spPr>
        <p:txBody>
          <a:bodyPr wrap="none" lIns="0" tIns="0" rIns="0" bIns="0">
            <a:spAutoFit/>
          </a:bodyPr>
          <a:lstStyle/>
          <a:p>
            <a:pPr algn="ctr"/>
            <a:r>
              <a:rPr lang="en-US" sz="1100" b="1" dirty="0">
                <a:solidFill>
                  <a:srgbClr val="074D92"/>
                </a:solidFill>
                <a:latin typeface="Arial" charset="0"/>
                <a:ea typeface="Arial" charset="0"/>
                <a:cs typeface="Arial" charset="0"/>
              </a:rPr>
              <a:t>SAP Build</a:t>
            </a:r>
          </a:p>
        </p:txBody>
      </p:sp>
      <p:pic>
        <p:nvPicPr>
          <p:cNvPr id="129" name="Bild 2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43974" y="2483587"/>
            <a:ext cx="446442" cy="446442"/>
          </a:xfrm>
          <a:prstGeom prst="rect">
            <a:avLst/>
          </a:prstGeom>
        </p:spPr>
      </p:pic>
      <p:sp>
        <p:nvSpPr>
          <p:cNvPr id="130" name="Rechteck 40"/>
          <p:cNvSpPr/>
          <p:nvPr/>
        </p:nvSpPr>
        <p:spPr>
          <a:xfrm>
            <a:off x="5096587" y="2962194"/>
            <a:ext cx="1224348" cy="338554"/>
          </a:xfrm>
          <a:prstGeom prst="rect">
            <a:avLst/>
          </a:prstGeom>
        </p:spPr>
        <p:txBody>
          <a:bodyPr wrap="square" lIns="0" tIns="0" rIns="0" bIns="0">
            <a:spAutoFit/>
          </a:bodyPr>
          <a:lstStyle/>
          <a:p>
            <a:pPr algn="ctr"/>
            <a:r>
              <a:rPr lang="en-US" sz="1100" b="1" dirty="0">
                <a:solidFill>
                  <a:srgbClr val="074D92"/>
                </a:solidFill>
                <a:latin typeface="Arial" charset="0"/>
                <a:cs typeface="Arial" charset="0"/>
              </a:rPr>
              <a:t>SAP Application Studio</a:t>
            </a:r>
          </a:p>
        </p:txBody>
      </p:sp>
      <p:cxnSp>
        <p:nvCxnSpPr>
          <p:cNvPr id="132" name="Straight Arrow Connector 131"/>
          <p:cNvCxnSpPr>
            <a:cxnSpLocks/>
            <a:stCxn id="130" idx="2"/>
            <a:endCxn id="145" idx="0"/>
          </p:cNvCxnSpPr>
          <p:nvPr/>
        </p:nvCxnSpPr>
        <p:spPr>
          <a:xfrm>
            <a:off x="5708761" y="3300748"/>
            <a:ext cx="4600" cy="257614"/>
          </a:xfrm>
          <a:prstGeom prst="straightConnector1">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a:cxnSpLocks/>
            <a:stCxn id="129" idx="1"/>
            <a:endCxn id="9" idx="3"/>
          </p:cNvCxnSpPr>
          <p:nvPr/>
        </p:nvCxnSpPr>
        <p:spPr>
          <a:xfrm flipH="1">
            <a:off x="5989441" y="2706808"/>
            <a:ext cx="554533" cy="903"/>
          </a:xfrm>
          <a:prstGeom prst="line">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34" name="Rechteck 9"/>
          <p:cNvSpPr/>
          <p:nvPr/>
        </p:nvSpPr>
        <p:spPr>
          <a:xfrm>
            <a:off x="2514601" y="1961335"/>
            <a:ext cx="6202680" cy="2858137"/>
          </a:xfrm>
          <a:prstGeom prst="rect">
            <a:avLst/>
          </a:prstGeom>
          <a:noFill/>
          <a:ln w="19050" cap="rnd">
            <a:solidFill>
              <a:srgbClr val="074D92"/>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lstStyle/>
          <a:p>
            <a:r>
              <a:rPr lang="en-US" sz="1200" b="1" dirty="0">
                <a:solidFill>
                  <a:srgbClr val="074D92"/>
                </a:solidFill>
              </a:rPr>
              <a:t>Consumer subaccount (customer)</a:t>
            </a:r>
          </a:p>
          <a:p>
            <a:endParaRPr lang="en-US" sz="1200" b="1" dirty="0">
              <a:solidFill>
                <a:schemeClr val="tx1">
                  <a:lumMod val="65000"/>
                  <a:lumOff val="35000"/>
                </a:schemeClr>
              </a:solidFill>
            </a:endParaRPr>
          </a:p>
        </p:txBody>
      </p:sp>
      <p:sp>
        <p:nvSpPr>
          <p:cNvPr id="135" name="Rechteck 9"/>
          <p:cNvSpPr/>
          <p:nvPr/>
        </p:nvSpPr>
        <p:spPr>
          <a:xfrm>
            <a:off x="654932" y="2658697"/>
            <a:ext cx="1167860" cy="3483859"/>
          </a:xfrm>
          <a:prstGeom prst="rect">
            <a:avLst/>
          </a:prstGeom>
          <a:noFill/>
          <a:ln w="19050" cap="rnd">
            <a:solidFill>
              <a:srgbClr val="7F7F7F"/>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71962" tIns="71962" rIns="71962" bIns="71962" rtlCol="0" anchor="t"/>
          <a:lstStyle/>
          <a:p>
            <a:pPr algn="ctr"/>
            <a:r>
              <a:rPr lang="en-US" sz="1200" b="1" dirty="0">
                <a:solidFill>
                  <a:schemeClr val="tx1">
                    <a:lumMod val="65000"/>
                    <a:lumOff val="35000"/>
                  </a:schemeClr>
                </a:solidFill>
              </a:rPr>
              <a:t>Application </a:t>
            </a:r>
            <a:br>
              <a:rPr lang="en-US" sz="1200" b="1" dirty="0">
                <a:solidFill>
                  <a:schemeClr val="tx1">
                    <a:lumMod val="65000"/>
                    <a:lumOff val="35000"/>
                  </a:schemeClr>
                </a:solidFill>
              </a:rPr>
            </a:br>
            <a:r>
              <a:rPr lang="en-US" sz="1200" b="1" dirty="0">
                <a:solidFill>
                  <a:schemeClr val="tx1">
                    <a:lumMod val="65000"/>
                    <a:lumOff val="35000"/>
                  </a:schemeClr>
                </a:solidFill>
              </a:rPr>
              <a:t>Client</a:t>
            </a:r>
            <a:endParaRPr lang="en-US" sz="1200" i="1" dirty="0">
              <a:solidFill>
                <a:schemeClr val="tx1">
                  <a:lumMod val="65000"/>
                  <a:lumOff val="35000"/>
                </a:schemeClr>
              </a:solidFill>
            </a:endParaRPr>
          </a:p>
        </p:txBody>
      </p:sp>
      <p:sp>
        <p:nvSpPr>
          <p:cNvPr id="136" name="Abgerundetes Rechteck 30"/>
          <p:cNvSpPr/>
          <p:nvPr/>
        </p:nvSpPr>
        <p:spPr>
          <a:xfrm>
            <a:off x="789327" y="1534309"/>
            <a:ext cx="906802" cy="266295"/>
          </a:xfrm>
          <a:prstGeom prst="roundRect">
            <a:avLst>
              <a:gd name="adj" fmla="val 4078"/>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lIns="35991" tIns="35991" rIns="35991" bIns="35991" rtlCol="0" anchor="ctr"/>
          <a:lstStyle/>
          <a:p>
            <a:pPr algn="ctr"/>
            <a:r>
              <a:rPr lang="en-US" sz="1100" b="1" dirty="0">
                <a:solidFill>
                  <a:schemeClr val="tx1">
                    <a:lumMod val="65000"/>
                    <a:lumOff val="35000"/>
                  </a:schemeClr>
                </a:solidFill>
                <a:latin typeface="Arial" charset="0"/>
                <a:ea typeface="Arial" charset="0"/>
                <a:cs typeface="Arial" charset="0"/>
              </a:rPr>
              <a:t>End User</a:t>
            </a:r>
          </a:p>
        </p:txBody>
      </p:sp>
      <p:sp>
        <p:nvSpPr>
          <p:cNvPr id="139" name="Abgerundetes Rechteck 30"/>
          <p:cNvSpPr/>
          <p:nvPr/>
        </p:nvSpPr>
        <p:spPr>
          <a:xfrm>
            <a:off x="892274" y="4322791"/>
            <a:ext cx="675834" cy="193977"/>
          </a:xfrm>
          <a:prstGeom prst="roundRect">
            <a:avLst>
              <a:gd name="adj" fmla="val 4078"/>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lIns="35991" tIns="35991" rIns="35991" bIns="35991" rtlCol="0" anchor="ctr"/>
          <a:lstStyle/>
          <a:p>
            <a:pPr algn="ctr"/>
            <a:r>
              <a:rPr lang="en-US" sz="1100" b="1" dirty="0">
                <a:solidFill>
                  <a:schemeClr val="tx1">
                    <a:lumMod val="65000"/>
                    <a:lumOff val="35000"/>
                  </a:schemeClr>
                </a:solidFill>
                <a:latin typeface="Arial" charset="0"/>
                <a:ea typeface="Arial" charset="0"/>
                <a:cs typeface="Arial" charset="0"/>
              </a:rPr>
              <a:t>Android</a:t>
            </a:r>
          </a:p>
        </p:txBody>
      </p:sp>
      <p:sp>
        <p:nvSpPr>
          <p:cNvPr id="142" name="Abgerundetes Rechteck 30"/>
          <p:cNvSpPr/>
          <p:nvPr/>
        </p:nvSpPr>
        <p:spPr>
          <a:xfrm>
            <a:off x="799513" y="5786026"/>
            <a:ext cx="861356" cy="266295"/>
          </a:xfrm>
          <a:prstGeom prst="roundRect">
            <a:avLst>
              <a:gd name="adj" fmla="val 4078"/>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lIns="35991" tIns="35991" rIns="35991" bIns="35991" rtlCol="0" anchor="ctr"/>
          <a:lstStyle/>
          <a:p>
            <a:pPr algn="ctr"/>
            <a:r>
              <a:rPr lang="en-US" sz="1100" b="1" dirty="0">
                <a:solidFill>
                  <a:schemeClr val="tx1">
                    <a:lumMod val="65000"/>
                    <a:lumOff val="35000"/>
                  </a:schemeClr>
                </a:solidFill>
                <a:latin typeface="Arial" charset="0"/>
                <a:ea typeface="Arial" charset="0"/>
                <a:cs typeface="Arial" charset="0"/>
              </a:rPr>
              <a:t>Desktop</a:t>
            </a:r>
          </a:p>
        </p:txBody>
      </p:sp>
      <p:sp>
        <p:nvSpPr>
          <p:cNvPr id="143" name="Flowchart: Process 142"/>
          <p:cNvSpPr/>
          <p:nvPr/>
        </p:nvSpPr>
        <p:spPr bwMode="gray">
          <a:xfrm>
            <a:off x="6122472" y="3662074"/>
            <a:ext cx="160652" cy="152884"/>
          </a:xfrm>
          <a:prstGeom prst="flowChartProcess">
            <a:avLst/>
          </a:prstGeom>
          <a:no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44" name="Rechteck 9"/>
          <p:cNvSpPr/>
          <p:nvPr/>
        </p:nvSpPr>
        <p:spPr>
          <a:xfrm>
            <a:off x="2669628" y="2300749"/>
            <a:ext cx="4508080" cy="1069360"/>
          </a:xfrm>
          <a:prstGeom prst="rect">
            <a:avLst/>
          </a:prstGeom>
          <a:noFill/>
          <a:ln w="19050" cap="rnd">
            <a:solidFill>
              <a:srgbClr val="C0399F"/>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72000" rtlCol="0" anchor="t"/>
          <a:lstStyle/>
          <a:p>
            <a:r>
              <a:rPr lang="en-US" sz="1100" dirty="0">
                <a:solidFill>
                  <a:srgbClr val="C0399F"/>
                </a:solidFill>
              </a:rPr>
              <a:t>Design time environments</a:t>
            </a:r>
          </a:p>
        </p:txBody>
      </p:sp>
      <p:sp>
        <p:nvSpPr>
          <p:cNvPr id="145" name="Flowchart: Process 144"/>
          <p:cNvSpPr/>
          <p:nvPr/>
        </p:nvSpPr>
        <p:spPr bwMode="gray">
          <a:xfrm>
            <a:off x="5660546" y="3558362"/>
            <a:ext cx="105630" cy="152884"/>
          </a:xfrm>
          <a:prstGeom prst="flowChartProcess">
            <a:avLst/>
          </a:prstGeom>
          <a:no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46" name="Flowchart: Process 145"/>
          <p:cNvSpPr/>
          <p:nvPr/>
        </p:nvSpPr>
        <p:spPr bwMode="gray">
          <a:xfrm>
            <a:off x="5036311" y="3558362"/>
            <a:ext cx="105630" cy="152884"/>
          </a:xfrm>
          <a:prstGeom prst="flowChartProcess">
            <a:avLst/>
          </a:prstGeom>
          <a:no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a:ln>
                <a:noFill/>
              </a:ln>
              <a:effectLst/>
              <a:uLnTx/>
              <a:uFillTx/>
              <a:ea typeface="Arial Unicode MS" pitchFamily="34" charset="-128"/>
              <a:cs typeface="Arial Unicode MS" pitchFamily="34" charset="-128"/>
            </a:endParaRPr>
          </a:p>
        </p:txBody>
      </p:sp>
      <p:cxnSp>
        <p:nvCxnSpPr>
          <p:cNvPr id="147" name="Straight Connector 58"/>
          <p:cNvCxnSpPr>
            <a:cxnSpLocks/>
            <a:stCxn id="126" idx="3"/>
            <a:endCxn id="146" idx="0"/>
          </p:cNvCxnSpPr>
          <p:nvPr/>
        </p:nvCxnSpPr>
        <p:spPr>
          <a:xfrm>
            <a:off x="4721292" y="2740832"/>
            <a:ext cx="367834" cy="817530"/>
          </a:xfrm>
          <a:prstGeom prst="bentConnector2">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48" name="Flowchart: Process 147"/>
          <p:cNvSpPr/>
          <p:nvPr/>
        </p:nvSpPr>
        <p:spPr bwMode="gray">
          <a:xfrm>
            <a:off x="1719165" y="3942324"/>
            <a:ext cx="105630" cy="152884"/>
          </a:xfrm>
          <a:prstGeom prst="flowChartProcess">
            <a:avLst/>
          </a:prstGeom>
          <a:no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50" name="Rechteck 58"/>
          <p:cNvSpPr/>
          <p:nvPr/>
        </p:nvSpPr>
        <p:spPr>
          <a:xfrm>
            <a:off x="2757956" y="2962194"/>
            <a:ext cx="1263393" cy="338554"/>
          </a:xfrm>
          <a:prstGeom prst="rect">
            <a:avLst/>
          </a:prstGeom>
        </p:spPr>
        <p:txBody>
          <a:bodyPr wrap="square" lIns="0" tIns="0" rIns="0" bIns="0">
            <a:spAutoFit/>
          </a:bodyPr>
          <a:lstStyle/>
          <a:p>
            <a:pPr algn="ctr"/>
            <a:r>
              <a:rPr lang="en-US" sz="1100" b="1" dirty="0">
                <a:solidFill>
                  <a:srgbClr val="074D92"/>
                </a:solidFill>
                <a:latin typeface="Arial" charset="0"/>
                <a:ea typeface="Arial" charset="0"/>
                <a:cs typeface="Arial" charset="0"/>
              </a:rPr>
              <a:t>Fiori Configuration</a:t>
            </a:r>
            <a:br>
              <a:rPr lang="en-US" sz="1100" b="1" dirty="0">
                <a:solidFill>
                  <a:srgbClr val="074D92"/>
                </a:solidFill>
                <a:latin typeface="Arial" charset="0"/>
                <a:ea typeface="Arial" charset="0"/>
                <a:cs typeface="Arial" charset="0"/>
              </a:rPr>
            </a:br>
            <a:r>
              <a:rPr lang="en-US" sz="1100" b="1" dirty="0">
                <a:solidFill>
                  <a:srgbClr val="074D92"/>
                </a:solidFill>
                <a:latin typeface="Arial" charset="0"/>
                <a:ea typeface="Arial" charset="0"/>
                <a:cs typeface="Arial" charset="0"/>
              </a:rPr>
              <a:t>Cockpit (FCC)</a:t>
            </a:r>
          </a:p>
        </p:txBody>
      </p:sp>
      <p:cxnSp>
        <p:nvCxnSpPr>
          <p:cNvPr id="151" name="Straight Arrow Connector 150"/>
          <p:cNvCxnSpPr>
            <a:cxnSpLocks/>
            <a:stCxn id="150" idx="2"/>
            <a:endCxn id="162" idx="0"/>
          </p:cNvCxnSpPr>
          <p:nvPr/>
        </p:nvCxnSpPr>
        <p:spPr>
          <a:xfrm>
            <a:off x="3389653" y="3300748"/>
            <a:ext cx="1749" cy="360814"/>
          </a:xfrm>
          <a:prstGeom prst="straightConnector1">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52" name="Rectangle 151"/>
          <p:cNvSpPr/>
          <p:nvPr/>
        </p:nvSpPr>
        <p:spPr>
          <a:xfrm>
            <a:off x="654932" y="6251127"/>
            <a:ext cx="10817533" cy="215444"/>
          </a:xfrm>
          <a:prstGeom prst="rect">
            <a:avLst/>
          </a:prstGeom>
        </p:spPr>
        <p:txBody>
          <a:bodyPr wrap="square">
            <a:spAutoFit/>
          </a:bodyPr>
          <a:lstStyle/>
          <a:p>
            <a:pPr algn="r" fontAlgn="base">
              <a:spcAft>
                <a:spcPct val="0"/>
              </a:spcAft>
              <a:buClr>
                <a:srgbClr val="F0AB00"/>
              </a:buClr>
              <a:buSzPct val="80000"/>
            </a:pPr>
            <a:r>
              <a:rPr lang="en-US" sz="800" kern="0" dirty="0">
                <a:solidFill>
                  <a:schemeClr val="accent2"/>
                </a:solidFill>
                <a:ea typeface="Arial Unicode MS" pitchFamily="34" charset="-128"/>
                <a:cs typeface="Arial Unicode MS" pitchFamily="34" charset="-128"/>
              </a:rPr>
              <a:t>* OData services via SAP Business Technology Platform OData provisioning or SAP Gateway (see details about deployment options in </a:t>
            </a:r>
            <a:r>
              <a:rPr lang="en-US" sz="800" kern="0" dirty="0">
                <a:solidFill>
                  <a:schemeClr val="accent2"/>
                </a:solidFill>
                <a:ea typeface="Arial Unicode MS" pitchFamily="34" charset="-128"/>
                <a:cs typeface="Arial Unicode MS" pitchFamily="34" charset="-128"/>
                <a:hlinkClick r:id="rId6"/>
              </a:rPr>
              <a:t>SAP Note 1830712</a:t>
            </a:r>
            <a:r>
              <a:rPr lang="en-US" sz="800" kern="0" dirty="0">
                <a:solidFill>
                  <a:schemeClr val="accent2"/>
                </a:solidFill>
                <a:ea typeface="Arial Unicode MS" pitchFamily="34" charset="-128"/>
                <a:cs typeface="Arial Unicode MS" pitchFamily="34" charset="-128"/>
              </a:rPr>
              <a:t>)</a:t>
            </a:r>
          </a:p>
        </p:txBody>
      </p:sp>
      <p:sp>
        <p:nvSpPr>
          <p:cNvPr id="153" name="Abgerundetes Rechteck 24"/>
          <p:cNvSpPr/>
          <p:nvPr/>
        </p:nvSpPr>
        <p:spPr>
          <a:xfrm>
            <a:off x="6576227" y="3918525"/>
            <a:ext cx="643083" cy="182544"/>
          </a:xfrm>
          <a:prstGeom prst="roundRect">
            <a:avLst>
              <a:gd name="adj" fmla="val 50000"/>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35991" tIns="35991" rIns="35991" bIns="35991" rtlCol="0" anchor="ctr"/>
          <a:lstStyle/>
          <a:p>
            <a:pPr algn="ctr"/>
            <a:r>
              <a:rPr lang="en-US" sz="1100" dirty="0">
                <a:solidFill>
                  <a:schemeClr val="tx1">
                    <a:lumMod val="65000"/>
                    <a:lumOff val="35000"/>
                  </a:schemeClr>
                </a:solidFill>
                <a:ea typeface="BentonSans Book " charset="0"/>
                <a:cs typeface="BentonSans Book " charset="0"/>
              </a:rPr>
              <a:t>option 2</a:t>
            </a:r>
          </a:p>
        </p:txBody>
      </p:sp>
      <p:sp>
        <p:nvSpPr>
          <p:cNvPr id="154" name="Abgerundetes Rechteck 24"/>
          <p:cNvSpPr/>
          <p:nvPr/>
        </p:nvSpPr>
        <p:spPr>
          <a:xfrm>
            <a:off x="6570407" y="3697317"/>
            <a:ext cx="648903" cy="182544"/>
          </a:xfrm>
          <a:prstGeom prst="roundRect">
            <a:avLst>
              <a:gd name="adj" fmla="val 50000"/>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35991" tIns="35991" rIns="35991" bIns="35991" rtlCol="0" anchor="ctr"/>
          <a:lstStyle/>
          <a:p>
            <a:pPr algn="ctr"/>
            <a:r>
              <a:rPr lang="en-US" sz="1100" dirty="0">
                <a:solidFill>
                  <a:schemeClr val="tx1">
                    <a:lumMod val="65000"/>
                    <a:lumOff val="35000"/>
                  </a:schemeClr>
                </a:solidFill>
                <a:ea typeface="BentonSans Book " charset="0"/>
                <a:cs typeface="BentonSans Book " charset="0"/>
              </a:rPr>
              <a:t>option 1</a:t>
            </a:r>
          </a:p>
        </p:txBody>
      </p:sp>
      <p:sp>
        <p:nvSpPr>
          <p:cNvPr id="97" name="Rechteck 9">
            <a:extLst>
              <a:ext uri="{FF2B5EF4-FFF2-40B4-BE49-F238E27FC236}">
                <a16:creationId xmlns:a16="http://schemas.microsoft.com/office/drawing/2014/main" id="{FF738A86-6DF5-4693-9489-847A5EDA6F6A}"/>
              </a:ext>
            </a:extLst>
          </p:cNvPr>
          <p:cNvSpPr/>
          <p:nvPr/>
        </p:nvSpPr>
        <p:spPr>
          <a:xfrm>
            <a:off x="2514584" y="4957474"/>
            <a:ext cx="3764542" cy="963575"/>
          </a:xfrm>
          <a:prstGeom prst="rect">
            <a:avLst/>
          </a:prstGeom>
          <a:noFill/>
          <a:ln w="19050" cap="rnd">
            <a:solidFill>
              <a:srgbClr val="074D92"/>
            </a:solidFill>
          </a:ln>
        </p:spPr>
        <p:style>
          <a:lnRef idx="2">
            <a:schemeClr val="accent1">
              <a:shade val="50000"/>
            </a:schemeClr>
          </a:lnRef>
          <a:fillRef idx="1">
            <a:schemeClr val="accent1"/>
          </a:fillRef>
          <a:effectRef idx="0">
            <a:schemeClr val="accent1"/>
          </a:effectRef>
          <a:fontRef idx="minor">
            <a:schemeClr val="lt1"/>
          </a:fontRef>
        </p:style>
        <p:txBody>
          <a:bodyPr lIns="71962" tIns="71962" rIns="71962" bIns="71962" rtlCol="0" anchor="t"/>
          <a:lstStyle/>
          <a:p>
            <a:r>
              <a:rPr lang="en-US" sz="1200" b="1" dirty="0">
                <a:solidFill>
                  <a:srgbClr val="074D92"/>
                </a:solidFill>
              </a:rPr>
              <a:t>Provider account (SAP)</a:t>
            </a:r>
          </a:p>
          <a:p>
            <a:endParaRPr lang="en-US" sz="1200" b="1" dirty="0">
              <a:solidFill>
                <a:srgbClr val="074D92"/>
              </a:solidFill>
            </a:endParaRPr>
          </a:p>
        </p:txBody>
      </p:sp>
      <p:sp>
        <p:nvSpPr>
          <p:cNvPr id="131" name="Abgerundetes Rechteck 30">
            <a:extLst>
              <a:ext uri="{FF2B5EF4-FFF2-40B4-BE49-F238E27FC236}">
                <a16:creationId xmlns:a16="http://schemas.microsoft.com/office/drawing/2014/main" id="{EC8E108F-2066-48A8-ADD5-52F8D238FEF0}"/>
              </a:ext>
            </a:extLst>
          </p:cNvPr>
          <p:cNvSpPr/>
          <p:nvPr/>
        </p:nvSpPr>
        <p:spPr>
          <a:xfrm>
            <a:off x="3000615" y="5398565"/>
            <a:ext cx="2137459" cy="270038"/>
          </a:xfrm>
          <a:prstGeom prst="roundRect">
            <a:avLst>
              <a:gd name="adj" fmla="val 4078"/>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lIns="35973" tIns="35973" rIns="35973" bIns="35973" rtlCol="0" anchor="ctr"/>
          <a:lstStyle/>
          <a:p>
            <a:pPr algn="r"/>
            <a:r>
              <a:rPr lang="en-US" sz="1100" b="1" dirty="0">
                <a:solidFill>
                  <a:srgbClr val="074D92"/>
                </a:solidFill>
                <a:latin typeface="Arial" charset="0"/>
                <a:ea typeface="Arial" charset="0"/>
                <a:cs typeface="Arial" charset="0"/>
              </a:rPr>
              <a:t>SAP Fiori Cloud applications </a:t>
            </a:r>
            <a:br>
              <a:rPr lang="en-US" sz="1100" b="1" dirty="0">
                <a:solidFill>
                  <a:srgbClr val="074D92"/>
                </a:solidFill>
                <a:latin typeface="Arial" charset="0"/>
                <a:ea typeface="Arial" charset="0"/>
                <a:cs typeface="Arial" charset="0"/>
              </a:rPr>
            </a:br>
            <a:r>
              <a:rPr lang="en-US" sz="1100" b="1" dirty="0">
                <a:solidFill>
                  <a:srgbClr val="074D92"/>
                </a:solidFill>
                <a:latin typeface="Arial" charset="0"/>
                <a:ea typeface="Arial" charset="0"/>
                <a:cs typeface="Arial" charset="0"/>
              </a:rPr>
              <a:t>&amp; content packages</a:t>
            </a:r>
          </a:p>
        </p:txBody>
      </p:sp>
      <p:cxnSp>
        <p:nvCxnSpPr>
          <p:cNvPr id="156" name="Straight Arrow Connector 155">
            <a:extLst>
              <a:ext uri="{FF2B5EF4-FFF2-40B4-BE49-F238E27FC236}">
                <a16:creationId xmlns:a16="http://schemas.microsoft.com/office/drawing/2014/main" id="{F2E35059-D1E2-44EE-AB62-F8D2FBC6B47C}"/>
              </a:ext>
            </a:extLst>
          </p:cNvPr>
          <p:cNvCxnSpPr>
            <a:cxnSpLocks/>
            <a:stCxn id="77" idx="2"/>
          </p:cNvCxnSpPr>
          <p:nvPr/>
        </p:nvCxnSpPr>
        <p:spPr>
          <a:xfrm flipH="1">
            <a:off x="5431765" y="4516768"/>
            <a:ext cx="5010" cy="810515"/>
          </a:xfrm>
          <a:prstGeom prst="straightConnector1">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93" name="Oval 92">
            <a:extLst>
              <a:ext uri="{FF2B5EF4-FFF2-40B4-BE49-F238E27FC236}">
                <a16:creationId xmlns:a16="http://schemas.microsoft.com/office/drawing/2014/main" id="{3CEAA0C1-F644-434B-BC8E-D06C42C829CB}"/>
              </a:ext>
            </a:extLst>
          </p:cNvPr>
          <p:cNvSpPr/>
          <p:nvPr/>
        </p:nvSpPr>
        <p:spPr bwMode="gray">
          <a:xfrm>
            <a:off x="738693" y="-523237"/>
            <a:ext cx="252000" cy="252000"/>
          </a:xfrm>
          <a:prstGeom prst="ellipse">
            <a:avLst/>
          </a:prstGeom>
          <a:solidFill>
            <a:srgbClr val="0A6ED1"/>
          </a:solidFill>
          <a:ln w="6350" algn="ctr">
            <a:no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endParaRPr lang="en-US" sz="1800" kern="0" dirty="0">
              <a:ea typeface="Arial Unicode MS" pitchFamily="34" charset="-128"/>
              <a:cs typeface="Arial Unicode MS" pitchFamily="34" charset="-128"/>
            </a:endParaRPr>
          </a:p>
        </p:txBody>
      </p:sp>
      <p:sp>
        <p:nvSpPr>
          <p:cNvPr id="157" name="Oval 156">
            <a:extLst>
              <a:ext uri="{FF2B5EF4-FFF2-40B4-BE49-F238E27FC236}">
                <a16:creationId xmlns:a16="http://schemas.microsoft.com/office/drawing/2014/main" id="{8CC121E2-0971-409A-9772-BA546F411B2D}"/>
              </a:ext>
            </a:extLst>
          </p:cNvPr>
          <p:cNvSpPr/>
          <p:nvPr/>
        </p:nvSpPr>
        <p:spPr bwMode="gray">
          <a:xfrm>
            <a:off x="1599343" y="-523237"/>
            <a:ext cx="252000" cy="252000"/>
          </a:xfrm>
          <a:prstGeom prst="ellipse">
            <a:avLst/>
          </a:prstGeom>
          <a:solidFill>
            <a:srgbClr val="074D92"/>
          </a:solidFill>
          <a:ln w="6350" algn="ctr">
            <a:no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endParaRPr lang="en-US" sz="1800" kern="0" dirty="0">
              <a:ea typeface="Arial Unicode MS" pitchFamily="34" charset="-128"/>
              <a:cs typeface="Arial Unicode MS" pitchFamily="34" charset="-128"/>
            </a:endParaRPr>
          </a:p>
        </p:txBody>
      </p:sp>
      <p:sp>
        <p:nvSpPr>
          <p:cNvPr id="158" name="Oval 157">
            <a:extLst>
              <a:ext uri="{FF2B5EF4-FFF2-40B4-BE49-F238E27FC236}">
                <a16:creationId xmlns:a16="http://schemas.microsoft.com/office/drawing/2014/main" id="{4EA3A3D4-1691-4620-9DD5-8F5DA53EE2AB}"/>
              </a:ext>
            </a:extLst>
          </p:cNvPr>
          <p:cNvSpPr/>
          <p:nvPr/>
        </p:nvSpPr>
        <p:spPr bwMode="gray">
          <a:xfrm>
            <a:off x="2459993" y="-523237"/>
            <a:ext cx="252000" cy="252000"/>
          </a:xfrm>
          <a:prstGeom prst="ellipse">
            <a:avLst/>
          </a:prstGeom>
          <a:solidFill>
            <a:srgbClr val="053B70"/>
          </a:solidFill>
          <a:ln w="6350" algn="ctr">
            <a:no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endParaRPr lang="en-US" sz="1800" kern="0" dirty="0">
              <a:ea typeface="Arial Unicode MS" pitchFamily="34" charset="-128"/>
              <a:cs typeface="Arial Unicode MS" pitchFamily="34" charset="-128"/>
            </a:endParaRPr>
          </a:p>
        </p:txBody>
      </p:sp>
      <p:sp>
        <p:nvSpPr>
          <p:cNvPr id="159" name="Oval 158">
            <a:extLst>
              <a:ext uri="{FF2B5EF4-FFF2-40B4-BE49-F238E27FC236}">
                <a16:creationId xmlns:a16="http://schemas.microsoft.com/office/drawing/2014/main" id="{02BC462D-AD4A-44B2-9C96-4628F87C0E75}"/>
              </a:ext>
            </a:extLst>
          </p:cNvPr>
          <p:cNvSpPr/>
          <p:nvPr/>
        </p:nvSpPr>
        <p:spPr bwMode="gray">
          <a:xfrm>
            <a:off x="3320643" y="-523237"/>
            <a:ext cx="252000" cy="252000"/>
          </a:xfrm>
          <a:prstGeom prst="ellipse">
            <a:avLst/>
          </a:prstGeom>
          <a:solidFill>
            <a:srgbClr val="0F828F"/>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60" name="Oval 159">
            <a:extLst>
              <a:ext uri="{FF2B5EF4-FFF2-40B4-BE49-F238E27FC236}">
                <a16:creationId xmlns:a16="http://schemas.microsoft.com/office/drawing/2014/main" id="{E8A92F2F-3828-4A46-8451-97C64197F85D}"/>
              </a:ext>
            </a:extLst>
          </p:cNvPr>
          <p:cNvSpPr/>
          <p:nvPr/>
        </p:nvSpPr>
        <p:spPr bwMode="gray">
          <a:xfrm>
            <a:off x="4181292" y="-523237"/>
            <a:ext cx="252000" cy="252000"/>
          </a:xfrm>
          <a:prstGeom prst="ellipse">
            <a:avLst/>
          </a:prstGeom>
          <a:solidFill>
            <a:srgbClr val="C0399F"/>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61" name="Oval 160">
            <a:extLst>
              <a:ext uri="{FF2B5EF4-FFF2-40B4-BE49-F238E27FC236}">
                <a16:creationId xmlns:a16="http://schemas.microsoft.com/office/drawing/2014/main" id="{79854ABF-520F-4FF9-A1BD-CB5E934DCBB8}"/>
              </a:ext>
            </a:extLst>
          </p:cNvPr>
          <p:cNvSpPr/>
          <p:nvPr/>
        </p:nvSpPr>
        <p:spPr bwMode="gray">
          <a:xfrm>
            <a:off x="4943922" y="-523237"/>
            <a:ext cx="252000" cy="252000"/>
          </a:xfrm>
          <a:prstGeom prst="ellipse">
            <a:avLst/>
          </a:prstGeom>
          <a:solidFill>
            <a:srgbClr val="107E3E"/>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9" name="Picture 8">
            <a:extLst>
              <a:ext uri="{FF2B5EF4-FFF2-40B4-BE49-F238E27FC236}">
                <a16:creationId xmlns:a16="http://schemas.microsoft.com/office/drawing/2014/main" id="{BD5A543E-A916-4DCD-83B9-97651EE7B345}"/>
              </a:ext>
            </a:extLst>
          </p:cNvPr>
          <p:cNvPicPr>
            <a:picLocks noChangeAspect="1"/>
          </p:cNvPicPr>
          <p:nvPr/>
        </p:nvPicPr>
        <p:blipFill>
          <a:blip r:embed="rId7"/>
          <a:stretch>
            <a:fillRect/>
          </a:stretch>
        </p:blipFill>
        <p:spPr>
          <a:xfrm>
            <a:off x="5449441" y="2437711"/>
            <a:ext cx="540000" cy="540000"/>
          </a:xfrm>
          <a:prstGeom prst="rect">
            <a:avLst/>
          </a:prstGeom>
        </p:spPr>
      </p:pic>
      <p:pic>
        <p:nvPicPr>
          <p:cNvPr id="14" name="Picture 13">
            <a:extLst>
              <a:ext uri="{FF2B5EF4-FFF2-40B4-BE49-F238E27FC236}">
                <a16:creationId xmlns:a16="http://schemas.microsoft.com/office/drawing/2014/main" id="{1F54FDC7-7B0F-4524-B0DD-2DA75AED3BF6}"/>
              </a:ext>
            </a:extLst>
          </p:cNvPr>
          <p:cNvPicPr>
            <a:picLocks noChangeAspect="1"/>
          </p:cNvPicPr>
          <p:nvPr/>
        </p:nvPicPr>
        <p:blipFill>
          <a:blip r:embed="rId8"/>
          <a:stretch>
            <a:fillRect/>
          </a:stretch>
        </p:blipFill>
        <p:spPr>
          <a:xfrm>
            <a:off x="7752675" y="2685333"/>
            <a:ext cx="720000" cy="720000"/>
          </a:xfrm>
          <a:prstGeom prst="rect">
            <a:avLst/>
          </a:prstGeom>
        </p:spPr>
      </p:pic>
      <p:pic>
        <p:nvPicPr>
          <p:cNvPr id="16" name="Picture 15">
            <a:extLst>
              <a:ext uri="{FF2B5EF4-FFF2-40B4-BE49-F238E27FC236}">
                <a16:creationId xmlns:a16="http://schemas.microsoft.com/office/drawing/2014/main" id="{D3457950-5B33-4F34-B2CA-9823C40B979E}"/>
              </a:ext>
            </a:extLst>
          </p:cNvPr>
          <p:cNvPicPr>
            <a:picLocks noChangeAspect="1"/>
          </p:cNvPicPr>
          <p:nvPr/>
        </p:nvPicPr>
        <p:blipFill>
          <a:blip r:embed="rId9"/>
          <a:stretch>
            <a:fillRect/>
          </a:stretch>
        </p:blipFill>
        <p:spPr>
          <a:xfrm>
            <a:off x="7739782" y="3660823"/>
            <a:ext cx="720000" cy="720000"/>
          </a:xfrm>
          <a:prstGeom prst="rect">
            <a:avLst/>
          </a:prstGeom>
        </p:spPr>
      </p:pic>
      <p:pic>
        <p:nvPicPr>
          <p:cNvPr id="162" name="Picture 161">
            <a:extLst>
              <a:ext uri="{FF2B5EF4-FFF2-40B4-BE49-F238E27FC236}">
                <a16:creationId xmlns:a16="http://schemas.microsoft.com/office/drawing/2014/main" id="{C6F5DBDE-DAC9-4A2A-9BA0-0186EB019401}"/>
              </a:ext>
            </a:extLst>
          </p:cNvPr>
          <p:cNvPicPr>
            <a:picLocks noChangeAspect="1"/>
          </p:cNvPicPr>
          <p:nvPr/>
        </p:nvPicPr>
        <p:blipFill>
          <a:blip r:embed="rId10"/>
          <a:stretch>
            <a:fillRect/>
          </a:stretch>
        </p:blipFill>
        <p:spPr>
          <a:xfrm>
            <a:off x="3031402" y="3661562"/>
            <a:ext cx="720000" cy="720000"/>
          </a:xfrm>
          <a:prstGeom prst="rect">
            <a:avLst/>
          </a:prstGeom>
        </p:spPr>
      </p:pic>
      <p:pic>
        <p:nvPicPr>
          <p:cNvPr id="24" name="Picture 23">
            <a:extLst>
              <a:ext uri="{FF2B5EF4-FFF2-40B4-BE49-F238E27FC236}">
                <a16:creationId xmlns:a16="http://schemas.microsoft.com/office/drawing/2014/main" id="{C2F8C18B-DF97-4A04-B548-7932CA593107}"/>
              </a:ext>
            </a:extLst>
          </p:cNvPr>
          <p:cNvPicPr>
            <a:picLocks noChangeAspect="1"/>
          </p:cNvPicPr>
          <p:nvPr/>
        </p:nvPicPr>
        <p:blipFill>
          <a:blip r:embed="rId11"/>
          <a:stretch>
            <a:fillRect/>
          </a:stretch>
        </p:blipFill>
        <p:spPr>
          <a:xfrm>
            <a:off x="7743013" y="5171314"/>
            <a:ext cx="720000" cy="720000"/>
          </a:xfrm>
          <a:prstGeom prst="rect">
            <a:avLst/>
          </a:prstGeom>
        </p:spPr>
      </p:pic>
      <p:pic>
        <p:nvPicPr>
          <p:cNvPr id="163" name="Picture 162">
            <a:extLst>
              <a:ext uri="{FF2B5EF4-FFF2-40B4-BE49-F238E27FC236}">
                <a16:creationId xmlns:a16="http://schemas.microsoft.com/office/drawing/2014/main" id="{47BA843A-B267-4257-B649-8C46B236ABBA}"/>
              </a:ext>
            </a:extLst>
          </p:cNvPr>
          <p:cNvPicPr>
            <a:picLocks noChangeAspect="1"/>
          </p:cNvPicPr>
          <p:nvPr/>
        </p:nvPicPr>
        <p:blipFill>
          <a:blip r:embed="rId12"/>
          <a:stretch>
            <a:fillRect/>
          </a:stretch>
        </p:blipFill>
        <p:spPr>
          <a:xfrm>
            <a:off x="3142060" y="2492896"/>
            <a:ext cx="504000" cy="504000"/>
          </a:xfrm>
          <a:prstGeom prst="rect">
            <a:avLst/>
          </a:prstGeom>
        </p:spPr>
      </p:pic>
      <p:pic>
        <p:nvPicPr>
          <p:cNvPr id="164" name="Picture 163">
            <a:extLst>
              <a:ext uri="{FF2B5EF4-FFF2-40B4-BE49-F238E27FC236}">
                <a16:creationId xmlns:a16="http://schemas.microsoft.com/office/drawing/2014/main" id="{F10E5A38-693B-470B-A1C0-930D80BB9F1D}"/>
              </a:ext>
            </a:extLst>
          </p:cNvPr>
          <p:cNvPicPr>
            <a:picLocks noChangeAspect="1"/>
          </p:cNvPicPr>
          <p:nvPr/>
        </p:nvPicPr>
        <p:blipFill>
          <a:blip r:embed="rId13"/>
          <a:stretch>
            <a:fillRect/>
          </a:stretch>
        </p:blipFill>
        <p:spPr>
          <a:xfrm>
            <a:off x="10269300" y="3661562"/>
            <a:ext cx="720000" cy="720000"/>
          </a:xfrm>
          <a:prstGeom prst="rect">
            <a:avLst/>
          </a:prstGeom>
        </p:spPr>
      </p:pic>
      <p:pic>
        <p:nvPicPr>
          <p:cNvPr id="88" name="Graphic 87">
            <a:extLst>
              <a:ext uri="{FF2B5EF4-FFF2-40B4-BE49-F238E27FC236}">
                <a16:creationId xmlns:a16="http://schemas.microsoft.com/office/drawing/2014/main" id="{8C99572E-9A88-41E8-8940-40FD59040ED0}"/>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095775" y="1848783"/>
            <a:ext cx="270000" cy="360000"/>
          </a:xfrm>
          <a:prstGeom prst="rect">
            <a:avLst/>
          </a:prstGeom>
        </p:spPr>
      </p:pic>
      <p:pic>
        <p:nvPicPr>
          <p:cNvPr id="119" name="Graphic 118">
            <a:extLst>
              <a:ext uri="{FF2B5EF4-FFF2-40B4-BE49-F238E27FC236}">
                <a16:creationId xmlns:a16="http://schemas.microsoft.com/office/drawing/2014/main" id="{6FD92475-1B52-4929-B1C1-7B80FA708B67}"/>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130055" y="3206895"/>
            <a:ext cx="224575" cy="360000"/>
          </a:xfrm>
          <a:prstGeom prst="rect">
            <a:avLst/>
          </a:prstGeom>
        </p:spPr>
      </p:pic>
      <p:pic>
        <p:nvPicPr>
          <p:cNvPr id="120" name="Graphic 119">
            <a:extLst>
              <a:ext uri="{FF2B5EF4-FFF2-40B4-BE49-F238E27FC236}">
                <a16:creationId xmlns:a16="http://schemas.microsoft.com/office/drawing/2014/main" id="{646F0556-5B08-4A00-8AA3-DA159EC79102}"/>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130055" y="3903076"/>
            <a:ext cx="224575" cy="360000"/>
          </a:xfrm>
          <a:prstGeom prst="rect">
            <a:avLst/>
          </a:prstGeom>
        </p:spPr>
      </p:pic>
      <p:pic>
        <p:nvPicPr>
          <p:cNvPr id="121" name="Graphic 120">
            <a:extLst>
              <a:ext uri="{FF2B5EF4-FFF2-40B4-BE49-F238E27FC236}">
                <a16:creationId xmlns:a16="http://schemas.microsoft.com/office/drawing/2014/main" id="{7C65154B-575A-4E4D-A73A-B62588AE952D}"/>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130055" y="4643144"/>
            <a:ext cx="224575" cy="360000"/>
          </a:xfrm>
          <a:prstGeom prst="rect">
            <a:avLst/>
          </a:prstGeom>
        </p:spPr>
      </p:pic>
      <p:pic>
        <p:nvPicPr>
          <p:cNvPr id="3" name="Picture 2">
            <a:extLst>
              <a:ext uri="{FF2B5EF4-FFF2-40B4-BE49-F238E27FC236}">
                <a16:creationId xmlns:a16="http://schemas.microsoft.com/office/drawing/2014/main" id="{854EB9AC-BBA3-4048-AB62-40D504359A27}"/>
              </a:ext>
            </a:extLst>
          </p:cNvPr>
          <p:cNvPicPr>
            <a:picLocks noChangeAspect="1"/>
          </p:cNvPicPr>
          <p:nvPr/>
        </p:nvPicPr>
        <p:blipFill>
          <a:blip r:embed="rId18"/>
          <a:stretch>
            <a:fillRect/>
          </a:stretch>
        </p:blipFill>
        <p:spPr>
          <a:xfrm>
            <a:off x="1058128" y="5453058"/>
            <a:ext cx="360000" cy="360000"/>
          </a:xfrm>
          <a:prstGeom prst="rect">
            <a:avLst/>
          </a:prstGeom>
        </p:spPr>
      </p:pic>
      <p:pic>
        <p:nvPicPr>
          <p:cNvPr id="6" name="Picture 5">
            <a:extLst>
              <a:ext uri="{FF2B5EF4-FFF2-40B4-BE49-F238E27FC236}">
                <a16:creationId xmlns:a16="http://schemas.microsoft.com/office/drawing/2014/main" id="{AF71FF38-3223-4220-A0C7-665CC29F346A}"/>
              </a:ext>
            </a:extLst>
          </p:cNvPr>
          <p:cNvPicPr>
            <a:picLocks noChangeAspect="1"/>
          </p:cNvPicPr>
          <p:nvPr/>
        </p:nvPicPr>
        <p:blipFill>
          <a:blip r:embed="rId19"/>
          <a:stretch>
            <a:fillRect/>
          </a:stretch>
        </p:blipFill>
        <p:spPr>
          <a:xfrm>
            <a:off x="10449300" y="2780928"/>
            <a:ext cx="360000" cy="360000"/>
          </a:xfrm>
          <a:prstGeom prst="rect">
            <a:avLst/>
          </a:prstGeom>
        </p:spPr>
      </p:pic>
      <p:pic>
        <p:nvPicPr>
          <p:cNvPr id="122" name="Graphic 121">
            <a:extLst>
              <a:ext uri="{FF2B5EF4-FFF2-40B4-BE49-F238E27FC236}">
                <a16:creationId xmlns:a16="http://schemas.microsoft.com/office/drawing/2014/main" id="{5B716E04-6351-4CE6-8A15-37A5D90A9249}"/>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5279439" y="5389346"/>
            <a:ext cx="307500" cy="360000"/>
          </a:xfrm>
          <a:prstGeom prst="rect">
            <a:avLst/>
          </a:prstGeom>
        </p:spPr>
      </p:pic>
      <p:pic>
        <p:nvPicPr>
          <p:cNvPr id="149" name="Graphic 148">
            <a:extLst>
              <a:ext uri="{FF2B5EF4-FFF2-40B4-BE49-F238E27FC236}">
                <a16:creationId xmlns:a16="http://schemas.microsoft.com/office/drawing/2014/main" id="{78EF79BF-A93E-4A2A-A40D-85F44AE86516}"/>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5279439" y="3663070"/>
            <a:ext cx="307500" cy="360000"/>
          </a:xfrm>
          <a:prstGeom prst="rect">
            <a:avLst/>
          </a:prstGeom>
        </p:spPr>
      </p:pic>
      <p:pic>
        <p:nvPicPr>
          <p:cNvPr id="98" name="Picture 97">
            <a:extLst>
              <a:ext uri="{FF2B5EF4-FFF2-40B4-BE49-F238E27FC236}">
                <a16:creationId xmlns:a16="http://schemas.microsoft.com/office/drawing/2014/main" id="{F9FF5784-4B9E-4DE9-97A8-6BED8C73BD74}"/>
              </a:ext>
            </a:extLst>
          </p:cNvPr>
          <p:cNvPicPr>
            <a:picLocks noChangeAspect="1"/>
          </p:cNvPicPr>
          <p:nvPr/>
        </p:nvPicPr>
        <p:blipFill>
          <a:blip r:embed="rId22"/>
          <a:stretch>
            <a:fillRect/>
          </a:stretch>
        </p:blipFill>
        <p:spPr>
          <a:xfrm>
            <a:off x="2462125" y="1646120"/>
            <a:ext cx="3005000" cy="180000"/>
          </a:xfrm>
          <a:prstGeom prst="rect">
            <a:avLst/>
          </a:prstGeom>
        </p:spPr>
      </p:pic>
    </p:spTree>
    <p:extLst>
      <p:ext uri="{BB962C8B-B14F-4D97-AF65-F5344CB8AC3E}">
        <p14:creationId xmlns:p14="http://schemas.microsoft.com/office/powerpoint/2010/main" val="85106026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9"/>
          <p:cNvSpPr/>
          <p:nvPr/>
        </p:nvSpPr>
        <p:spPr>
          <a:xfrm>
            <a:off x="595090" y="1738918"/>
            <a:ext cx="4160427" cy="1308225"/>
          </a:xfrm>
          <a:prstGeom prst="rect">
            <a:avLst/>
          </a:prstGeom>
          <a:noFill/>
          <a:ln w="19050" cap="rnd">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71962" tIns="71962" rIns="71962" bIns="71962" rtlCol="0" anchor="ctr"/>
          <a:lstStyle/>
          <a:p>
            <a:r>
              <a:rPr lang="en-US" sz="1100" b="1" dirty="0">
                <a:solidFill>
                  <a:schemeClr val="tx1">
                    <a:lumMod val="65000"/>
                    <a:lumOff val="35000"/>
                  </a:schemeClr>
                </a:solidFill>
              </a:rPr>
              <a:t>    Client</a:t>
            </a:r>
            <a:endParaRPr lang="en-US" sz="1100" i="1" dirty="0">
              <a:solidFill>
                <a:srgbClr val="1A9898"/>
              </a:solidFill>
            </a:endParaRPr>
          </a:p>
        </p:txBody>
      </p:sp>
      <p:sp>
        <p:nvSpPr>
          <p:cNvPr id="4" name="Rechteck 9"/>
          <p:cNvSpPr/>
          <p:nvPr/>
        </p:nvSpPr>
        <p:spPr>
          <a:xfrm>
            <a:off x="9142536" y="2350569"/>
            <a:ext cx="2134204" cy="1138229"/>
          </a:xfrm>
          <a:prstGeom prst="rect">
            <a:avLst/>
          </a:prstGeom>
          <a:noFill/>
          <a:ln w="19050" cap="rnd">
            <a:solidFill>
              <a:srgbClr val="074D92"/>
            </a:solidFill>
          </a:ln>
        </p:spPr>
        <p:style>
          <a:lnRef idx="2">
            <a:schemeClr val="accent1">
              <a:shade val="50000"/>
            </a:schemeClr>
          </a:lnRef>
          <a:fillRef idx="1">
            <a:schemeClr val="accent1"/>
          </a:fillRef>
          <a:effectRef idx="0">
            <a:schemeClr val="accent1"/>
          </a:effectRef>
          <a:fontRef idx="minor">
            <a:schemeClr val="lt1"/>
          </a:fontRef>
        </p:style>
        <p:txBody>
          <a:bodyPr lIns="71962" tIns="71962" rIns="71962" bIns="71962" rtlCol="0" anchor="t"/>
          <a:lstStyle/>
          <a:p>
            <a:r>
              <a:rPr lang="en-US" sz="1100" b="1" dirty="0">
                <a:solidFill>
                  <a:srgbClr val="074D92"/>
                </a:solidFill>
                <a:latin typeface="Arial" panose="020B0604020202020204" pitchFamily="34" charset="0"/>
                <a:cs typeface="Arial" panose="020B0604020202020204" pitchFamily="34" charset="0"/>
              </a:rPr>
              <a:t>SAP Gateway</a:t>
            </a:r>
          </a:p>
          <a:p>
            <a:endParaRPr lang="en-US" sz="1100" b="1" dirty="0">
              <a:solidFill>
                <a:schemeClr val="tx1">
                  <a:lumMod val="65000"/>
                  <a:lumOff val="35000"/>
                </a:schemeClr>
              </a:solidFill>
            </a:endParaRPr>
          </a:p>
        </p:txBody>
      </p:sp>
      <p:sp>
        <p:nvSpPr>
          <p:cNvPr id="6" name="Rechteck 9"/>
          <p:cNvSpPr/>
          <p:nvPr/>
        </p:nvSpPr>
        <p:spPr>
          <a:xfrm>
            <a:off x="595091" y="3233414"/>
            <a:ext cx="4172405" cy="2491813"/>
          </a:xfrm>
          <a:prstGeom prst="rect">
            <a:avLst/>
          </a:prstGeom>
          <a:noFill/>
          <a:ln w="19050" cap="rnd">
            <a:solidFill>
              <a:srgbClr val="0A6ED1"/>
            </a:solidFill>
          </a:ln>
        </p:spPr>
        <p:style>
          <a:lnRef idx="2">
            <a:schemeClr val="accent1">
              <a:shade val="50000"/>
            </a:schemeClr>
          </a:lnRef>
          <a:fillRef idx="1">
            <a:schemeClr val="accent1"/>
          </a:fillRef>
          <a:effectRef idx="0">
            <a:schemeClr val="accent1"/>
          </a:effectRef>
          <a:fontRef idx="minor">
            <a:schemeClr val="lt1"/>
          </a:fontRef>
        </p:style>
        <p:txBody>
          <a:bodyPr lIns="71962" tIns="71962" rIns="71962" bIns="0" rtlCol="0" anchor="t" anchorCtr="0"/>
          <a:lstStyle/>
          <a:p>
            <a:pPr fontAlgn="base">
              <a:spcBef>
                <a:spcPts val="600"/>
              </a:spcBef>
              <a:spcAft>
                <a:spcPct val="0"/>
              </a:spcAft>
              <a:buClr>
                <a:srgbClr val="F0AB00"/>
              </a:buClr>
              <a:buSzPct val="80000"/>
            </a:pPr>
            <a:endParaRPr lang="en-US" sz="1100" kern="0" dirty="0">
              <a:solidFill>
                <a:schemeClr val="tx1">
                  <a:lumMod val="65000"/>
                  <a:lumOff val="35000"/>
                </a:schemeClr>
              </a:solidFill>
              <a:latin typeface="BentonSans" charset="0"/>
              <a:ea typeface="BentonSans" charset="0"/>
              <a:cs typeface="BentonSans" charset="0"/>
            </a:endParaRPr>
          </a:p>
        </p:txBody>
      </p:sp>
      <p:sp>
        <p:nvSpPr>
          <p:cNvPr id="8" name="Rechteck 96"/>
          <p:cNvSpPr/>
          <p:nvPr/>
        </p:nvSpPr>
        <p:spPr>
          <a:xfrm>
            <a:off x="3045198" y="4460325"/>
            <a:ext cx="902256" cy="169233"/>
          </a:xfrm>
          <a:prstGeom prst="rect">
            <a:avLst/>
          </a:prstGeom>
        </p:spPr>
        <p:txBody>
          <a:bodyPr wrap="none" lIns="0" tIns="0" rIns="0" bIns="0">
            <a:spAutoFit/>
          </a:bodyPr>
          <a:lstStyle/>
          <a:p>
            <a:pPr algn="ctr"/>
            <a:r>
              <a:rPr lang="en-US" sz="1100" b="1" dirty="0">
                <a:solidFill>
                  <a:srgbClr val="074D92"/>
                </a:solidFill>
                <a:latin typeface="Arial" charset="0"/>
                <a:ea typeface="Arial" charset="0"/>
                <a:cs typeface="Arial" charset="0"/>
              </a:rPr>
              <a:t>SAP Web IDE</a:t>
            </a:r>
          </a:p>
        </p:txBody>
      </p:sp>
      <p:grpSp>
        <p:nvGrpSpPr>
          <p:cNvPr id="10" name="Group 9"/>
          <p:cNvGrpSpPr/>
          <p:nvPr/>
        </p:nvGrpSpPr>
        <p:grpSpPr>
          <a:xfrm>
            <a:off x="3112506" y="4729955"/>
            <a:ext cx="767639" cy="550287"/>
            <a:chOff x="3412769" y="3086875"/>
            <a:chExt cx="768039" cy="550573"/>
          </a:xfrm>
        </p:grpSpPr>
        <p:pic>
          <p:nvPicPr>
            <p:cNvPr id="11" name="Bild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07671" y="3086875"/>
              <a:ext cx="360000" cy="360000"/>
            </a:xfrm>
            <a:prstGeom prst="rect">
              <a:avLst/>
            </a:prstGeom>
          </p:spPr>
        </p:pic>
        <p:sp>
          <p:nvSpPr>
            <p:cNvPr id="12" name="Rechteck 40"/>
            <p:cNvSpPr/>
            <p:nvPr/>
          </p:nvSpPr>
          <p:spPr>
            <a:xfrm>
              <a:off x="3412769" y="3468127"/>
              <a:ext cx="768039" cy="169321"/>
            </a:xfrm>
            <a:prstGeom prst="rect">
              <a:avLst/>
            </a:prstGeom>
          </p:spPr>
          <p:txBody>
            <a:bodyPr wrap="none" lIns="0" tIns="0" rIns="0" bIns="0">
              <a:spAutoFit/>
            </a:bodyPr>
            <a:lstStyle/>
            <a:p>
              <a:pPr algn="ctr"/>
              <a:r>
                <a:rPr lang="en-US" sz="1100" b="1" dirty="0">
                  <a:solidFill>
                    <a:schemeClr val="tx1">
                      <a:lumMod val="65000"/>
                      <a:lumOff val="35000"/>
                    </a:schemeClr>
                  </a:solidFill>
                  <a:latin typeface="Arial" charset="0"/>
                  <a:ea typeface="Arial" charset="0"/>
                  <a:cs typeface="Arial" charset="0"/>
                </a:rPr>
                <a:t>Application</a:t>
              </a:r>
            </a:p>
          </p:txBody>
        </p:sp>
      </p:grpSp>
      <p:sp>
        <p:nvSpPr>
          <p:cNvPr id="13" name="Rechteck 9"/>
          <p:cNvSpPr/>
          <p:nvPr/>
        </p:nvSpPr>
        <p:spPr>
          <a:xfrm>
            <a:off x="2986668" y="4065586"/>
            <a:ext cx="1019317" cy="1302984"/>
          </a:xfrm>
          <a:prstGeom prst="rect">
            <a:avLst/>
          </a:prstGeom>
          <a:noFill/>
          <a:ln w="19050" cap="rnd">
            <a:solidFill>
              <a:srgbClr val="074D9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71981" tIns="71981" rIns="71981" bIns="71981" rtlCol="0" anchor="t"/>
          <a:lstStyle/>
          <a:p>
            <a:endParaRPr lang="en-US" sz="1200" b="1" dirty="0">
              <a:solidFill>
                <a:schemeClr val="tx1">
                  <a:lumMod val="65000"/>
                  <a:lumOff val="35000"/>
                </a:schemeClr>
              </a:solidFill>
            </a:endParaRPr>
          </a:p>
        </p:txBody>
      </p:sp>
      <p:cxnSp>
        <p:nvCxnSpPr>
          <p:cNvPr id="14" name="Gerade Verbindung 60"/>
          <p:cNvCxnSpPr/>
          <p:nvPr/>
        </p:nvCxnSpPr>
        <p:spPr>
          <a:xfrm flipV="1">
            <a:off x="5716913" y="1384021"/>
            <a:ext cx="0" cy="399328"/>
          </a:xfrm>
          <a:prstGeom prst="line">
            <a:avLst/>
          </a:prstGeom>
          <a:ln w="38100" cap="rnd">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4853260" y="1418967"/>
            <a:ext cx="981799" cy="241854"/>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35982" tIns="35982" rIns="35982" bIns="35982" rtlCol="0" anchor="ctr">
            <a:spAutoFit/>
          </a:bodyPr>
          <a:lstStyle/>
          <a:p>
            <a:pPr algn="ctr"/>
            <a:r>
              <a:rPr lang="en-US" sz="1050" dirty="0">
                <a:solidFill>
                  <a:schemeClr val="tx1">
                    <a:lumMod val="65000"/>
                    <a:lumOff val="35000"/>
                  </a:schemeClr>
                </a:solidFill>
              </a:rPr>
              <a:t>Firewall</a:t>
            </a:r>
          </a:p>
        </p:txBody>
      </p:sp>
      <p:cxnSp>
        <p:nvCxnSpPr>
          <p:cNvPr id="16" name="Elbow Connector 83"/>
          <p:cNvCxnSpPr>
            <a:cxnSpLocks/>
            <a:endCxn id="13" idx="0"/>
          </p:cNvCxnSpPr>
          <p:nvPr/>
        </p:nvCxnSpPr>
        <p:spPr>
          <a:xfrm rot="5400000">
            <a:off x="3356795" y="3194206"/>
            <a:ext cx="1010913" cy="731847"/>
          </a:xfrm>
          <a:prstGeom prst="bentConnector3">
            <a:avLst>
              <a:gd name="adj1" fmla="val 50000"/>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7" name="Elbow Connector 83"/>
          <p:cNvCxnSpPr>
            <a:stCxn id="13" idx="1"/>
            <a:endCxn id="37" idx="0"/>
          </p:cNvCxnSpPr>
          <p:nvPr/>
        </p:nvCxnSpPr>
        <p:spPr>
          <a:xfrm rot="10800000" flipV="1">
            <a:off x="1659528" y="4717077"/>
            <a:ext cx="1327140" cy="189115"/>
          </a:xfrm>
          <a:prstGeom prst="bentConnector2">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8" name="Elbow Connector 83"/>
          <p:cNvCxnSpPr>
            <a:stCxn id="39" idx="3"/>
            <a:endCxn id="13" idx="2"/>
          </p:cNvCxnSpPr>
          <p:nvPr/>
        </p:nvCxnSpPr>
        <p:spPr>
          <a:xfrm flipV="1">
            <a:off x="2649419" y="5368570"/>
            <a:ext cx="846908" cy="684764"/>
          </a:xfrm>
          <a:prstGeom prst="bentConnector2">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 name="Elbow Connector 83"/>
          <p:cNvCxnSpPr>
            <a:cxnSpLocks/>
            <a:stCxn id="4" idx="2"/>
          </p:cNvCxnSpPr>
          <p:nvPr/>
        </p:nvCxnSpPr>
        <p:spPr>
          <a:xfrm flipH="1">
            <a:off x="10205043" y="3488798"/>
            <a:ext cx="4595" cy="975534"/>
          </a:xfrm>
          <a:prstGeom prst="straightConnector1">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2" name="Rechteck 9"/>
          <p:cNvSpPr/>
          <p:nvPr/>
        </p:nvSpPr>
        <p:spPr>
          <a:xfrm>
            <a:off x="1457400" y="1855820"/>
            <a:ext cx="3171625" cy="1089618"/>
          </a:xfrm>
          <a:prstGeom prst="rect">
            <a:avLst/>
          </a:prstGeom>
          <a:noFill/>
          <a:ln w="19050" cap="rnd">
            <a:solidFill>
              <a:schemeClr val="tx1">
                <a:lumMod val="65000"/>
                <a:lumOff val="3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71962" tIns="71962" rIns="71962" bIns="71962" rtlCol="0" anchor="t"/>
          <a:lstStyle/>
          <a:p>
            <a:r>
              <a:rPr lang="en-US" sz="1100" b="1" dirty="0">
                <a:solidFill>
                  <a:schemeClr val="tx1">
                    <a:lumMod val="65000"/>
                    <a:lumOff val="35000"/>
                  </a:schemeClr>
                </a:solidFill>
                <a:latin typeface="Arial" panose="020B0604020202020204" pitchFamily="34" charset="0"/>
                <a:cs typeface="Arial" panose="020B0604020202020204" pitchFamily="34" charset="0"/>
              </a:rPr>
              <a:t>Operating System (OS)</a:t>
            </a:r>
            <a:endParaRPr lang="en-US" sz="1100" dirty="0">
              <a:solidFill>
                <a:schemeClr val="tx1">
                  <a:lumMod val="65000"/>
                  <a:lumOff val="35000"/>
                </a:schemeClr>
              </a:solidFill>
              <a:latin typeface="Arial" panose="020B0604020202020204" pitchFamily="34" charset="0"/>
              <a:cs typeface="Arial" panose="020B0604020202020204" pitchFamily="34" charset="0"/>
            </a:endParaRPr>
          </a:p>
          <a:p>
            <a:endParaRPr lang="en-US" sz="1100" b="1" dirty="0">
              <a:solidFill>
                <a:schemeClr val="tx1">
                  <a:lumMod val="65000"/>
                  <a:lumOff val="35000"/>
                </a:schemeClr>
              </a:solidFill>
            </a:endParaRPr>
          </a:p>
        </p:txBody>
      </p:sp>
      <p:sp>
        <p:nvSpPr>
          <p:cNvPr id="29" name="Rectangle 28"/>
          <p:cNvSpPr/>
          <p:nvPr/>
        </p:nvSpPr>
        <p:spPr>
          <a:xfrm>
            <a:off x="3713801" y="2182171"/>
            <a:ext cx="1140784" cy="241917"/>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35991" tIns="35991" rIns="35991" bIns="35991" rtlCol="0" anchor="ctr">
            <a:spAutoFit/>
          </a:bodyPr>
          <a:lstStyle/>
          <a:p>
            <a:r>
              <a:rPr lang="en-US" sz="1100" dirty="0">
                <a:solidFill>
                  <a:schemeClr val="tx1">
                    <a:lumMod val="65000"/>
                    <a:lumOff val="35000"/>
                  </a:schemeClr>
                </a:solidFill>
                <a:latin typeface="Arial" charset="0"/>
                <a:ea typeface="Arial" charset="0"/>
                <a:cs typeface="Arial" charset="0"/>
              </a:rPr>
              <a:t>: John Doe</a:t>
            </a:r>
          </a:p>
        </p:txBody>
      </p:sp>
      <p:sp>
        <p:nvSpPr>
          <p:cNvPr id="30" name="Rectangle 29"/>
          <p:cNvSpPr/>
          <p:nvPr/>
        </p:nvSpPr>
        <p:spPr>
          <a:xfrm>
            <a:off x="6442850" y="2689049"/>
            <a:ext cx="1745715" cy="241917"/>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35991" tIns="35991" rIns="35991" bIns="35991" rtlCol="0" anchor="ctr">
            <a:spAutoFit/>
          </a:bodyPr>
          <a:lstStyle/>
          <a:p>
            <a:r>
              <a:rPr lang="en-US" sz="1100" dirty="0">
                <a:solidFill>
                  <a:schemeClr val="tx1">
                    <a:lumMod val="65000"/>
                    <a:lumOff val="35000"/>
                  </a:schemeClr>
                </a:solidFill>
                <a:latin typeface="Arial" charset="0"/>
                <a:ea typeface="Arial" charset="0"/>
                <a:cs typeface="Arial" charset="0"/>
              </a:rPr>
              <a:t>Cloud Connector system</a:t>
            </a:r>
          </a:p>
        </p:txBody>
      </p:sp>
      <p:sp>
        <p:nvSpPr>
          <p:cNvPr id="31" name="Rectangle 30"/>
          <p:cNvSpPr/>
          <p:nvPr/>
        </p:nvSpPr>
        <p:spPr>
          <a:xfrm>
            <a:off x="6442850" y="3034089"/>
            <a:ext cx="1745715" cy="241917"/>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35991" tIns="35991" rIns="35991" bIns="35991" rtlCol="0" anchor="ctr">
            <a:spAutoFit/>
          </a:bodyPr>
          <a:lstStyle/>
          <a:p>
            <a:r>
              <a:rPr lang="en-US" sz="1100" dirty="0">
                <a:solidFill>
                  <a:schemeClr val="tx1">
                    <a:lumMod val="65000"/>
                    <a:lumOff val="35000"/>
                  </a:schemeClr>
                </a:solidFill>
                <a:latin typeface="Arial" charset="0"/>
                <a:ea typeface="Arial" charset="0"/>
                <a:cs typeface="Arial" charset="0"/>
              </a:rPr>
              <a:t>Cloud Connector UI</a:t>
            </a:r>
          </a:p>
        </p:txBody>
      </p:sp>
      <p:sp>
        <p:nvSpPr>
          <p:cNvPr id="32" name="Rectangle 31"/>
          <p:cNvSpPr/>
          <p:nvPr/>
        </p:nvSpPr>
        <p:spPr>
          <a:xfrm>
            <a:off x="6442850" y="3379129"/>
            <a:ext cx="1952897" cy="241917"/>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35991" tIns="35991" rIns="35991" bIns="35991" rtlCol="0" anchor="ctr">
            <a:spAutoFit/>
          </a:bodyPr>
          <a:lstStyle/>
          <a:p>
            <a:r>
              <a:rPr lang="en-US" sz="1100" dirty="0">
                <a:solidFill>
                  <a:schemeClr val="tx1">
                    <a:lumMod val="65000"/>
                    <a:lumOff val="35000"/>
                  </a:schemeClr>
                </a:solidFill>
                <a:latin typeface="Arial" charset="0"/>
                <a:ea typeface="Arial" charset="0"/>
                <a:cs typeface="Arial" charset="0"/>
              </a:rPr>
              <a:t>Cloud Connector local CA</a:t>
            </a:r>
          </a:p>
        </p:txBody>
      </p:sp>
      <p:sp>
        <p:nvSpPr>
          <p:cNvPr id="34" name="Rechteck 9"/>
          <p:cNvSpPr/>
          <p:nvPr/>
        </p:nvSpPr>
        <p:spPr>
          <a:xfrm>
            <a:off x="5976442" y="3887333"/>
            <a:ext cx="2588057" cy="1018860"/>
          </a:xfrm>
          <a:prstGeom prst="rect">
            <a:avLst/>
          </a:prstGeom>
          <a:noFill/>
          <a:ln w="19050" cap="rnd">
            <a:solidFill>
              <a:schemeClr val="tx1">
                <a:lumMod val="65000"/>
                <a:lumOff val="3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71962" tIns="71962" rIns="71962" bIns="71962" rtlCol="0" anchor="t"/>
          <a:lstStyle/>
          <a:p>
            <a:r>
              <a:rPr lang="en-US" sz="1100" b="1" dirty="0">
                <a:solidFill>
                  <a:schemeClr val="tx1">
                    <a:lumMod val="65000"/>
                    <a:lumOff val="35000"/>
                  </a:schemeClr>
                </a:solidFill>
              </a:rPr>
              <a:t>Operating System (OS)</a:t>
            </a:r>
            <a:endParaRPr lang="en-US" sz="1100" dirty="0">
              <a:solidFill>
                <a:schemeClr val="tx1">
                  <a:lumMod val="65000"/>
                  <a:lumOff val="35000"/>
                </a:schemeClr>
              </a:solidFill>
            </a:endParaRPr>
          </a:p>
          <a:p>
            <a:br>
              <a:rPr lang="en-US" sz="1100" b="1" dirty="0">
                <a:solidFill>
                  <a:schemeClr val="tx1">
                    <a:lumMod val="65000"/>
                    <a:lumOff val="35000"/>
                  </a:schemeClr>
                </a:solidFill>
              </a:rPr>
            </a:br>
            <a:endParaRPr lang="en-US" sz="1100" dirty="0">
              <a:solidFill>
                <a:schemeClr val="tx1">
                  <a:lumMod val="65000"/>
                  <a:lumOff val="35000"/>
                </a:schemeClr>
              </a:solidFill>
            </a:endParaRPr>
          </a:p>
        </p:txBody>
      </p:sp>
      <p:pic>
        <p:nvPicPr>
          <p:cNvPr id="35" name="Picture 34"/>
          <p:cNvPicPr>
            <a:picLocks noChangeAspect="1"/>
          </p:cNvPicPr>
          <p:nvPr/>
        </p:nvPicPr>
        <p:blipFill rotWithShape="1">
          <a:blip r:embed="rId4"/>
          <a:srcRect l="-4433" r="-6807"/>
          <a:stretch/>
        </p:blipFill>
        <p:spPr>
          <a:xfrm>
            <a:off x="933730" y="5875802"/>
            <a:ext cx="378602" cy="341240"/>
          </a:xfrm>
          <a:prstGeom prst="rect">
            <a:avLst/>
          </a:prstGeom>
        </p:spPr>
      </p:pic>
      <p:sp>
        <p:nvSpPr>
          <p:cNvPr id="37" name="Rechteck 9"/>
          <p:cNvSpPr/>
          <p:nvPr/>
        </p:nvSpPr>
        <p:spPr>
          <a:xfrm>
            <a:off x="704209" y="4906193"/>
            <a:ext cx="1910638" cy="1470718"/>
          </a:xfrm>
          <a:prstGeom prst="rect">
            <a:avLst/>
          </a:prstGeom>
          <a:noFill/>
          <a:ln w="19050" cap="rnd">
            <a:solidFill>
              <a:schemeClr val="tx1">
                <a:lumMod val="75000"/>
                <a:lumOff val="2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71981" tIns="71981" rIns="71981" bIns="71981" rtlCol="0" anchor="t"/>
          <a:lstStyle/>
          <a:p>
            <a:endParaRPr lang="en-US" sz="1200" b="1" dirty="0">
              <a:solidFill>
                <a:schemeClr val="tx1">
                  <a:lumMod val="65000"/>
                  <a:lumOff val="35000"/>
                </a:schemeClr>
              </a:solidFill>
            </a:endParaRPr>
          </a:p>
        </p:txBody>
      </p:sp>
      <p:sp>
        <p:nvSpPr>
          <p:cNvPr id="38" name="Rechteck 96"/>
          <p:cNvSpPr/>
          <p:nvPr/>
        </p:nvSpPr>
        <p:spPr>
          <a:xfrm>
            <a:off x="1421891" y="5071124"/>
            <a:ext cx="1095471" cy="557451"/>
          </a:xfrm>
          <a:prstGeom prst="rect">
            <a:avLst/>
          </a:prstGeom>
        </p:spPr>
        <p:txBody>
          <a:bodyPr wrap="square" lIns="36000" tIns="36000" rIns="36000" bIns="36000">
            <a:spAutoFit/>
          </a:bodyPr>
          <a:lstStyle/>
          <a:p>
            <a:r>
              <a:rPr lang="en-US" sz="1050" b="1" dirty="0">
                <a:solidFill>
                  <a:srgbClr val="074D92"/>
                </a:solidFill>
                <a:latin typeface="Arial" charset="0"/>
                <a:ea typeface="Arial" charset="0"/>
                <a:cs typeface="Arial" charset="0"/>
              </a:rPr>
              <a:t>Identity Authentication service </a:t>
            </a:r>
          </a:p>
        </p:txBody>
      </p:sp>
      <p:sp>
        <p:nvSpPr>
          <p:cNvPr id="39" name="Abgerundetes Rechteck 30"/>
          <p:cNvSpPr/>
          <p:nvPr/>
        </p:nvSpPr>
        <p:spPr>
          <a:xfrm>
            <a:off x="1421891" y="5920186"/>
            <a:ext cx="1227528" cy="266295"/>
          </a:xfrm>
          <a:prstGeom prst="roundRect">
            <a:avLst>
              <a:gd name="adj" fmla="val 4078"/>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r>
              <a:rPr lang="en-US" sz="1100" b="1" dirty="0">
                <a:solidFill>
                  <a:schemeClr val="tx1">
                    <a:lumMod val="65000"/>
                    <a:lumOff val="35000"/>
                  </a:schemeClr>
                </a:solidFill>
                <a:latin typeface="Arial" charset="0"/>
                <a:ea typeface="Arial" charset="0"/>
                <a:cs typeface="Arial" charset="0"/>
              </a:rPr>
              <a:t>3</a:t>
            </a:r>
            <a:r>
              <a:rPr lang="en-US" sz="1100" b="1" baseline="30000" dirty="0">
                <a:solidFill>
                  <a:schemeClr val="tx1">
                    <a:lumMod val="65000"/>
                    <a:lumOff val="35000"/>
                  </a:schemeClr>
                </a:solidFill>
                <a:latin typeface="Arial" charset="0"/>
                <a:ea typeface="Arial" charset="0"/>
                <a:cs typeface="Arial" charset="0"/>
              </a:rPr>
              <a:t>rd</a:t>
            </a:r>
            <a:r>
              <a:rPr lang="en-US" sz="1100" b="1" dirty="0">
                <a:solidFill>
                  <a:schemeClr val="tx1">
                    <a:lumMod val="65000"/>
                    <a:lumOff val="35000"/>
                  </a:schemeClr>
                </a:solidFill>
                <a:latin typeface="Arial" charset="0"/>
                <a:ea typeface="Arial" charset="0"/>
                <a:cs typeface="Arial" charset="0"/>
              </a:rPr>
              <a:t> party Identity Provider</a:t>
            </a:r>
          </a:p>
        </p:txBody>
      </p:sp>
      <p:sp>
        <p:nvSpPr>
          <p:cNvPr id="40" name="Rectangle 39"/>
          <p:cNvSpPr/>
          <p:nvPr/>
        </p:nvSpPr>
        <p:spPr>
          <a:xfrm>
            <a:off x="9676773" y="2672935"/>
            <a:ext cx="1667162" cy="241917"/>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35991" tIns="35991" rIns="35991" bIns="35991" rtlCol="0" anchor="ctr">
            <a:spAutoFit/>
          </a:bodyPr>
          <a:lstStyle/>
          <a:p>
            <a:r>
              <a:rPr lang="en-US" sz="1100" dirty="0">
                <a:solidFill>
                  <a:schemeClr val="tx1">
                    <a:lumMod val="65000"/>
                    <a:lumOff val="35000"/>
                  </a:schemeClr>
                </a:solidFill>
                <a:latin typeface="Arial" charset="0"/>
                <a:ea typeface="Arial" charset="0"/>
                <a:cs typeface="Arial" charset="0"/>
              </a:rPr>
              <a:t>Server SSL standard</a:t>
            </a:r>
          </a:p>
        </p:txBody>
      </p:sp>
      <p:sp>
        <p:nvSpPr>
          <p:cNvPr id="41" name="Rectangle 40"/>
          <p:cNvSpPr/>
          <p:nvPr/>
        </p:nvSpPr>
        <p:spPr>
          <a:xfrm>
            <a:off x="1944545" y="2182171"/>
            <a:ext cx="1375009" cy="241917"/>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35991" tIns="35991" rIns="35991" bIns="35991" rtlCol="0" anchor="ctr">
            <a:spAutoFit/>
          </a:bodyPr>
          <a:lstStyle/>
          <a:p>
            <a:r>
              <a:rPr lang="en-US" sz="1100" dirty="0">
                <a:solidFill>
                  <a:schemeClr val="tx1">
                    <a:lumMod val="65000"/>
                    <a:lumOff val="35000"/>
                  </a:schemeClr>
                </a:solidFill>
                <a:latin typeface="Arial" charset="0"/>
                <a:ea typeface="Arial" charset="0"/>
                <a:cs typeface="Arial" charset="0"/>
              </a:rPr>
              <a:t>Company root CA</a:t>
            </a:r>
          </a:p>
        </p:txBody>
      </p:sp>
      <p:pic>
        <p:nvPicPr>
          <p:cNvPr id="42" name="Picture 41"/>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99000"/>
                    </a14:imgEffect>
                  </a14:imgLayer>
                </a14:imgProps>
              </a:ext>
            </a:extLst>
          </a:blip>
          <a:srcRect l="-30679" t="-30679" r="-30679" b="-30679"/>
          <a:stretch/>
        </p:blipFill>
        <p:spPr>
          <a:xfrm>
            <a:off x="1628126" y="2162766"/>
            <a:ext cx="280727" cy="280727"/>
          </a:xfrm>
          <a:prstGeom prst="ellipse">
            <a:avLst/>
          </a:prstGeom>
          <a:solidFill>
            <a:srgbClr val="053B70"/>
          </a:solidFill>
        </p:spPr>
      </p:pic>
      <p:sp>
        <p:nvSpPr>
          <p:cNvPr id="43" name="Rectangle 42"/>
          <p:cNvSpPr/>
          <p:nvPr/>
        </p:nvSpPr>
        <p:spPr>
          <a:xfrm>
            <a:off x="1938790" y="2570004"/>
            <a:ext cx="1375009" cy="241917"/>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35991" tIns="35991" rIns="35991" bIns="35991" rtlCol="0" anchor="ctr">
            <a:spAutoFit/>
          </a:bodyPr>
          <a:lstStyle/>
          <a:p>
            <a:r>
              <a:rPr lang="en-US" sz="1100" dirty="0">
                <a:solidFill>
                  <a:schemeClr val="tx1">
                    <a:lumMod val="65000"/>
                    <a:lumOff val="35000"/>
                  </a:schemeClr>
                </a:solidFill>
                <a:latin typeface="Arial" charset="0"/>
                <a:ea typeface="Arial" charset="0"/>
                <a:cs typeface="Arial" charset="0"/>
              </a:rPr>
              <a:t>Private root CA</a:t>
            </a:r>
          </a:p>
        </p:txBody>
      </p:sp>
      <p:pic>
        <p:nvPicPr>
          <p:cNvPr id="44" name="Picture 43"/>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99000"/>
                    </a14:imgEffect>
                  </a14:imgLayer>
                </a14:imgProps>
              </a:ext>
            </a:extLst>
          </a:blip>
          <a:srcRect l="-30679" t="-30679" r="-30679" b="-30679"/>
          <a:stretch/>
        </p:blipFill>
        <p:spPr>
          <a:xfrm>
            <a:off x="1624604" y="2550599"/>
            <a:ext cx="280727" cy="280727"/>
          </a:xfrm>
          <a:prstGeom prst="ellipse">
            <a:avLst/>
          </a:prstGeom>
          <a:solidFill>
            <a:srgbClr val="0F828F"/>
          </a:solidFill>
        </p:spPr>
      </p:pic>
      <p:pic>
        <p:nvPicPr>
          <p:cNvPr id="45" name="Picture 44"/>
          <p:cNvPicPr>
            <a:picLocks noChangeAspect="1"/>
          </p:cNvPicPr>
          <p:nvPr/>
        </p:nvPicPr>
        <p:blipFill rotWithShape="1">
          <a:blip r:embed="rId7">
            <a:extLst>
              <a:ext uri="{BEBA8EAE-BF5A-486C-A8C5-ECC9F3942E4B}">
                <a14:imgProps xmlns:a14="http://schemas.microsoft.com/office/drawing/2010/main">
                  <a14:imgLayer r:embed="rId8">
                    <a14:imgEffect>
                      <a14:brightnessContrast bright="99000"/>
                    </a14:imgEffect>
                  </a14:imgLayer>
                </a14:imgProps>
              </a:ext>
            </a:extLst>
          </a:blip>
          <a:srcRect l="-30679" t="-30679" r="-30679" b="-30679"/>
          <a:stretch/>
        </p:blipFill>
        <p:spPr>
          <a:xfrm>
            <a:off x="6123319" y="3359724"/>
            <a:ext cx="280727" cy="280727"/>
          </a:xfrm>
          <a:prstGeom prst="ellipse">
            <a:avLst/>
          </a:prstGeom>
          <a:solidFill>
            <a:srgbClr val="0F828F"/>
          </a:solidFill>
        </p:spPr>
      </p:pic>
      <p:sp>
        <p:nvSpPr>
          <p:cNvPr id="46" name="Rectangle 45"/>
          <p:cNvSpPr/>
          <p:nvPr/>
        </p:nvSpPr>
        <p:spPr>
          <a:xfrm>
            <a:off x="6442850" y="4229090"/>
            <a:ext cx="1375009" cy="241917"/>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35991" tIns="35991" rIns="35991" bIns="35991" rtlCol="0" anchor="ctr">
            <a:spAutoFit/>
          </a:bodyPr>
          <a:lstStyle/>
          <a:p>
            <a:r>
              <a:rPr lang="en-US" sz="1100" dirty="0">
                <a:solidFill>
                  <a:schemeClr val="tx1">
                    <a:lumMod val="65000"/>
                    <a:lumOff val="35000"/>
                  </a:schemeClr>
                </a:solidFill>
                <a:latin typeface="Arial" charset="0"/>
                <a:ea typeface="Arial" charset="0"/>
                <a:cs typeface="Arial" charset="0"/>
              </a:rPr>
              <a:t>Company Root CA</a:t>
            </a:r>
          </a:p>
        </p:txBody>
      </p:sp>
      <p:pic>
        <p:nvPicPr>
          <p:cNvPr id="47" name="Picture 46"/>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99000"/>
                    </a14:imgEffect>
                  </a14:imgLayer>
                </a14:imgProps>
              </a:ext>
            </a:extLst>
          </a:blip>
          <a:srcRect l="-30679" t="-30679" r="-30679" b="-30679"/>
          <a:stretch/>
        </p:blipFill>
        <p:spPr>
          <a:xfrm>
            <a:off x="6123319" y="4202818"/>
            <a:ext cx="280727" cy="280727"/>
          </a:xfrm>
          <a:prstGeom prst="ellipse">
            <a:avLst/>
          </a:prstGeom>
          <a:solidFill>
            <a:srgbClr val="053B70"/>
          </a:solidFill>
        </p:spPr>
      </p:pic>
      <p:sp>
        <p:nvSpPr>
          <p:cNvPr id="48" name="Rectangle 47"/>
          <p:cNvSpPr/>
          <p:nvPr/>
        </p:nvSpPr>
        <p:spPr>
          <a:xfrm>
            <a:off x="6442850" y="4586586"/>
            <a:ext cx="1375009" cy="241917"/>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35991" tIns="35991" rIns="35991" bIns="35991" rtlCol="0" anchor="ctr">
            <a:spAutoFit/>
          </a:bodyPr>
          <a:lstStyle/>
          <a:p>
            <a:r>
              <a:rPr lang="en-US" sz="1100" dirty="0">
                <a:solidFill>
                  <a:schemeClr val="tx1">
                    <a:lumMod val="65000"/>
                    <a:lumOff val="35000"/>
                  </a:schemeClr>
                </a:solidFill>
                <a:latin typeface="Arial" charset="0"/>
                <a:ea typeface="Arial" charset="0"/>
                <a:cs typeface="Arial" charset="0"/>
              </a:rPr>
              <a:t>Private Root CA</a:t>
            </a:r>
          </a:p>
        </p:txBody>
      </p:sp>
      <p:pic>
        <p:nvPicPr>
          <p:cNvPr id="49" name="Picture 48"/>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99000"/>
                    </a14:imgEffect>
                  </a14:imgLayer>
                </a14:imgProps>
              </a:ext>
            </a:extLst>
          </a:blip>
          <a:srcRect l="-30679" t="-30679" r="-30679" b="-30679"/>
          <a:stretch/>
        </p:blipFill>
        <p:spPr>
          <a:xfrm>
            <a:off x="6123319" y="4563808"/>
            <a:ext cx="280727" cy="280727"/>
          </a:xfrm>
          <a:prstGeom prst="ellipse">
            <a:avLst/>
          </a:prstGeom>
          <a:solidFill>
            <a:srgbClr val="0F828F"/>
          </a:solidFill>
        </p:spPr>
      </p:pic>
      <p:sp>
        <p:nvSpPr>
          <p:cNvPr id="50" name="Rectangle 49"/>
          <p:cNvSpPr/>
          <p:nvPr/>
        </p:nvSpPr>
        <p:spPr>
          <a:xfrm>
            <a:off x="9675784" y="3022645"/>
            <a:ext cx="1375009" cy="241917"/>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35991" tIns="35991" rIns="35991" bIns="35991" rtlCol="0" anchor="ctr">
            <a:spAutoFit/>
          </a:bodyPr>
          <a:lstStyle/>
          <a:p>
            <a:r>
              <a:rPr lang="en-US" sz="1100" dirty="0">
                <a:solidFill>
                  <a:schemeClr val="tx1">
                    <a:lumMod val="65000"/>
                    <a:lumOff val="35000"/>
                  </a:schemeClr>
                </a:solidFill>
                <a:latin typeface="Arial" charset="0"/>
                <a:ea typeface="Arial" charset="0"/>
                <a:cs typeface="Arial" charset="0"/>
              </a:rPr>
              <a:t>Private root CA</a:t>
            </a:r>
          </a:p>
        </p:txBody>
      </p:sp>
      <p:pic>
        <p:nvPicPr>
          <p:cNvPr id="51" name="Picture 50"/>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99000"/>
                    </a14:imgEffect>
                  </a14:imgLayer>
                </a14:imgProps>
              </a:ext>
            </a:extLst>
          </a:blip>
          <a:srcRect l="-30679" t="-30679" r="-30679" b="-30679"/>
          <a:stretch/>
        </p:blipFill>
        <p:spPr>
          <a:xfrm>
            <a:off x="9328486" y="3003167"/>
            <a:ext cx="280727" cy="280727"/>
          </a:xfrm>
          <a:prstGeom prst="ellipse">
            <a:avLst/>
          </a:prstGeom>
          <a:solidFill>
            <a:srgbClr val="0F828F"/>
          </a:solidFill>
        </p:spPr>
      </p:pic>
      <p:sp>
        <p:nvSpPr>
          <p:cNvPr id="54" name="TextBox 53"/>
          <p:cNvSpPr txBox="1"/>
          <p:nvPr/>
        </p:nvSpPr>
        <p:spPr>
          <a:xfrm>
            <a:off x="6268547" y="6140234"/>
            <a:ext cx="1734770" cy="430887"/>
          </a:xfrm>
          <a:prstGeom prst="rect">
            <a:avLst/>
          </a:prstGeom>
          <a:noFill/>
          <a:ln>
            <a:noFill/>
          </a:ln>
        </p:spPr>
        <p:txBody>
          <a:bodyPr wrap="none" rtlCol="0">
            <a:spAutoFit/>
          </a:bodyPr>
          <a:lstStyle/>
          <a:p>
            <a:r>
              <a:rPr lang="en-US" sz="1100" dirty="0">
                <a:solidFill>
                  <a:schemeClr val="tx1">
                    <a:lumMod val="65000"/>
                    <a:lumOff val="35000"/>
                  </a:schemeClr>
                </a:solidFill>
                <a:latin typeface="Arial" panose="020B0604020202020204" pitchFamily="34" charset="0"/>
                <a:cs typeface="Arial" panose="020B0604020202020204" pitchFamily="34" charset="0"/>
              </a:rPr>
              <a:t>Certificate signed by the </a:t>
            </a:r>
          </a:p>
          <a:p>
            <a:r>
              <a:rPr lang="en-US" sz="1100" dirty="0">
                <a:solidFill>
                  <a:schemeClr val="tx1">
                    <a:lumMod val="65000"/>
                    <a:lumOff val="35000"/>
                  </a:schemeClr>
                </a:solidFill>
                <a:latin typeface="Arial" panose="020B0604020202020204" pitchFamily="34" charset="0"/>
                <a:cs typeface="Arial" panose="020B0604020202020204" pitchFamily="34" charset="0"/>
              </a:rPr>
              <a:t>company root CA*</a:t>
            </a:r>
          </a:p>
        </p:txBody>
      </p:sp>
      <p:pic>
        <p:nvPicPr>
          <p:cNvPr id="55" name="Bild 82"/>
          <p:cNvPicPr>
            <a:picLocks noChangeAspect="1"/>
          </p:cNvPicPr>
          <p:nvPr/>
        </p:nvPicPr>
        <p:blipFill rotWithShape="1">
          <a:blip r:embed="rId9">
            <a:extLst>
              <a:ext uri="{BEBA8EAE-BF5A-486C-A8C5-ECC9F3942E4B}">
                <a14:imgProps xmlns:a14="http://schemas.microsoft.com/office/drawing/2010/main">
                  <a14:imgLayer r:embed="rId10">
                    <a14:imgEffect>
                      <a14:brightnessContrast bright="100000"/>
                    </a14:imgEffect>
                  </a14:imgLayer>
                </a14:imgProps>
              </a:ext>
              <a:ext uri="{28A0092B-C50C-407E-A947-70E740481C1C}">
                <a14:useLocalDpi xmlns:a14="http://schemas.microsoft.com/office/drawing/2010/main" val="0"/>
              </a:ext>
            </a:extLst>
          </a:blip>
          <a:srcRect l="-31081" t="-31081" r="-31081" b="-31081"/>
          <a:stretch/>
        </p:blipFill>
        <p:spPr>
          <a:xfrm>
            <a:off x="5985977" y="6199874"/>
            <a:ext cx="280727" cy="280727"/>
          </a:xfrm>
          <a:prstGeom prst="ellipse">
            <a:avLst/>
          </a:prstGeom>
          <a:solidFill>
            <a:srgbClr val="053B70"/>
          </a:solidFill>
          <a:ln w="6350" algn="ctr">
            <a:noFill/>
            <a:miter lim="800000"/>
            <a:headEnd/>
            <a:tailEnd/>
          </a:ln>
        </p:spPr>
      </p:pic>
      <p:sp>
        <p:nvSpPr>
          <p:cNvPr id="56" name="TextBox 55"/>
          <p:cNvSpPr txBox="1"/>
          <p:nvPr/>
        </p:nvSpPr>
        <p:spPr>
          <a:xfrm>
            <a:off x="6268547" y="5707030"/>
            <a:ext cx="1734770" cy="430887"/>
          </a:xfrm>
          <a:prstGeom prst="rect">
            <a:avLst/>
          </a:prstGeom>
          <a:noFill/>
          <a:ln>
            <a:noFill/>
          </a:ln>
        </p:spPr>
        <p:txBody>
          <a:bodyPr wrap="none" rtlCol="0">
            <a:spAutoFit/>
          </a:bodyPr>
          <a:lstStyle/>
          <a:p>
            <a:r>
              <a:rPr lang="en-US" sz="1100" dirty="0">
                <a:solidFill>
                  <a:schemeClr val="tx1">
                    <a:lumMod val="65000"/>
                    <a:lumOff val="35000"/>
                  </a:schemeClr>
                </a:solidFill>
                <a:latin typeface="Arial" panose="020B0604020202020204" pitchFamily="34" charset="0"/>
                <a:cs typeface="Arial" panose="020B0604020202020204" pitchFamily="34" charset="0"/>
              </a:rPr>
              <a:t>Certificate signed by the </a:t>
            </a:r>
          </a:p>
          <a:p>
            <a:r>
              <a:rPr lang="en-US" sz="1100" dirty="0">
                <a:solidFill>
                  <a:schemeClr val="tx1">
                    <a:lumMod val="65000"/>
                    <a:lumOff val="35000"/>
                  </a:schemeClr>
                </a:solidFill>
                <a:latin typeface="Arial" panose="020B0604020202020204" pitchFamily="34" charset="0"/>
                <a:cs typeface="Arial" panose="020B0604020202020204" pitchFamily="34" charset="0"/>
              </a:rPr>
              <a:t>private root CA*</a:t>
            </a:r>
          </a:p>
        </p:txBody>
      </p:sp>
      <p:pic>
        <p:nvPicPr>
          <p:cNvPr id="57" name="Bild 82"/>
          <p:cNvPicPr>
            <a:picLocks noChangeAspect="1"/>
          </p:cNvPicPr>
          <p:nvPr/>
        </p:nvPicPr>
        <p:blipFill rotWithShape="1">
          <a:blip r:embed="rId9">
            <a:extLst>
              <a:ext uri="{BEBA8EAE-BF5A-486C-A8C5-ECC9F3942E4B}">
                <a14:imgProps xmlns:a14="http://schemas.microsoft.com/office/drawing/2010/main">
                  <a14:imgLayer r:embed="rId10">
                    <a14:imgEffect>
                      <a14:brightnessContrast bright="100000"/>
                    </a14:imgEffect>
                  </a14:imgLayer>
                </a14:imgProps>
              </a:ext>
              <a:ext uri="{28A0092B-C50C-407E-A947-70E740481C1C}">
                <a14:useLocalDpi xmlns:a14="http://schemas.microsoft.com/office/drawing/2010/main" val="0"/>
              </a:ext>
            </a:extLst>
          </a:blip>
          <a:srcRect l="-31081" t="-31081" r="-31081" b="-31081"/>
          <a:stretch/>
        </p:blipFill>
        <p:spPr>
          <a:xfrm>
            <a:off x="5985977" y="5766670"/>
            <a:ext cx="280727" cy="280727"/>
          </a:xfrm>
          <a:prstGeom prst="ellipse">
            <a:avLst/>
          </a:prstGeom>
          <a:solidFill>
            <a:srgbClr val="0F828F"/>
          </a:solidFill>
          <a:ln w="6350" algn="ctr">
            <a:noFill/>
            <a:miter lim="800000"/>
            <a:headEnd/>
            <a:tailEnd/>
          </a:ln>
        </p:spPr>
      </p:pic>
      <p:sp>
        <p:nvSpPr>
          <p:cNvPr id="58" name="TextBox 57"/>
          <p:cNvSpPr txBox="1"/>
          <p:nvPr/>
        </p:nvSpPr>
        <p:spPr>
          <a:xfrm>
            <a:off x="6268547" y="5273827"/>
            <a:ext cx="1864613" cy="430887"/>
          </a:xfrm>
          <a:prstGeom prst="rect">
            <a:avLst/>
          </a:prstGeom>
          <a:noFill/>
          <a:ln>
            <a:noFill/>
          </a:ln>
        </p:spPr>
        <p:txBody>
          <a:bodyPr wrap="none" rtlCol="0">
            <a:spAutoFit/>
          </a:bodyPr>
          <a:lstStyle/>
          <a:p>
            <a:r>
              <a:rPr lang="en-US" sz="1100" dirty="0">
                <a:solidFill>
                  <a:schemeClr val="tx1">
                    <a:lumMod val="65000"/>
                    <a:lumOff val="35000"/>
                  </a:schemeClr>
                </a:solidFill>
                <a:latin typeface="Arial" panose="020B0604020202020204" pitchFamily="34" charset="0"/>
                <a:cs typeface="Arial" panose="020B0604020202020204" pitchFamily="34" charset="0"/>
              </a:rPr>
              <a:t>Certificate signed by the </a:t>
            </a:r>
            <a:br>
              <a:rPr lang="en-US" sz="1100" dirty="0">
                <a:solidFill>
                  <a:schemeClr val="tx1">
                    <a:lumMod val="65000"/>
                    <a:lumOff val="35000"/>
                  </a:schemeClr>
                </a:solidFill>
                <a:latin typeface="Arial" panose="020B0604020202020204" pitchFamily="34" charset="0"/>
                <a:cs typeface="Arial" panose="020B0604020202020204" pitchFamily="34" charset="0"/>
              </a:rPr>
            </a:br>
            <a:r>
              <a:rPr lang="en-US" sz="1100" dirty="0">
                <a:solidFill>
                  <a:schemeClr val="tx1">
                    <a:lumMod val="65000"/>
                    <a:lumOff val="35000"/>
                  </a:schemeClr>
                </a:solidFill>
                <a:latin typeface="Arial" panose="020B0604020202020204" pitchFamily="34" charset="0"/>
                <a:cs typeface="Arial" panose="020B0604020202020204" pitchFamily="34" charset="0"/>
              </a:rPr>
              <a:t>Cloud Connector local CA*</a:t>
            </a:r>
          </a:p>
        </p:txBody>
      </p:sp>
      <p:pic>
        <p:nvPicPr>
          <p:cNvPr id="59" name="Bild 82"/>
          <p:cNvPicPr>
            <a:picLocks noChangeAspect="1"/>
          </p:cNvPicPr>
          <p:nvPr/>
        </p:nvPicPr>
        <p:blipFill rotWithShape="1">
          <a:blip r:embed="rId9">
            <a:extLst>
              <a:ext uri="{BEBA8EAE-BF5A-486C-A8C5-ECC9F3942E4B}">
                <a14:imgProps xmlns:a14="http://schemas.microsoft.com/office/drawing/2010/main">
                  <a14:imgLayer r:embed="rId10">
                    <a14:imgEffect>
                      <a14:brightnessContrast bright="100000"/>
                    </a14:imgEffect>
                  </a14:imgLayer>
                </a14:imgProps>
              </a:ext>
              <a:ext uri="{28A0092B-C50C-407E-A947-70E740481C1C}">
                <a14:useLocalDpi xmlns:a14="http://schemas.microsoft.com/office/drawing/2010/main" val="0"/>
              </a:ext>
            </a:extLst>
          </a:blip>
          <a:srcRect l="-31081" t="-31081" r="-31081" b="-31081"/>
          <a:stretch/>
        </p:blipFill>
        <p:spPr>
          <a:xfrm>
            <a:off x="5985977" y="5333467"/>
            <a:ext cx="280727" cy="280727"/>
          </a:xfrm>
          <a:prstGeom prst="ellipse">
            <a:avLst/>
          </a:prstGeom>
          <a:solidFill>
            <a:srgbClr val="C0399F"/>
          </a:solidFill>
          <a:ln w="6350" algn="ctr">
            <a:noFill/>
            <a:miter lim="800000"/>
            <a:headEnd/>
            <a:tailEnd/>
          </a:ln>
        </p:spPr>
      </p:pic>
      <p:pic>
        <p:nvPicPr>
          <p:cNvPr id="60" name="Picture 59"/>
          <p:cNvPicPr>
            <a:picLocks noChangeAspect="1"/>
          </p:cNvPicPr>
          <p:nvPr/>
        </p:nvPicPr>
        <p:blipFill>
          <a:blip r:embed="rId11"/>
          <a:stretch>
            <a:fillRect/>
          </a:stretch>
        </p:blipFill>
        <p:spPr>
          <a:xfrm>
            <a:off x="8232191" y="5341690"/>
            <a:ext cx="215944" cy="215944"/>
          </a:xfrm>
          <a:prstGeom prst="rect">
            <a:avLst/>
          </a:prstGeom>
          <a:ln>
            <a:noFill/>
          </a:ln>
        </p:spPr>
      </p:pic>
      <p:sp>
        <p:nvSpPr>
          <p:cNvPr id="61" name="TextBox 60"/>
          <p:cNvSpPr txBox="1"/>
          <p:nvPr/>
        </p:nvSpPr>
        <p:spPr>
          <a:xfrm>
            <a:off x="8471997" y="5326585"/>
            <a:ext cx="819455" cy="261610"/>
          </a:xfrm>
          <a:prstGeom prst="rect">
            <a:avLst/>
          </a:prstGeom>
          <a:noFill/>
          <a:ln>
            <a:noFill/>
          </a:ln>
        </p:spPr>
        <p:txBody>
          <a:bodyPr wrap="none" rtlCol="0">
            <a:spAutoFit/>
          </a:bodyPr>
          <a:lstStyle/>
          <a:p>
            <a:r>
              <a:rPr lang="en-US" sz="1100" dirty="0">
                <a:solidFill>
                  <a:schemeClr val="tx1">
                    <a:lumMod val="65000"/>
                    <a:lumOff val="35000"/>
                  </a:schemeClr>
                </a:solidFill>
                <a:latin typeface="Arial" panose="020B0604020202020204" pitchFamily="34" charset="0"/>
                <a:cs typeface="Arial" panose="020B0604020202020204" pitchFamily="34" charset="0"/>
              </a:rPr>
              <a:t>Certificate</a:t>
            </a:r>
          </a:p>
        </p:txBody>
      </p:sp>
      <p:pic>
        <p:nvPicPr>
          <p:cNvPr id="62" name="Picture 61"/>
          <p:cNvPicPr>
            <a:picLocks noChangeAspect="1"/>
          </p:cNvPicPr>
          <p:nvPr/>
        </p:nvPicPr>
        <p:blipFill>
          <a:blip r:embed="rId12"/>
          <a:stretch>
            <a:fillRect/>
          </a:stretch>
        </p:blipFill>
        <p:spPr>
          <a:xfrm>
            <a:off x="8259318" y="5659858"/>
            <a:ext cx="215944" cy="215944"/>
          </a:xfrm>
          <a:prstGeom prst="rect">
            <a:avLst/>
          </a:prstGeom>
          <a:ln>
            <a:noFill/>
          </a:ln>
        </p:spPr>
      </p:pic>
      <p:sp>
        <p:nvSpPr>
          <p:cNvPr id="63" name="TextBox 62"/>
          <p:cNvSpPr txBox="1"/>
          <p:nvPr/>
        </p:nvSpPr>
        <p:spPr>
          <a:xfrm>
            <a:off x="8471997" y="5588327"/>
            <a:ext cx="1124026" cy="261610"/>
          </a:xfrm>
          <a:prstGeom prst="rect">
            <a:avLst/>
          </a:prstGeom>
          <a:noFill/>
          <a:ln>
            <a:noFill/>
          </a:ln>
        </p:spPr>
        <p:txBody>
          <a:bodyPr wrap="none" rtlCol="0">
            <a:spAutoFit/>
          </a:bodyPr>
          <a:lstStyle/>
          <a:p>
            <a:r>
              <a:rPr lang="en-US" sz="1100" dirty="0">
                <a:solidFill>
                  <a:schemeClr val="tx1">
                    <a:lumMod val="65000"/>
                    <a:lumOff val="35000"/>
                  </a:schemeClr>
                </a:solidFill>
                <a:latin typeface="Arial" panose="020B0604020202020204" pitchFamily="34" charset="0"/>
                <a:cs typeface="Arial" panose="020B0604020202020204" pitchFamily="34" charset="0"/>
              </a:rPr>
              <a:t>Root certificate</a:t>
            </a:r>
          </a:p>
        </p:txBody>
      </p:sp>
      <p:pic>
        <p:nvPicPr>
          <p:cNvPr id="64" name="Picture 63"/>
          <p:cNvPicPr>
            <a:picLocks noChangeAspect="1"/>
          </p:cNvPicPr>
          <p:nvPr/>
        </p:nvPicPr>
        <p:blipFill>
          <a:blip r:embed="rId13"/>
          <a:stretch>
            <a:fillRect/>
          </a:stretch>
        </p:blipFill>
        <p:spPr>
          <a:xfrm>
            <a:off x="8259318" y="5978026"/>
            <a:ext cx="215944" cy="215944"/>
          </a:xfrm>
          <a:prstGeom prst="rect">
            <a:avLst/>
          </a:prstGeom>
          <a:ln>
            <a:noFill/>
          </a:ln>
        </p:spPr>
      </p:pic>
      <p:sp>
        <p:nvSpPr>
          <p:cNvPr id="65" name="TextBox 64"/>
          <p:cNvSpPr txBox="1"/>
          <p:nvPr/>
        </p:nvSpPr>
        <p:spPr>
          <a:xfrm>
            <a:off x="8471998" y="5850069"/>
            <a:ext cx="1168910" cy="430887"/>
          </a:xfrm>
          <a:prstGeom prst="rect">
            <a:avLst/>
          </a:prstGeom>
          <a:noFill/>
          <a:ln>
            <a:noFill/>
          </a:ln>
        </p:spPr>
        <p:txBody>
          <a:bodyPr wrap="none" rtlCol="0">
            <a:spAutoFit/>
          </a:bodyPr>
          <a:lstStyle/>
          <a:p>
            <a:r>
              <a:rPr lang="en-US" sz="1100" dirty="0">
                <a:solidFill>
                  <a:schemeClr val="tx1">
                    <a:lumMod val="65000"/>
                    <a:lumOff val="35000"/>
                  </a:schemeClr>
                </a:solidFill>
                <a:latin typeface="Arial" panose="020B0604020202020204" pitchFamily="34" charset="0"/>
                <a:cs typeface="Arial" panose="020B0604020202020204" pitchFamily="34" charset="0"/>
              </a:rPr>
              <a:t>Intermediate or </a:t>
            </a:r>
          </a:p>
          <a:p>
            <a:r>
              <a:rPr lang="en-US" sz="1100" dirty="0">
                <a:solidFill>
                  <a:schemeClr val="tx1">
                    <a:lumMod val="65000"/>
                    <a:lumOff val="35000"/>
                  </a:schemeClr>
                </a:solidFill>
                <a:latin typeface="Arial" panose="020B0604020202020204" pitchFamily="34" charset="0"/>
                <a:cs typeface="Arial" panose="020B0604020202020204" pitchFamily="34" charset="0"/>
              </a:rPr>
              <a:t>CA* certificate</a:t>
            </a:r>
          </a:p>
        </p:txBody>
      </p:sp>
      <p:sp>
        <p:nvSpPr>
          <p:cNvPr id="66" name="TextBox 65"/>
          <p:cNvSpPr txBox="1"/>
          <p:nvPr/>
        </p:nvSpPr>
        <p:spPr>
          <a:xfrm>
            <a:off x="8471998" y="6281089"/>
            <a:ext cx="1500732" cy="261610"/>
          </a:xfrm>
          <a:prstGeom prst="rect">
            <a:avLst/>
          </a:prstGeom>
          <a:noFill/>
          <a:ln>
            <a:noFill/>
          </a:ln>
        </p:spPr>
        <p:txBody>
          <a:bodyPr wrap="none" rtlCol="0">
            <a:spAutoFit/>
          </a:bodyPr>
          <a:lstStyle/>
          <a:p>
            <a:r>
              <a:rPr lang="en-US" sz="1100" dirty="0">
                <a:solidFill>
                  <a:schemeClr val="tx1">
                    <a:lumMod val="65000"/>
                    <a:lumOff val="35000"/>
                  </a:schemeClr>
                </a:solidFill>
                <a:latin typeface="Arial" panose="020B0604020202020204" pitchFamily="34" charset="0"/>
                <a:cs typeface="Arial" panose="020B0604020202020204" pitchFamily="34" charset="0"/>
              </a:rPr>
              <a:t>Short-lived certificate</a:t>
            </a:r>
          </a:p>
        </p:txBody>
      </p:sp>
      <p:sp>
        <p:nvSpPr>
          <p:cNvPr id="67" name="TextBox 66"/>
          <p:cNvSpPr txBox="1"/>
          <p:nvPr/>
        </p:nvSpPr>
        <p:spPr>
          <a:xfrm>
            <a:off x="10355309" y="5269914"/>
            <a:ext cx="1229824" cy="430887"/>
          </a:xfrm>
          <a:prstGeom prst="rect">
            <a:avLst/>
          </a:prstGeom>
          <a:noFill/>
          <a:ln>
            <a:noFill/>
          </a:ln>
        </p:spPr>
        <p:txBody>
          <a:bodyPr wrap="none" rtlCol="0">
            <a:spAutoFit/>
          </a:bodyPr>
          <a:lstStyle/>
          <a:p>
            <a:r>
              <a:rPr lang="en-US" sz="1100" dirty="0">
                <a:solidFill>
                  <a:schemeClr val="tx1">
                    <a:lumMod val="65000"/>
                    <a:lumOff val="35000"/>
                  </a:schemeClr>
                </a:solidFill>
                <a:latin typeface="Arial" panose="020B0604020202020204" pitchFamily="34" charset="0"/>
                <a:cs typeface="Arial" panose="020B0604020202020204" pitchFamily="34" charset="0"/>
              </a:rPr>
              <a:t>Identity from the </a:t>
            </a:r>
            <a:br>
              <a:rPr lang="en-US" sz="1100" dirty="0">
                <a:solidFill>
                  <a:schemeClr val="tx1">
                    <a:lumMod val="65000"/>
                    <a:lumOff val="35000"/>
                  </a:schemeClr>
                </a:solidFill>
                <a:latin typeface="Arial" panose="020B0604020202020204" pitchFamily="34" charset="0"/>
                <a:cs typeface="Arial" panose="020B0604020202020204" pitchFamily="34" charset="0"/>
              </a:rPr>
            </a:br>
            <a:r>
              <a:rPr lang="en-US" sz="1100" dirty="0">
                <a:solidFill>
                  <a:schemeClr val="tx1">
                    <a:lumMod val="65000"/>
                    <a:lumOff val="35000"/>
                  </a:schemeClr>
                </a:solidFill>
                <a:latin typeface="Arial" panose="020B0604020202020204" pitchFamily="34" charset="0"/>
                <a:cs typeface="Arial" panose="020B0604020202020204" pitchFamily="34" charset="0"/>
              </a:rPr>
              <a:t>Identity Provider</a:t>
            </a:r>
          </a:p>
        </p:txBody>
      </p:sp>
      <p:sp>
        <p:nvSpPr>
          <p:cNvPr id="68" name="TextBox 67"/>
          <p:cNvSpPr txBox="1"/>
          <p:nvPr/>
        </p:nvSpPr>
        <p:spPr>
          <a:xfrm>
            <a:off x="10355309" y="5723925"/>
            <a:ext cx="1229824" cy="430887"/>
          </a:xfrm>
          <a:prstGeom prst="rect">
            <a:avLst/>
          </a:prstGeom>
          <a:noFill/>
          <a:ln>
            <a:noFill/>
          </a:ln>
        </p:spPr>
        <p:txBody>
          <a:bodyPr wrap="none" rtlCol="0">
            <a:spAutoFit/>
          </a:bodyPr>
          <a:lstStyle/>
          <a:p>
            <a:r>
              <a:rPr lang="en-US" sz="1100" dirty="0">
                <a:solidFill>
                  <a:schemeClr val="tx1">
                    <a:lumMod val="65000"/>
                    <a:lumOff val="35000"/>
                  </a:schemeClr>
                </a:solidFill>
                <a:latin typeface="Arial" panose="020B0604020202020204" pitchFamily="34" charset="0"/>
                <a:cs typeface="Arial" panose="020B0604020202020204" pitchFamily="34" charset="0"/>
              </a:rPr>
              <a:t>Identity from the </a:t>
            </a:r>
            <a:br>
              <a:rPr lang="en-US" sz="1100" dirty="0">
                <a:solidFill>
                  <a:schemeClr val="tx1">
                    <a:lumMod val="65000"/>
                    <a:lumOff val="35000"/>
                  </a:schemeClr>
                </a:solidFill>
                <a:latin typeface="Arial" panose="020B0604020202020204" pitchFamily="34" charset="0"/>
                <a:cs typeface="Arial" panose="020B0604020202020204" pitchFamily="34" charset="0"/>
              </a:rPr>
            </a:br>
            <a:r>
              <a:rPr lang="en-US" sz="1100" dirty="0">
                <a:solidFill>
                  <a:schemeClr val="tx1">
                    <a:lumMod val="65000"/>
                    <a:lumOff val="35000"/>
                  </a:schemeClr>
                </a:solidFill>
                <a:latin typeface="Arial" panose="020B0604020202020204" pitchFamily="34" charset="0"/>
                <a:cs typeface="Arial" panose="020B0604020202020204" pitchFamily="34" charset="0"/>
              </a:rPr>
              <a:t>SAP system</a:t>
            </a:r>
          </a:p>
        </p:txBody>
      </p:sp>
      <p:sp>
        <p:nvSpPr>
          <p:cNvPr id="69" name="Rectangle 68"/>
          <p:cNvSpPr/>
          <p:nvPr/>
        </p:nvSpPr>
        <p:spPr>
          <a:xfrm>
            <a:off x="10384996" y="4457058"/>
            <a:ext cx="1003240" cy="411239"/>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35991" tIns="35991" rIns="35991" bIns="35991" rtlCol="0" anchor="ctr">
            <a:spAutoFit/>
          </a:bodyPr>
          <a:lstStyle/>
          <a:p>
            <a:r>
              <a:rPr lang="en-US" sz="1100" b="1" dirty="0">
                <a:solidFill>
                  <a:schemeClr val="tx1">
                    <a:lumMod val="65000"/>
                    <a:lumOff val="35000"/>
                  </a:schemeClr>
                </a:solidFill>
                <a:latin typeface="Arial" charset="0"/>
                <a:ea typeface="Arial" charset="0"/>
                <a:cs typeface="Arial" charset="0"/>
              </a:rPr>
              <a:t>SAP </a:t>
            </a:r>
            <a:br>
              <a:rPr lang="en-US" sz="1100" b="1" dirty="0">
                <a:solidFill>
                  <a:schemeClr val="tx1">
                    <a:lumMod val="65000"/>
                    <a:lumOff val="35000"/>
                  </a:schemeClr>
                </a:solidFill>
                <a:latin typeface="Arial" charset="0"/>
                <a:ea typeface="Arial" charset="0"/>
                <a:cs typeface="Arial" charset="0"/>
              </a:rPr>
            </a:br>
            <a:r>
              <a:rPr lang="en-US" sz="1100" b="1" dirty="0">
                <a:solidFill>
                  <a:schemeClr val="tx1">
                    <a:lumMod val="65000"/>
                    <a:lumOff val="35000"/>
                  </a:schemeClr>
                </a:solidFill>
                <a:latin typeface="Arial" charset="0"/>
                <a:ea typeface="Arial" charset="0"/>
                <a:cs typeface="Arial" charset="0"/>
              </a:rPr>
              <a:t>Backend</a:t>
            </a:r>
            <a:endParaRPr lang="en-US" sz="1100" dirty="0">
              <a:solidFill>
                <a:schemeClr val="tx1">
                  <a:lumMod val="65000"/>
                  <a:lumOff val="35000"/>
                </a:schemeClr>
              </a:solidFill>
              <a:latin typeface="Arial" charset="0"/>
              <a:ea typeface="Arial" charset="0"/>
              <a:cs typeface="Arial" charset="0"/>
            </a:endParaRPr>
          </a:p>
        </p:txBody>
      </p:sp>
      <p:sp>
        <p:nvSpPr>
          <p:cNvPr id="70" name="Textfeld 6"/>
          <p:cNvSpPr txBox="1"/>
          <p:nvPr/>
        </p:nvSpPr>
        <p:spPr>
          <a:xfrm>
            <a:off x="371080" y="1384021"/>
            <a:ext cx="1082348" cy="307777"/>
          </a:xfrm>
          <a:prstGeom prst="rect">
            <a:avLst/>
          </a:prstGeom>
          <a:noFill/>
        </p:spPr>
        <p:txBody>
          <a:bodyPr wrap="none" rtlCol="0">
            <a:spAutoFit/>
          </a:bodyPr>
          <a:lstStyle/>
          <a:p>
            <a:r>
              <a:rPr lang="en-US" sz="1400" b="1" dirty="0">
                <a:solidFill>
                  <a:schemeClr val="tx1">
                    <a:lumMod val="65000"/>
                    <a:lumOff val="35000"/>
                  </a:schemeClr>
                </a:solidFill>
                <a:ea typeface="BentonSans Medium" charset="0"/>
                <a:cs typeface="BentonSans Medium" charset="0"/>
              </a:rPr>
              <a:t>INTERNET</a:t>
            </a:r>
          </a:p>
        </p:txBody>
      </p:sp>
      <p:sp>
        <p:nvSpPr>
          <p:cNvPr id="71" name="Textfeld 6"/>
          <p:cNvSpPr txBox="1"/>
          <p:nvPr/>
        </p:nvSpPr>
        <p:spPr>
          <a:xfrm>
            <a:off x="7074526" y="1384021"/>
            <a:ext cx="3484737" cy="307777"/>
          </a:xfrm>
          <a:prstGeom prst="rect">
            <a:avLst/>
          </a:prstGeom>
          <a:noFill/>
        </p:spPr>
        <p:txBody>
          <a:bodyPr wrap="none" rtlCol="0">
            <a:spAutoFit/>
          </a:bodyPr>
          <a:lstStyle/>
          <a:p>
            <a:r>
              <a:rPr lang="en-US" sz="1400" b="1" dirty="0">
                <a:solidFill>
                  <a:schemeClr val="tx1">
                    <a:lumMod val="65000"/>
                    <a:lumOff val="35000"/>
                  </a:schemeClr>
                </a:solidFill>
                <a:ea typeface="BentonSans Medium" charset="0"/>
                <a:cs typeface="BentonSans Medium" charset="0"/>
              </a:rPr>
              <a:t>ON-PREMISE CORPORATE NETWORK</a:t>
            </a:r>
          </a:p>
        </p:txBody>
      </p:sp>
      <p:sp>
        <p:nvSpPr>
          <p:cNvPr id="72" name="Rechteck 9"/>
          <p:cNvSpPr/>
          <p:nvPr/>
        </p:nvSpPr>
        <p:spPr>
          <a:xfrm>
            <a:off x="5963767" y="2351903"/>
            <a:ext cx="2582273" cy="1375140"/>
          </a:xfrm>
          <a:prstGeom prst="rect">
            <a:avLst/>
          </a:prstGeom>
          <a:noFill/>
          <a:ln w="19050" cap="rnd">
            <a:solidFill>
              <a:srgbClr val="074D92"/>
            </a:solidFill>
          </a:ln>
        </p:spPr>
        <p:style>
          <a:lnRef idx="2">
            <a:schemeClr val="accent1">
              <a:shade val="50000"/>
            </a:schemeClr>
          </a:lnRef>
          <a:fillRef idx="1">
            <a:schemeClr val="accent1"/>
          </a:fillRef>
          <a:effectRef idx="0">
            <a:schemeClr val="accent1"/>
          </a:effectRef>
          <a:fontRef idx="minor">
            <a:schemeClr val="lt1"/>
          </a:fontRef>
        </p:style>
        <p:txBody>
          <a:bodyPr lIns="71962" tIns="71962" rIns="71962" bIns="0" rtlCol="0" anchor="t" anchorCtr="0"/>
          <a:lstStyle/>
          <a:p>
            <a:pPr fontAlgn="base">
              <a:spcBef>
                <a:spcPts val="600"/>
              </a:spcBef>
              <a:spcAft>
                <a:spcPct val="0"/>
              </a:spcAft>
              <a:buClr>
                <a:srgbClr val="F0AB00"/>
              </a:buClr>
              <a:buSzPct val="80000"/>
            </a:pPr>
            <a:r>
              <a:rPr lang="en-US" sz="1100" b="1" kern="0" dirty="0">
                <a:solidFill>
                  <a:srgbClr val="074D92"/>
                </a:solidFill>
                <a:latin typeface="Arial" panose="020B0604020202020204" pitchFamily="34" charset="0"/>
                <a:ea typeface="BentonSans" charset="0"/>
                <a:cs typeface="Arial" panose="020B0604020202020204" pitchFamily="34" charset="0"/>
              </a:rPr>
              <a:t>Cloud Connector</a:t>
            </a:r>
          </a:p>
        </p:txBody>
      </p:sp>
      <p:cxnSp>
        <p:nvCxnSpPr>
          <p:cNvPr id="74" name="Gerade Verbindung 60"/>
          <p:cNvCxnSpPr/>
          <p:nvPr/>
        </p:nvCxnSpPr>
        <p:spPr>
          <a:xfrm flipV="1">
            <a:off x="5716913" y="2081603"/>
            <a:ext cx="0" cy="4485452"/>
          </a:xfrm>
          <a:prstGeom prst="line">
            <a:avLst/>
          </a:prstGeom>
          <a:ln w="38100" cap="rnd">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6" name="Elbow Connector 83"/>
          <p:cNvCxnSpPr/>
          <p:nvPr/>
        </p:nvCxnSpPr>
        <p:spPr>
          <a:xfrm flipH="1">
            <a:off x="6931937" y="5148477"/>
            <a:ext cx="4745713" cy="0"/>
          </a:xfrm>
          <a:prstGeom prst="straightConnector1">
            <a:avLst/>
          </a:prstGeom>
          <a:ln w="12700" cap="rnd" cmpd="sng">
            <a:solidFill>
              <a:schemeClr val="tx1">
                <a:lumMod val="65000"/>
                <a:lumOff val="35000"/>
              </a:schemeClr>
            </a:solidFill>
            <a:prstDash val="sysDot"/>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7" name="Abgerundetes Rechteck 24"/>
          <p:cNvSpPr/>
          <p:nvPr/>
        </p:nvSpPr>
        <p:spPr>
          <a:xfrm>
            <a:off x="5903782" y="5053447"/>
            <a:ext cx="1025026" cy="190060"/>
          </a:xfrm>
          <a:prstGeom prst="roundRect">
            <a:avLst>
              <a:gd name="adj" fmla="val 5000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5982" tIns="35982" rIns="35982" bIns="35982" rtlCol="0" anchor="ctr"/>
          <a:lstStyle/>
          <a:p>
            <a:pPr algn="ctr"/>
            <a:r>
              <a:rPr lang="en-US" sz="1200" b="1" spc="300" dirty="0">
                <a:solidFill>
                  <a:schemeClr val="tx1">
                    <a:lumMod val="65000"/>
                    <a:lumOff val="35000"/>
                  </a:schemeClr>
                </a:solidFill>
                <a:latin typeface="Arial" panose="020B0604020202020204" pitchFamily="34" charset="0"/>
                <a:ea typeface="BentonSans Book " charset="0"/>
                <a:cs typeface="Arial" panose="020B0604020202020204" pitchFamily="34" charset="0"/>
              </a:rPr>
              <a:t>LEGEND</a:t>
            </a:r>
          </a:p>
        </p:txBody>
      </p:sp>
      <p:sp>
        <p:nvSpPr>
          <p:cNvPr id="78" name="Rechteck 40"/>
          <p:cNvSpPr/>
          <p:nvPr/>
        </p:nvSpPr>
        <p:spPr>
          <a:xfrm>
            <a:off x="3665435" y="5943184"/>
            <a:ext cx="681099" cy="169233"/>
          </a:xfrm>
          <a:prstGeom prst="rect">
            <a:avLst/>
          </a:prstGeom>
        </p:spPr>
        <p:txBody>
          <a:bodyPr wrap="none" lIns="0" tIns="0" rIns="0" bIns="0">
            <a:spAutoFit/>
          </a:bodyPr>
          <a:lstStyle/>
          <a:p>
            <a:pPr algn="ctr"/>
            <a:r>
              <a:rPr lang="en-US" sz="1100" dirty="0">
                <a:solidFill>
                  <a:schemeClr val="tx1">
                    <a:lumMod val="65000"/>
                    <a:lumOff val="35000"/>
                  </a:schemeClr>
                </a:solidFill>
                <a:latin typeface="Arial" charset="0"/>
                <a:ea typeface="Arial" charset="0"/>
                <a:cs typeface="Arial" charset="0"/>
              </a:rPr>
              <a:t>: John Doe</a:t>
            </a:r>
          </a:p>
        </p:txBody>
      </p:sp>
      <p:sp>
        <p:nvSpPr>
          <p:cNvPr id="79" name="Rechteck 40"/>
          <p:cNvSpPr/>
          <p:nvPr/>
        </p:nvSpPr>
        <p:spPr>
          <a:xfrm>
            <a:off x="2173395" y="4371126"/>
            <a:ext cx="681099" cy="169233"/>
          </a:xfrm>
          <a:prstGeom prst="rect">
            <a:avLst/>
          </a:prstGeom>
        </p:spPr>
        <p:txBody>
          <a:bodyPr wrap="none" lIns="0" tIns="0" rIns="0" bIns="0">
            <a:spAutoFit/>
          </a:bodyPr>
          <a:lstStyle/>
          <a:p>
            <a:pPr algn="ctr"/>
            <a:r>
              <a:rPr lang="en-US" sz="1100" dirty="0">
                <a:solidFill>
                  <a:schemeClr val="tx1">
                    <a:lumMod val="65000"/>
                    <a:lumOff val="35000"/>
                  </a:schemeClr>
                </a:solidFill>
                <a:latin typeface="Arial" charset="0"/>
                <a:ea typeface="Arial" charset="0"/>
                <a:cs typeface="Arial" charset="0"/>
              </a:rPr>
              <a:t>: John Doe</a:t>
            </a:r>
          </a:p>
        </p:txBody>
      </p:sp>
      <p:sp>
        <p:nvSpPr>
          <p:cNvPr id="80" name="Rechteck 40"/>
          <p:cNvSpPr/>
          <p:nvPr/>
        </p:nvSpPr>
        <p:spPr>
          <a:xfrm>
            <a:off x="4866704" y="4896077"/>
            <a:ext cx="681099" cy="169233"/>
          </a:xfrm>
          <a:prstGeom prst="rect">
            <a:avLst/>
          </a:prstGeom>
        </p:spPr>
        <p:txBody>
          <a:bodyPr wrap="none" lIns="0" tIns="0" rIns="0" bIns="0">
            <a:spAutoFit/>
          </a:bodyPr>
          <a:lstStyle/>
          <a:p>
            <a:pPr algn="ctr"/>
            <a:r>
              <a:rPr lang="en-US" sz="1100" dirty="0">
                <a:solidFill>
                  <a:schemeClr val="tx1">
                    <a:lumMod val="65000"/>
                    <a:lumOff val="35000"/>
                  </a:schemeClr>
                </a:solidFill>
                <a:latin typeface="Arial" charset="0"/>
                <a:ea typeface="Arial" charset="0"/>
                <a:cs typeface="Arial" charset="0"/>
              </a:rPr>
              <a:t>: John Doe</a:t>
            </a:r>
          </a:p>
        </p:txBody>
      </p:sp>
      <p:sp>
        <p:nvSpPr>
          <p:cNvPr id="81" name="Rechteck 40"/>
          <p:cNvSpPr/>
          <p:nvPr/>
        </p:nvSpPr>
        <p:spPr>
          <a:xfrm>
            <a:off x="3778542" y="3612109"/>
            <a:ext cx="681099" cy="169233"/>
          </a:xfrm>
          <a:prstGeom prst="rect">
            <a:avLst/>
          </a:prstGeom>
        </p:spPr>
        <p:txBody>
          <a:bodyPr wrap="none" lIns="0" tIns="0" rIns="0" bIns="0">
            <a:spAutoFit/>
          </a:bodyPr>
          <a:lstStyle/>
          <a:p>
            <a:pPr algn="ctr"/>
            <a:r>
              <a:rPr lang="en-US" sz="1100" dirty="0">
                <a:solidFill>
                  <a:schemeClr val="tx1">
                    <a:lumMod val="65000"/>
                    <a:lumOff val="35000"/>
                  </a:schemeClr>
                </a:solidFill>
                <a:latin typeface="Arial" charset="0"/>
                <a:ea typeface="Arial" charset="0"/>
                <a:cs typeface="Arial" charset="0"/>
              </a:rPr>
              <a:t>: John Doe</a:t>
            </a:r>
          </a:p>
        </p:txBody>
      </p:sp>
      <p:sp>
        <p:nvSpPr>
          <p:cNvPr id="82" name="Rechteck 40"/>
          <p:cNvSpPr/>
          <p:nvPr/>
        </p:nvSpPr>
        <p:spPr>
          <a:xfrm>
            <a:off x="10393822" y="4048096"/>
            <a:ext cx="681099" cy="169233"/>
          </a:xfrm>
          <a:prstGeom prst="rect">
            <a:avLst/>
          </a:prstGeom>
        </p:spPr>
        <p:txBody>
          <a:bodyPr wrap="none" lIns="0" tIns="0" rIns="0" bIns="0">
            <a:spAutoFit/>
          </a:bodyPr>
          <a:lstStyle/>
          <a:p>
            <a:pPr algn="ctr"/>
            <a:r>
              <a:rPr lang="en-US" sz="1100" dirty="0">
                <a:solidFill>
                  <a:schemeClr val="tx1">
                    <a:lumMod val="65000"/>
                    <a:lumOff val="35000"/>
                  </a:schemeClr>
                </a:solidFill>
                <a:latin typeface="Arial" charset="0"/>
                <a:ea typeface="Arial" charset="0"/>
                <a:cs typeface="Arial" charset="0"/>
              </a:rPr>
              <a:t>: John Doe</a:t>
            </a:r>
          </a:p>
        </p:txBody>
      </p:sp>
      <p:sp>
        <p:nvSpPr>
          <p:cNvPr id="83" name="Rechteck 40"/>
          <p:cNvSpPr/>
          <p:nvPr/>
        </p:nvSpPr>
        <p:spPr>
          <a:xfrm>
            <a:off x="9218752" y="2081603"/>
            <a:ext cx="681099" cy="169233"/>
          </a:xfrm>
          <a:prstGeom prst="rect">
            <a:avLst/>
          </a:prstGeom>
        </p:spPr>
        <p:txBody>
          <a:bodyPr wrap="none" lIns="0" tIns="0" rIns="0" bIns="0">
            <a:spAutoFit/>
          </a:bodyPr>
          <a:lstStyle/>
          <a:p>
            <a:pPr algn="ctr"/>
            <a:r>
              <a:rPr lang="en-US" sz="1100" dirty="0">
                <a:solidFill>
                  <a:schemeClr val="tx1">
                    <a:lumMod val="65000"/>
                    <a:lumOff val="35000"/>
                  </a:schemeClr>
                </a:solidFill>
                <a:latin typeface="Arial" charset="0"/>
                <a:ea typeface="Arial" charset="0"/>
                <a:cs typeface="Arial" charset="0"/>
              </a:rPr>
              <a:t>: John Doe</a:t>
            </a:r>
          </a:p>
        </p:txBody>
      </p:sp>
      <p:pic>
        <p:nvPicPr>
          <p:cNvPr id="84" name="Picture 83"/>
          <p:cNvPicPr>
            <a:picLocks noChangeAspect="1"/>
          </p:cNvPicPr>
          <p:nvPr/>
        </p:nvPicPr>
        <p:blipFill rotWithShape="1">
          <a:blip r:embed="rId14">
            <a:extLst>
              <a:ext uri="{BEBA8EAE-BF5A-486C-A8C5-ECC9F3942E4B}">
                <a14:imgProps xmlns:a14="http://schemas.microsoft.com/office/drawing/2010/main">
                  <a14:imgLayer r:embed="rId15">
                    <a14:imgEffect>
                      <a14:brightnessContrast bright="100000"/>
                    </a14:imgEffect>
                  </a14:imgLayer>
                </a14:imgProps>
              </a:ext>
            </a:extLst>
          </a:blip>
          <a:srcRect l="-31445" t="-31445" r="-31445" b="-31445"/>
          <a:stretch/>
        </p:blipFill>
        <p:spPr>
          <a:xfrm>
            <a:off x="9277412" y="1772679"/>
            <a:ext cx="280727" cy="280727"/>
          </a:xfrm>
          <a:prstGeom prst="ellipse">
            <a:avLst/>
          </a:prstGeom>
          <a:solidFill>
            <a:srgbClr val="C0399F"/>
          </a:solidFill>
        </p:spPr>
      </p:pic>
      <p:pic>
        <p:nvPicPr>
          <p:cNvPr id="85" name="Picture 84"/>
          <p:cNvPicPr>
            <a:picLocks noChangeAspect="1"/>
          </p:cNvPicPr>
          <p:nvPr/>
        </p:nvPicPr>
        <p:blipFill>
          <a:blip r:embed="rId16"/>
          <a:stretch>
            <a:fillRect/>
          </a:stretch>
        </p:blipFill>
        <p:spPr>
          <a:xfrm>
            <a:off x="8259318" y="6296194"/>
            <a:ext cx="215944" cy="215944"/>
          </a:xfrm>
          <a:prstGeom prst="rect">
            <a:avLst/>
          </a:prstGeom>
        </p:spPr>
      </p:pic>
      <p:pic>
        <p:nvPicPr>
          <p:cNvPr id="86" name="Bild 6"/>
          <p:cNvPicPr>
            <a:picLocks noChangeAspect="1"/>
          </p:cNvPicPr>
          <p:nvPr/>
        </p:nvPicPr>
        <p:blipFill rotWithShape="1">
          <a:blip r:embed="rId17">
            <a:extLst>
              <a:ext uri="{BEBA8EAE-BF5A-486C-A8C5-ECC9F3942E4B}">
                <a14:imgProps xmlns:a14="http://schemas.microsoft.com/office/drawing/2010/main">
                  <a14:imgLayer r:embed="rId18">
                    <a14:imgEffect>
                      <a14:brightnessContrast bright="100000"/>
                    </a14:imgEffect>
                  </a14:imgLayer>
                </a14:imgProps>
              </a:ext>
              <a:ext uri="{28A0092B-C50C-407E-A947-70E740481C1C}">
                <a14:useLocalDpi xmlns:a14="http://schemas.microsoft.com/office/drawing/2010/main" val="0"/>
              </a:ext>
            </a:extLst>
          </a:blip>
          <a:srcRect l="-24542" t="-24542" r="-24542" b="-24542"/>
          <a:stretch/>
        </p:blipFill>
        <p:spPr>
          <a:xfrm>
            <a:off x="10065329" y="5329554"/>
            <a:ext cx="280727" cy="280727"/>
          </a:xfrm>
          <a:prstGeom prst="ellipse">
            <a:avLst/>
          </a:prstGeom>
          <a:solidFill>
            <a:schemeClr val="tx1">
              <a:lumMod val="65000"/>
              <a:lumOff val="35000"/>
            </a:schemeClr>
          </a:solidFill>
        </p:spPr>
      </p:pic>
      <p:pic>
        <p:nvPicPr>
          <p:cNvPr id="87" name="Bild 6"/>
          <p:cNvPicPr>
            <a:picLocks noChangeAspect="1"/>
          </p:cNvPicPr>
          <p:nvPr/>
        </p:nvPicPr>
        <p:blipFill rotWithShape="1">
          <a:blip r:embed="rId17">
            <a:extLst>
              <a:ext uri="{BEBA8EAE-BF5A-486C-A8C5-ECC9F3942E4B}">
                <a14:imgProps xmlns:a14="http://schemas.microsoft.com/office/drawing/2010/main">
                  <a14:imgLayer r:embed="rId18">
                    <a14:imgEffect>
                      <a14:brightnessContrast bright="100000"/>
                    </a14:imgEffect>
                  </a14:imgLayer>
                </a14:imgProps>
              </a:ext>
              <a:ext uri="{28A0092B-C50C-407E-A947-70E740481C1C}">
                <a14:useLocalDpi xmlns:a14="http://schemas.microsoft.com/office/drawing/2010/main" val="0"/>
              </a:ext>
            </a:extLst>
          </a:blip>
          <a:srcRect l="-24542" t="-24542" r="-24542" b="-24542"/>
          <a:stretch/>
        </p:blipFill>
        <p:spPr>
          <a:xfrm>
            <a:off x="10060701" y="5783565"/>
            <a:ext cx="280727" cy="280727"/>
          </a:xfrm>
          <a:prstGeom prst="ellipse">
            <a:avLst/>
          </a:prstGeom>
          <a:solidFill>
            <a:srgbClr val="0A6ED1"/>
          </a:solidFill>
        </p:spPr>
      </p:pic>
      <p:pic>
        <p:nvPicPr>
          <p:cNvPr id="88" name="Bild 6"/>
          <p:cNvPicPr>
            <a:picLocks noChangeAspect="1"/>
          </p:cNvPicPr>
          <p:nvPr/>
        </p:nvPicPr>
        <p:blipFill rotWithShape="1">
          <a:blip r:embed="rId17">
            <a:extLst>
              <a:ext uri="{BEBA8EAE-BF5A-486C-A8C5-ECC9F3942E4B}">
                <a14:imgProps xmlns:a14="http://schemas.microsoft.com/office/drawing/2010/main">
                  <a14:imgLayer r:embed="rId18">
                    <a14:imgEffect>
                      <a14:brightnessContrast bright="100000"/>
                    </a14:imgEffect>
                  </a14:imgLayer>
                </a14:imgProps>
              </a:ext>
              <a:ext uri="{28A0092B-C50C-407E-A947-70E740481C1C}">
                <a14:useLocalDpi xmlns:a14="http://schemas.microsoft.com/office/drawing/2010/main" val="0"/>
              </a:ext>
            </a:extLst>
          </a:blip>
          <a:srcRect l="-24542" t="-24542" r="-24542" b="-24542"/>
          <a:stretch/>
        </p:blipFill>
        <p:spPr>
          <a:xfrm>
            <a:off x="10072067" y="3992348"/>
            <a:ext cx="280727" cy="280727"/>
          </a:xfrm>
          <a:prstGeom prst="ellipse">
            <a:avLst/>
          </a:prstGeom>
          <a:solidFill>
            <a:srgbClr val="0A6ED1"/>
          </a:solidFill>
        </p:spPr>
      </p:pic>
      <p:pic>
        <p:nvPicPr>
          <p:cNvPr id="89" name="Bild 6"/>
          <p:cNvPicPr>
            <a:picLocks noChangeAspect="1"/>
          </p:cNvPicPr>
          <p:nvPr/>
        </p:nvPicPr>
        <p:blipFill rotWithShape="1">
          <a:blip r:embed="rId17">
            <a:extLst>
              <a:ext uri="{BEBA8EAE-BF5A-486C-A8C5-ECC9F3942E4B}">
                <a14:imgProps xmlns:a14="http://schemas.microsoft.com/office/drawing/2010/main">
                  <a14:imgLayer r:embed="rId18">
                    <a14:imgEffect>
                      <a14:brightnessContrast bright="100000"/>
                    </a14:imgEffect>
                  </a14:imgLayer>
                </a14:imgProps>
              </a:ext>
              <a:ext uri="{28A0092B-C50C-407E-A947-70E740481C1C}">
                <a14:useLocalDpi xmlns:a14="http://schemas.microsoft.com/office/drawing/2010/main" val="0"/>
              </a:ext>
            </a:extLst>
          </a:blip>
          <a:srcRect l="-24542" t="-24542" r="-24542" b="-24542"/>
          <a:stretch/>
        </p:blipFill>
        <p:spPr>
          <a:xfrm>
            <a:off x="3348813" y="5895996"/>
            <a:ext cx="280727" cy="280727"/>
          </a:xfrm>
          <a:prstGeom prst="ellipse">
            <a:avLst/>
          </a:prstGeom>
          <a:solidFill>
            <a:schemeClr val="tx1">
              <a:lumMod val="65000"/>
              <a:lumOff val="35000"/>
            </a:schemeClr>
          </a:solidFill>
        </p:spPr>
      </p:pic>
      <p:sp>
        <p:nvSpPr>
          <p:cNvPr id="91" name="TextBox 90"/>
          <p:cNvSpPr txBox="1"/>
          <p:nvPr/>
        </p:nvSpPr>
        <p:spPr>
          <a:xfrm>
            <a:off x="10000649" y="6281864"/>
            <a:ext cx="1694695" cy="261610"/>
          </a:xfrm>
          <a:prstGeom prst="rect">
            <a:avLst/>
          </a:prstGeom>
          <a:noFill/>
          <a:ln>
            <a:noFill/>
          </a:ln>
        </p:spPr>
        <p:txBody>
          <a:bodyPr wrap="none" rtlCol="0">
            <a:spAutoFit/>
          </a:bodyPr>
          <a:lstStyle/>
          <a:p>
            <a:r>
              <a:rPr lang="en-US" sz="1100" dirty="0">
                <a:solidFill>
                  <a:schemeClr val="tx1">
                    <a:lumMod val="65000"/>
                    <a:lumOff val="35000"/>
                  </a:schemeClr>
                </a:solidFill>
                <a:latin typeface="Arial" panose="020B0604020202020204" pitchFamily="34" charset="0"/>
                <a:cs typeface="Arial" panose="020B0604020202020204" pitchFamily="34" charset="0"/>
              </a:rPr>
              <a:t>*CA: certificate authority</a:t>
            </a:r>
          </a:p>
        </p:txBody>
      </p:sp>
      <p:pic>
        <p:nvPicPr>
          <p:cNvPr id="92" name="Picture 91"/>
          <p:cNvPicPr>
            <a:picLocks noChangeAspect="1"/>
          </p:cNvPicPr>
          <p:nvPr/>
        </p:nvPicPr>
        <p:blipFill rotWithShape="1">
          <a:blip r:embed="rId19">
            <a:extLst>
              <a:ext uri="{BEBA8EAE-BF5A-486C-A8C5-ECC9F3942E4B}">
                <a14:imgProps xmlns:a14="http://schemas.microsoft.com/office/drawing/2010/main">
                  <a14:imgLayer r:embed="rId20">
                    <a14:imgEffect>
                      <a14:brightnessContrast bright="100000"/>
                    </a14:imgEffect>
                  </a14:imgLayer>
                </a14:imgProps>
              </a:ext>
            </a:extLst>
          </a:blip>
          <a:srcRect l="-21650" t="-27122" r="-35423" b="-29950"/>
          <a:stretch/>
        </p:blipFill>
        <p:spPr>
          <a:xfrm>
            <a:off x="6123319" y="2669571"/>
            <a:ext cx="280800" cy="280800"/>
          </a:xfrm>
          <a:prstGeom prst="ellipse">
            <a:avLst/>
          </a:prstGeom>
          <a:solidFill>
            <a:srgbClr val="0F828F"/>
          </a:solidFill>
          <a:ln w="6350" algn="ctr">
            <a:noFill/>
            <a:miter lim="800000"/>
            <a:headEnd/>
            <a:tailEnd/>
          </a:ln>
        </p:spPr>
      </p:pic>
      <p:pic>
        <p:nvPicPr>
          <p:cNvPr id="93" name="Picture 92"/>
          <p:cNvPicPr>
            <a:picLocks noChangeAspect="1"/>
          </p:cNvPicPr>
          <p:nvPr/>
        </p:nvPicPr>
        <p:blipFill rotWithShape="1">
          <a:blip r:embed="rId19">
            <a:extLst>
              <a:ext uri="{BEBA8EAE-BF5A-486C-A8C5-ECC9F3942E4B}">
                <a14:imgProps xmlns:a14="http://schemas.microsoft.com/office/drawing/2010/main">
                  <a14:imgLayer r:embed="rId20">
                    <a14:imgEffect>
                      <a14:brightnessContrast bright="100000"/>
                    </a14:imgEffect>
                  </a14:imgLayer>
                </a14:imgProps>
              </a:ext>
            </a:extLst>
          </a:blip>
          <a:srcRect l="-21650" t="-27122" r="-35423" b="-29950"/>
          <a:stretch/>
        </p:blipFill>
        <p:spPr>
          <a:xfrm>
            <a:off x="6123319" y="3014648"/>
            <a:ext cx="280800" cy="280800"/>
          </a:xfrm>
          <a:prstGeom prst="ellipse">
            <a:avLst/>
          </a:prstGeom>
          <a:solidFill>
            <a:srgbClr val="0F828F"/>
          </a:solidFill>
          <a:ln w="6350" algn="ctr">
            <a:noFill/>
            <a:miter lim="800000"/>
            <a:headEnd/>
            <a:tailEnd/>
          </a:ln>
        </p:spPr>
      </p:pic>
      <p:pic>
        <p:nvPicPr>
          <p:cNvPr id="94" name="Picture 93"/>
          <p:cNvPicPr>
            <a:picLocks noChangeAspect="1"/>
          </p:cNvPicPr>
          <p:nvPr/>
        </p:nvPicPr>
        <p:blipFill rotWithShape="1">
          <a:blip r:embed="rId19">
            <a:extLst>
              <a:ext uri="{BEBA8EAE-BF5A-486C-A8C5-ECC9F3942E4B}">
                <a14:imgProps xmlns:a14="http://schemas.microsoft.com/office/drawing/2010/main">
                  <a14:imgLayer r:embed="rId20">
                    <a14:imgEffect>
                      <a14:brightnessContrast bright="100000"/>
                    </a14:imgEffect>
                  </a14:imgLayer>
                </a14:imgProps>
              </a:ext>
            </a:extLst>
          </a:blip>
          <a:srcRect l="-21650" t="-27122" r="-35423" b="-29950"/>
          <a:stretch/>
        </p:blipFill>
        <p:spPr>
          <a:xfrm>
            <a:off x="9329121" y="2669571"/>
            <a:ext cx="280800" cy="280800"/>
          </a:xfrm>
          <a:prstGeom prst="ellipse">
            <a:avLst/>
          </a:prstGeom>
          <a:solidFill>
            <a:srgbClr val="053B70"/>
          </a:solidFill>
          <a:ln w="6350" algn="ctr">
            <a:noFill/>
            <a:miter lim="800000"/>
            <a:headEnd/>
            <a:tailEnd/>
          </a:ln>
        </p:spPr>
      </p:pic>
      <p:pic>
        <p:nvPicPr>
          <p:cNvPr id="95" name="Picture 94"/>
          <p:cNvPicPr>
            <a:picLocks noChangeAspect="1"/>
          </p:cNvPicPr>
          <p:nvPr/>
        </p:nvPicPr>
        <p:blipFill rotWithShape="1">
          <a:blip r:embed="rId19">
            <a:extLst>
              <a:ext uri="{BEBA8EAE-BF5A-486C-A8C5-ECC9F3942E4B}">
                <a14:imgProps xmlns:a14="http://schemas.microsoft.com/office/drawing/2010/main">
                  <a14:imgLayer r:embed="rId20">
                    <a14:imgEffect>
                      <a14:brightnessContrast bright="100000"/>
                    </a14:imgEffect>
                  </a14:imgLayer>
                </a14:imgProps>
              </a:ext>
            </a:extLst>
          </a:blip>
          <a:srcRect l="-21650" t="-27122" r="-35423" b="-29950"/>
          <a:stretch/>
        </p:blipFill>
        <p:spPr>
          <a:xfrm>
            <a:off x="3399335" y="2162766"/>
            <a:ext cx="280800" cy="280800"/>
          </a:xfrm>
          <a:prstGeom prst="ellipse">
            <a:avLst/>
          </a:prstGeom>
          <a:solidFill>
            <a:srgbClr val="053B70"/>
          </a:solidFill>
          <a:ln w="6350" algn="ctr">
            <a:noFill/>
            <a:miter lim="800000"/>
            <a:headEnd/>
            <a:tailEnd/>
          </a:ln>
        </p:spPr>
      </p:pic>
      <p:pic>
        <p:nvPicPr>
          <p:cNvPr id="96" name="Picture 95"/>
          <p:cNvPicPr>
            <a:picLocks noChangeAspect="1"/>
          </p:cNvPicPr>
          <p:nvPr/>
        </p:nvPicPr>
        <p:blipFill rotWithShape="1">
          <a:blip r:embed="rId19">
            <a:extLst>
              <a:ext uri="{BEBA8EAE-BF5A-486C-A8C5-ECC9F3942E4B}">
                <a14:imgProps xmlns:a14="http://schemas.microsoft.com/office/drawing/2010/main">
                  <a14:imgLayer r:embed="rId20">
                    <a14:imgEffect>
                      <a14:brightnessContrast bright="100000"/>
                    </a14:imgEffect>
                  </a14:imgLayer>
                </a14:imgProps>
              </a:ext>
            </a:extLst>
          </a:blip>
          <a:srcRect l="-21650" t="-27122" r="-35423" b="-29950"/>
          <a:stretch/>
        </p:blipFill>
        <p:spPr>
          <a:xfrm>
            <a:off x="3363583" y="3623816"/>
            <a:ext cx="280800" cy="280800"/>
          </a:xfrm>
          <a:prstGeom prst="ellipse">
            <a:avLst/>
          </a:prstGeom>
          <a:solidFill>
            <a:srgbClr val="053B70"/>
          </a:solidFill>
          <a:ln w="6350" algn="ctr">
            <a:noFill/>
            <a:miter lim="800000"/>
            <a:headEnd/>
            <a:tailEnd/>
          </a:ln>
        </p:spPr>
      </p:pic>
      <p:pic>
        <p:nvPicPr>
          <p:cNvPr id="97" name="Picture 96"/>
          <p:cNvPicPr>
            <a:picLocks noChangeAspect="1"/>
          </p:cNvPicPr>
          <p:nvPr/>
        </p:nvPicPr>
        <p:blipFill rotWithShape="1">
          <a:blip r:embed="rId19">
            <a:extLst>
              <a:ext uri="{BEBA8EAE-BF5A-486C-A8C5-ECC9F3942E4B}">
                <a14:imgProps xmlns:a14="http://schemas.microsoft.com/office/drawing/2010/main">
                  <a14:imgLayer r:embed="rId20">
                    <a14:imgEffect>
                      <a14:brightnessContrast bright="100000"/>
                    </a14:imgEffect>
                  </a14:imgLayer>
                </a14:imgProps>
              </a:ext>
            </a:extLst>
          </a:blip>
          <a:srcRect l="-21650" t="-27122" r="-35423" b="-29950"/>
          <a:stretch/>
        </p:blipFill>
        <p:spPr>
          <a:xfrm>
            <a:off x="2284425" y="4579956"/>
            <a:ext cx="280800" cy="280800"/>
          </a:xfrm>
          <a:prstGeom prst="ellipse">
            <a:avLst/>
          </a:prstGeom>
          <a:solidFill>
            <a:srgbClr val="053B70"/>
          </a:solidFill>
          <a:ln w="6350" algn="ctr">
            <a:noFill/>
            <a:miter lim="800000"/>
            <a:headEnd/>
            <a:tailEnd/>
          </a:ln>
        </p:spPr>
      </p:pic>
      <p:sp>
        <p:nvSpPr>
          <p:cNvPr id="182" name="Title 181"/>
          <p:cNvSpPr>
            <a:spLocks noGrp="1"/>
          </p:cNvSpPr>
          <p:nvPr>
            <p:ph type="title"/>
          </p:nvPr>
        </p:nvSpPr>
        <p:spPr>
          <a:xfrm>
            <a:off x="504001" y="504000"/>
            <a:ext cx="11186476" cy="738664"/>
          </a:xfrm>
        </p:spPr>
        <p:txBody>
          <a:bodyPr/>
          <a:lstStyle/>
          <a:p>
            <a:r>
              <a:rPr lang="en-US" dirty="0"/>
              <a:t>SAP Business Technology Platform Solution Diagram Examples</a:t>
            </a:r>
            <a:br>
              <a:rPr lang="en-US" dirty="0"/>
            </a:br>
            <a:r>
              <a:rPr lang="en-US" b="0" dirty="0"/>
              <a:t>Principal Propagation</a:t>
            </a:r>
            <a:endParaRPr lang="en-US" dirty="0"/>
          </a:p>
        </p:txBody>
      </p:sp>
      <p:sp>
        <p:nvSpPr>
          <p:cNvPr id="2" name="Rectangle 1"/>
          <p:cNvSpPr/>
          <p:nvPr/>
        </p:nvSpPr>
        <p:spPr>
          <a:xfrm>
            <a:off x="5118918" y="902421"/>
            <a:ext cx="6571559" cy="261610"/>
          </a:xfrm>
          <a:prstGeom prst="rect">
            <a:avLst/>
          </a:prstGeom>
        </p:spPr>
        <p:txBody>
          <a:bodyPr wrap="square">
            <a:spAutoFit/>
          </a:bodyPr>
          <a:lstStyle/>
          <a:p>
            <a:pPr algn="r"/>
            <a:r>
              <a:rPr lang="en-US" sz="1100" b="1" dirty="0"/>
              <a:t>Note: </a:t>
            </a:r>
            <a:r>
              <a:rPr lang="en-US" sz="1100" dirty="0"/>
              <a:t>For practical details see </a:t>
            </a:r>
            <a:r>
              <a:rPr lang="en-US" sz="1100" dirty="0">
                <a:hlinkClick r:id="" action="ppaction://noaction"/>
              </a:rPr>
              <a:t>Author Guidelines: How to create Colored Icons in 5 Steps</a:t>
            </a:r>
            <a:endParaRPr lang="en-US" sz="1100" dirty="0"/>
          </a:p>
        </p:txBody>
      </p:sp>
      <p:pic>
        <p:nvPicPr>
          <p:cNvPr id="100" name="Picture 99">
            <a:extLst>
              <a:ext uri="{FF2B5EF4-FFF2-40B4-BE49-F238E27FC236}">
                <a16:creationId xmlns:a16="http://schemas.microsoft.com/office/drawing/2014/main" id="{AAA64285-9647-42F5-90A8-3D1012046C1F}"/>
              </a:ext>
            </a:extLst>
          </p:cNvPr>
          <p:cNvPicPr>
            <a:picLocks noChangeAspect="1"/>
          </p:cNvPicPr>
          <p:nvPr/>
        </p:nvPicPr>
        <p:blipFill>
          <a:blip r:embed="rId21"/>
          <a:stretch>
            <a:fillRect/>
          </a:stretch>
        </p:blipFill>
        <p:spPr>
          <a:xfrm>
            <a:off x="3232143" y="4004941"/>
            <a:ext cx="540000" cy="540000"/>
          </a:xfrm>
          <a:prstGeom prst="rect">
            <a:avLst/>
          </a:prstGeom>
        </p:spPr>
      </p:pic>
      <p:sp>
        <p:nvSpPr>
          <p:cNvPr id="110" name="Textfeld 67">
            <a:extLst>
              <a:ext uri="{FF2B5EF4-FFF2-40B4-BE49-F238E27FC236}">
                <a16:creationId xmlns:a16="http://schemas.microsoft.com/office/drawing/2014/main" id="{A4C8F5AC-E81E-40F6-85D7-52C3CA925C89}"/>
              </a:ext>
            </a:extLst>
          </p:cNvPr>
          <p:cNvSpPr txBox="1">
            <a:spLocks/>
          </p:cNvSpPr>
          <p:nvPr/>
        </p:nvSpPr>
        <p:spPr>
          <a:xfrm>
            <a:off x="2915383" y="3583119"/>
            <a:ext cx="279648" cy="279648"/>
          </a:xfrm>
          <a:custGeom>
            <a:avLst/>
            <a:gdLst>
              <a:gd name="connsiteX0" fmla="*/ 0 w 279648"/>
              <a:gd name="connsiteY0" fmla="*/ 0 h 279648"/>
              <a:gd name="connsiteX1" fmla="*/ 279648 w 279648"/>
              <a:gd name="connsiteY1" fmla="*/ 0 h 279648"/>
              <a:gd name="connsiteX2" fmla="*/ 279648 w 279648"/>
              <a:gd name="connsiteY2" fmla="*/ 279648 h 279648"/>
              <a:gd name="connsiteX3" fmla="*/ 0 w 279648"/>
              <a:gd name="connsiteY3" fmla="*/ 279648 h 279648"/>
              <a:gd name="connsiteX4" fmla="*/ 0 w 279648"/>
              <a:gd name="connsiteY4" fmla="*/ 0 h 279648"/>
              <a:gd name="connsiteX0" fmla="*/ 0 w 279648"/>
              <a:gd name="connsiteY0" fmla="*/ 0 h 279648"/>
              <a:gd name="connsiteX1" fmla="*/ 279648 w 279648"/>
              <a:gd name="connsiteY1" fmla="*/ 0 h 279648"/>
              <a:gd name="connsiteX2" fmla="*/ 235833 w 279648"/>
              <a:gd name="connsiteY2" fmla="*/ 277743 h 279648"/>
              <a:gd name="connsiteX3" fmla="*/ 0 w 279648"/>
              <a:gd name="connsiteY3" fmla="*/ 279648 h 279648"/>
              <a:gd name="connsiteX4" fmla="*/ 0 w 279648"/>
              <a:gd name="connsiteY4" fmla="*/ 0 h 279648"/>
              <a:gd name="connsiteX0" fmla="*/ 0 w 279648"/>
              <a:gd name="connsiteY0" fmla="*/ 0 h 279648"/>
              <a:gd name="connsiteX1" fmla="*/ 279648 w 279648"/>
              <a:gd name="connsiteY1" fmla="*/ 0 h 279648"/>
              <a:gd name="connsiteX2" fmla="*/ 192018 w 279648"/>
              <a:gd name="connsiteY2" fmla="*/ 273933 h 279648"/>
              <a:gd name="connsiteX3" fmla="*/ 0 w 279648"/>
              <a:gd name="connsiteY3" fmla="*/ 279648 h 279648"/>
              <a:gd name="connsiteX4" fmla="*/ 0 w 279648"/>
              <a:gd name="connsiteY4" fmla="*/ 0 h 279648"/>
              <a:gd name="connsiteX0" fmla="*/ 0 w 279648"/>
              <a:gd name="connsiteY0" fmla="*/ 0 h 279648"/>
              <a:gd name="connsiteX1" fmla="*/ 279648 w 279648"/>
              <a:gd name="connsiteY1" fmla="*/ 0 h 279648"/>
              <a:gd name="connsiteX2" fmla="*/ 192018 w 279648"/>
              <a:gd name="connsiteY2" fmla="*/ 279648 h 279648"/>
              <a:gd name="connsiteX3" fmla="*/ 0 w 279648"/>
              <a:gd name="connsiteY3" fmla="*/ 279648 h 279648"/>
              <a:gd name="connsiteX4" fmla="*/ 0 w 279648"/>
              <a:gd name="connsiteY4" fmla="*/ 0 h 2796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648" h="279648">
                <a:moveTo>
                  <a:pt x="0" y="0"/>
                </a:moveTo>
                <a:lnTo>
                  <a:pt x="279648" y="0"/>
                </a:lnTo>
                <a:lnTo>
                  <a:pt x="192018" y="279648"/>
                </a:lnTo>
                <a:lnTo>
                  <a:pt x="0" y="279648"/>
                </a:lnTo>
                <a:lnTo>
                  <a:pt x="0" y="0"/>
                </a:lnTo>
                <a:close/>
              </a:path>
            </a:pathLst>
          </a:custGeom>
          <a:solidFill>
            <a:srgbClr val="0A6ED1"/>
          </a:solidFill>
          <a:ln w="22225">
            <a:noFill/>
          </a:ln>
        </p:spPr>
        <p:txBody>
          <a:bodyPr wrap="none" lIns="0" tIns="0" rIns="54000" bIns="0" rtlCol="0" anchor="ctr">
            <a:noAutofit/>
          </a:bodyPr>
          <a:lstStyle>
            <a:defPPr>
              <a:defRPr lang="de-DE"/>
            </a:defPPr>
            <a:lvl1pPr algn="ctr">
              <a:defRPr sz="1400">
                <a:solidFill>
                  <a:schemeClr val="bg1"/>
                </a:solidFill>
                <a:latin typeface="Arial" charset="0"/>
                <a:ea typeface="Arial" charset="0"/>
                <a:cs typeface="Arial" charset="0"/>
              </a:defRPr>
            </a:lvl1pPr>
          </a:lstStyle>
          <a:p>
            <a:pPr algn="ctr"/>
            <a:r>
              <a:rPr lang="en-US" sz="1200" b="1" dirty="0"/>
              <a:t>1</a:t>
            </a:r>
          </a:p>
        </p:txBody>
      </p:sp>
      <p:sp>
        <p:nvSpPr>
          <p:cNvPr id="111" name="Textfeld 67">
            <a:extLst>
              <a:ext uri="{FF2B5EF4-FFF2-40B4-BE49-F238E27FC236}">
                <a16:creationId xmlns:a16="http://schemas.microsoft.com/office/drawing/2014/main" id="{BF49C9BF-8461-4E7D-B585-F74D7964469C}"/>
              </a:ext>
            </a:extLst>
          </p:cNvPr>
          <p:cNvSpPr txBox="1">
            <a:spLocks/>
          </p:cNvSpPr>
          <p:nvPr/>
        </p:nvSpPr>
        <p:spPr>
          <a:xfrm>
            <a:off x="1851556" y="4581102"/>
            <a:ext cx="279648" cy="279648"/>
          </a:xfrm>
          <a:custGeom>
            <a:avLst/>
            <a:gdLst>
              <a:gd name="connsiteX0" fmla="*/ 0 w 279648"/>
              <a:gd name="connsiteY0" fmla="*/ 0 h 279648"/>
              <a:gd name="connsiteX1" fmla="*/ 279648 w 279648"/>
              <a:gd name="connsiteY1" fmla="*/ 0 h 279648"/>
              <a:gd name="connsiteX2" fmla="*/ 279648 w 279648"/>
              <a:gd name="connsiteY2" fmla="*/ 279648 h 279648"/>
              <a:gd name="connsiteX3" fmla="*/ 0 w 279648"/>
              <a:gd name="connsiteY3" fmla="*/ 279648 h 279648"/>
              <a:gd name="connsiteX4" fmla="*/ 0 w 279648"/>
              <a:gd name="connsiteY4" fmla="*/ 0 h 279648"/>
              <a:gd name="connsiteX0" fmla="*/ 0 w 279648"/>
              <a:gd name="connsiteY0" fmla="*/ 0 h 279648"/>
              <a:gd name="connsiteX1" fmla="*/ 279648 w 279648"/>
              <a:gd name="connsiteY1" fmla="*/ 0 h 279648"/>
              <a:gd name="connsiteX2" fmla="*/ 235833 w 279648"/>
              <a:gd name="connsiteY2" fmla="*/ 277743 h 279648"/>
              <a:gd name="connsiteX3" fmla="*/ 0 w 279648"/>
              <a:gd name="connsiteY3" fmla="*/ 279648 h 279648"/>
              <a:gd name="connsiteX4" fmla="*/ 0 w 279648"/>
              <a:gd name="connsiteY4" fmla="*/ 0 h 279648"/>
              <a:gd name="connsiteX0" fmla="*/ 0 w 279648"/>
              <a:gd name="connsiteY0" fmla="*/ 0 h 279648"/>
              <a:gd name="connsiteX1" fmla="*/ 279648 w 279648"/>
              <a:gd name="connsiteY1" fmla="*/ 0 h 279648"/>
              <a:gd name="connsiteX2" fmla="*/ 192018 w 279648"/>
              <a:gd name="connsiteY2" fmla="*/ 273933 h 279648"/>
              <a:gd name="connsiteX3" fmla="*/ 0 w 279648"/>
              <a:gd name="connsiteY3" fmla="*/ 279648 h 279648"/>
              <a:gd name="connsiteX4" fmla="*/ 0 w 279648"/>
              <a:gd name="connsiteY4" fmla="*/ 0 h 279648"/>
              <a:gd name="connsiteX0" fmla="*/ 0 w 279648"/>
              <a:gd name="connsiteY0" fmla="*/ 0 h 279648"/>
              <a:gd name="connsiteX1" fmla="*/ 279648 w 279648"/>
              <a:gd name="connsiteY1" fmla="*/ 0 h 279648"/>
              <a:gd name="connsiteX2" fmla="*/ 192018 w 279648"/>
              <a:gd name="connsiteY2" fmla="*/ 279648 h 279648"/>
              <a:gd name="connsiteX3" fmla="*/ 0 w 279648"/>
              <a:gd name="connsiteY3" fmla="*/ 279648 h 279648"/>
              <a:gd name="connsiteX4" fmla="*/ 0 w 279648"/>
              <a:gd name="connsiteY4" fmla="*/ 0 h 2796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648" h="279648">
                <a:moveTo>
                  <a:pt x="0" y="0"/>
                </a:moveTo>
                <a:lnTo>
                  <a:pt x="279648" y="0"/>
                </a:lnTo>
                <a:lnTo>
                  <a:pt x="192018" y="279648"/>
                </a:lnTo>
                <a:lnTo>
                  <a:pt x="0" y="279648"/>
                </a:lnTo>
                <a:lnTo>
                  <a:pt x="0" y="0"/>
                </a:lnTo>
                <a:close/>
              </a:path>
            </a:pathLst>
          </a:custGeom>
          <a:solidFill>
            <a:srgbClr val="0A6ED1"/>
          </a:solidFill>
          <a:ln w="22225">
            <a:noFill/>
          </a:ln>
        </p:spPr>
        <p:txBody>
          <a:bodyPr wrap="none" lIns="0" tIns="0" rIns="54000" bIns="0" rtlCol="0" anchor="ctr">
            <a:noAutofit/>
          </a:bodyPr>
          <a:lstStyle>
            <a:defPPr>
              <a:defRPr lang="de-DE"/>
            </a:defPPr>
            <a:lvl1pPr algn="ctr">
              <a:defRPr sz="1400">
                <a:solidFill>
                  <a:schemeClr val="bg1"/>
                </a:solidFill>
                <a:latin typeface="Arial" charset="0"/>
                <a:ea typeface="Arial" charset="0"/>
                <a:cs typeface="Arial" charset="0"/>
              </a:defRPr>
            </a:lvl1pPr>
          </a:lstStyle>
          <a:p>
            <a:pPr algn="ctr"/>
            <a:r>
              <a:rPr lang="en-US" sz="1200" b="1" dirty="0"/>
              <a:t>2</a:t>
            </a:r>
          </a:p>
        </p:txBody>
      </p:sp>
      <p:sp>
        <p:nvSpPr>
          <p:cNvPr id="112" name="Textfeld 67">
            <a:extLst>
              <a:ext uri="{FF2B5EF4-FFF2-40B4-BE49-F238E27FC236}">
                <a16:creationId xmlns:a16="http://schemas.microsoft.com/office/drawing/2014/main" id="{2954B420-092B-467A-8C75-E156DF02766C}"/>
              </a:ext>
            </a:extLst>
          </p:cNvPr>
          <p:cNvSpPr txBox="1">
            <a:spLocks/>
          </p:cNvSpPr>
          <p:nvPr/>
        </p:nvSpPr>
        <p:spPr>
          <a:xfrm>
            <a:off x="2893451" y="5919187"/>
            <a:ext cx="279648" cy="279648"/>
          </a:xfrm>
          <a:custGeom>
            <a:avLst/>
            <a:gdLst>
              <a:gd name="connsiteX0" fmla="*/ 0 w 279648"/>
              <a:gd name="connsiteY0" fmla="*/ 0 h 279648"/>
              <a:gd name="connsiteX1" fmla="*/ 279648 w 279648"/>
              <a:gd name="connsiteY1" fmla="*/ 0 h 279648"/>
              <a:gd name="connsiteX2" fmla="*/ 279648 w 279648"/>
              <a:gd name="connsiteY2" fmla="*/ 279648 h 279648"/>
              <a:gd name="connsiteX3" fmla="*/ 0 w 279648"/>
              <a:gd name="connsiteY3" fmla="*/ 279648 h 279648"/>
              <a:gd name="connsiteX4" fmla="*/ 0 w 279648"/>
              <a:gd name="connsiteY4" fmla="*/ 0 h 279648"/>
              <a:gd name="connsiteX0" fmla="*/ 0 w 279648"/>
              <a:gd name="connsiteY0" fmla="*/ 0 h 279648"/>
              <a:gd name="connsiteX1" fmla="*/ 279648 w 279648"/>
              <a:gd name="connsiteY1" fmla="*/ 0 h 279648"/>
              <a:gd name="connsiteX2" fmla="*/ 235833 w 279648"/>
              <a:gd name="connsiteY2" fmla="*/ 277743 h 279648"/>
              <a:gd name="connsiteX3" fmla="*/ 0 w 279648"/>
              <a:gd name="connsiteY3" fmla="*/ 279648 h 279648"/>
              <a:gd name="connsiteX4" fmla="*/ 0 w 279648"/>
              <a:gd name="connsiteY4" fmla="*/ 0 h 279648"/>
              <a:gd name="connsiteX0" fmla="*/ 0 w 279648"/>
              <a:gd name="connsiteY0" fmla="*/ 0 h 279648"/>
              <a:gd name="connsiteX1" fmla="*/ 279648 w 279648"/>
              <a:gd name="connsiteY1" fmla="*/ 0 h 279648"/>
              <a:gd name="connsiteX2" fmla="*/ 192018 w 279648"/>
              <a:gd name="connsiteY2" fmla="*/ 273933 h 279648"/>
              <a:gd name="connsiteX3" fmla="*/ 0 w 279648"/>
              <a:gd name="connsiteY3" fmla="*/ 279648 h 279648"/>
              <a:gd name="connsiteX4" fmla="*/ 0 w 279648"/>
              <a:gd name="connsiteY4" fmla="*/ 0 h 279648"/>
              <a:gd name="connsiteX0" fmla="*/ 0 w 279648"/>
              <a:gd name="connsiteY0" fmla="*/ 0 h 279648"/>
              <a:gd name="connsiteX1" fmla="*/ 279648 w 279648"/>
              <a:gd name="connsiteY1" fmla="*/ 0 h 279648"/>
              <a:gd name="connsiteX2" fmla="*/ 192018 w 279648"/>
              <a:gd name="connsiteY2" fmla="*/ 279648 h 279648"/>
              <a:gd name="connsiteX3" fmla="*/ 0 w 279648"/>
              <a:gd name="connsiteY3" fmla="*/ 279648 h 279648"/>
              <a:gd name="connsiteX4" fmla="*/ 0 w 279648"/>
              <a:gd name="connsiteY4" fmla="*/ 0 h 2796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648" h="279648">
                <a:moveTo>
                  <a:pt x="0" y="0"/>
                </a:moveTo>
                <a:lnTo>
                  <a:pt x="279648" y="0"/>
                </a:lnTo>
                <a:lnTo>
                  <a:pt x="192018" y="279648"/>
                </a:lnTo>
                <a:lnTo>
                  <a:pt x="0" y="279648"/>
                </a:lnTo>
                <a:lnTo>
                  <a:pt x="0" y="0"/>
                </a:lnTo>
                <a:close/>
              </a:path>
            </a:pathLst>
          </a:custGeom>
          <a:solidFill>
            <a:srgbClr val="0A6ED1"/>
          </a:solidFill>
          <a:ln w="22225">
            <a:noFill/>
          </a:ln>
        </p:spPr>
        <p:txBody>
          <a:bodyPr wrap="none" lIns="0" tIns="0" rIns="54000" bIns="0" rtlCol="0" anchor="ctr">
            <a:noAutofit/>
          </a:bodyPr>
          <a:lstStyle>
            <a:defPPr>
              <a:defRPr lang="de-DE"/>
            </a:defPPr>
            <a:lvl1pPr algn="ctr">
              <a:defRPr sz="1400">
                <a:solidFill>
                  <a:schemeClr val="bg1"/>
                </a:solidFill>
                <a:latin typeface="Arial" charset="0"/>
                <a:ea typeface="Arial" charset="0"/>
                <a:cs typeface="Arial" charset="0"/>
              </a:defRPr>
            </a:lvl1pPr>
          </a:lstStyle>
          <a:p>
            <a:pPr algn="ctr"/>
            <a:r>
              <a:rPr lang="en-US" sz="1200" b="1" dirty="0"/>
              <a:t>3</a:t>
            </a:r>
          </a:p>
        </p:txBody>
      </p:sp>
      <p:sp>
        <p:nvSpPr>
          <p:cNvPr id="115" name="Textfeld 67">
            <a:extLst>
              <a:ext uri="{FF2B5EF4-FFF2-40B4-BE49-F238E27FC236}">
                <a16:creationId xmlns:a16="http://schemas.microsoft.com/office/drawing/2014/main" id="{E268354A-3921-491C-8E9F-AF0EE06E6616}"/>
              </a:ext>
            </a:extLst>
          </p:cNvPr>
          <p:cNvSpPr txBox="1">
            <a:spLocks/>
          </p:cNvSpPr>
          <p:nvPr/>
        </p:nvSpPr>
        <p:spPr>
          <a:xfrm>
            <a:off x="10073146" y="3617072"/>
            <a:ext cx="279648" cy="279648"/>
          </a:xfrm>
          <a:custGeom>
            <a:avLst/>
            <a:gdLst>
              <a:gd name="connsiteX0" fmla="*/ 0 w 279648"/>
              <a:gd name="connsiteY0" fmla="*/ 0 h 279648"/>
              <a:gd name="connsiteX1" fmla="*/ 279648 w 279648"/>
              <a:gd name="connsiteY1" fmla="*/ 0 h 279648"/>
              <a:gd name="connsiteX2" fmla="*/ 279648 w 279648"/>
              <a:gd name="connsiteY2" fmla="*/ 279648 h 279648"/>
              <a:gd name="connsiteX3" fmla="*/ 0 w 279648"/>
              <a:gd name="connsiteY3" fmla="*/ 279648 h 279648"/>
              <a:gd name="connsiteX4" fmla="*/ 0 w 279648"/>
              <a:gd name="connsiteY4" fmla="*/ 0 h 279648"/>
              <a:gd name="connsiteX0" fmla="*/ 0 w 279648"/>
              <a:gd name="connsiteY0" fmla="*/ 0 h 279648"/>
              <a:gd name="connsiteX1" fmla="*/ 279648 w 279648"/>
              <a:gd name="connsiteY1" fmla="*/ 0 h 279648"/>
              <a:gd name="connsiteX2" fmla="*/ 235833 w 279648"/>
              <a:gd name="connsiteY2" fmla="*/ 277743 h 279648"/>
              <a:gd name="connsiteX3" fmla="*/ 0 w 279648"/>
              <a:gd name="connsiteY3" fmla="*/ 279648 h 279648"/>
              <a:gd name="connsiteX4" fmla="*/ 0 w 279648"/>
              <a:gd name="connsiteY4" fmla="*/ 0 h 279648"/>
              <a:gd name="connsiteX0" fmla="*/ 0 w 279648"/>
              <a:gd name="connsiteY0" fmla="*/ 0 h 279648"/>
              <a:gd name="connsiteX1" fmla="*/ 279648 w 279648"/>
              <a:gd name="connsiteY1" fmla="*/ 0 h 279648"/>
              <a:gd name="connsiteX2" fmla="*/ 192018 w 279648"/>
              <a:gd name="connsiteY2" fmla="*/ 273933 h 279648"/>
              <a:gd name="connsiteX3" fmla="*/ 0 w 279648"/>
              <a:gd name="connsiteY3" fmla="*/ 279648 h 279648"/>
              <a:gd name="connsiteX4" fmla="*/ 0 w 279648"/>
              <a:gd name="connsiteY4" fmla="*/ 0 h 279648"/>
              <a:gd name="connsiteX0" fmla="*/ 0 w 279648"/>
              <a:gd name="connsiteY0" fmla="*/ 0 h 279648"/>
              <a:gd name="connsiteX1" fmla="*/ 279648 w 279648"/>
              <a:gd name="connsiteY1" fmla="*/ 0 h 279648"/>
              <a:gd name="connsiteX2" fmla="*/ 192018 w 279648"/>
              <a:gd name="connsiteY2" fmla="*/ 279648 h 279648"/>
              <a:gd name="connsiteX3" fmla="*/ 0 w 279648"/>
              <a:gd name="connsiteY3" fmla="*/ 279648 h 279648"/>
              <a:gd name="connsiteX4" fmla="*/ 0 w 279648"/>
              <a:gd name="connsiteY4" fmla="*/ 0 h 2796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648" h="279648">
                <a:moveTo>
                  <a:pt x="0" y="0"/>
                </a:moveTo>
                <a:lnTo>
                  <a:pt x="279648" y="0"/>
                </a:lnTo>
                <a:lnTo>
                  <a:pt x="192018" y="279648"/>
                </a:lnTo>
                <a:lnTo>
                  <a:pt x="0" y="279648"/>
                </a:lnTo>
                <a:lnTo>
                  <a:pt x="0" y="0"/>
                </a:lnTo>
                <a:close/>
              </a:path>
            </a:pathLst>
          </a:custGeom>
          <a:solidFill>
            <a:srgbClr val="0A6ED1"/>
          </a:solidFill>
          <a:ln w="22225">
            <a:noFill/>
          </a:ln>
        </p:spPr>
        <p:txBody>
          <a:bodyPr wrap="none" lIns="0" tIns="0" rIns="54000" bIns="0" rtlCol="0" anchor="ctr">
            <a:noAutofit/>
          </a:bodyPr>
          <a:lstStyle>
            <a:defPPr>
              <a:defRPr lang="de-DE"/>
            </a:defPPr>
            <a:lvl1pPr algn="ctr">
              <a:defRPr sz="1400">
                <a:solidFill>
                  <a:schemeClr val="bg1"/>
                </a:solidFill>
                <a:latin typeface="Arial" charset="0"/>
                <a:ea typeface="Arial" charset="0"/>
                <a:cs typeface="Arial" charset="0"/>
              </a:defRPr>
            </a:lvl1pPr>
          </a:lstStyle>
          <a:p>
            <a:pPr algn="ctr"/>
            <a:r>
              <a:rPr lang="en-US" sz="1200" b="1" dirty="0"/>
              <a:t>6</a:t>
            </a:r>
          </a:p>
        </p:txBody>
      </p:sp>
      <p:pic>
        <p:nvPicPr>
          <p:cNvPr id="116" name="Picture 115">
            <a:extLst>
              <a:ext uri="{FF2B5EF4-FFF2-40B4-BE49-F238E27FC236}">
                <a16:creationId xmlns:a16="http://schemas.microsoft.com/office/drawing/2014/main" id="{CA74745A-0B3E-4077-AA8B-2E063651B0B9}"/>
              </a:ext>
            </a:extLst>
          </p:cNvPr>
          <p:cNvPicPr>
            <a:picLocks noChangeAspect="1"/>
          </p:cNvPicPr>
          <p:nvPr/>
        </p:nvPicPr>
        <p:blipFill>
          <a:blip r:embed="rId22"/>
          <a:stretch>
            <a:fillRect/>
          </a:stretch>
        </p:blipFill>
        <p:spPr>
          <a:xfrm>
            <a:off x="726709" y="4969531"/>
            <a:ext cx="720000" cy="720000"/>
          </a:xfrm>
          <a:prstGeom prst="rect">
            <a:avLst/>
          </a:prstGeom>
        </p:spPr>
      </p:pic>
      <p:pic>
        <p:nvPicPr>
          <p:cNvPr id="117" name="Picture 116">
            <a:extLst>
              <a:ext uri="{FF2B5EF4-FFF2-40B4-BE49-F238E27FC236}">
                <a16:creationId xmlns:a16="http://schemas.microsoft.com/office/drawing/2014/main" id="{7A735CD1-3C6F-4F43-A362-C74A8E09E3EE}"/>
              </a:ext>
            </a:extLst>
          </p:cNvPr>
          <p:cNvPicPr>
            <a:picLocks noChangeAspect="1"/>
          </p:cNvPicPr>
          <p:nvPr/>
        </p:nvPicPr>
        <p:blipFill>
          <a:blip r:embed="rId23"/>
          <a:stretch>
            <a:fillRect/>
          </a:stretch>
        </p:blipFill>
        <p:spPr>
          <a:xfrm>
            <a:off x="414581" y="2224390"/>
            <a:ext cx="360000" cy="360000"/>
          </a:xfrm>
          <a:prstGeom prst="rect">
            <a:avLst/>
          </a:prstGeom>
          <a:solidFill>
            <a:schemeClr val="bg1"/>
          </a:solidFill>
        </p:spPr>
      </p:pic>
      <p:pic>
        <p:nvPicPr>
          <p:cNvPr id="118" name="Picture 117">
            <a:extLst>
              <a:ext uri="{FF2B5EF4-FFF2-40B4-BE49-F238E27FC236}">
                <a16:creationId xmlns:a16="http://schemas.microsoft.com/office/drawing/2014/main" id="{43AD7416-CC7B-416B-A81A-E07265B63648}"/>
              </a:ext>
            </a:extLst>
          </p:cNvPr>
          <p:cNvPicPr>
            <a:picLocks noChangeAspect="1"/>
          </p:cNvPicPr>
          <p:nvPr/>
        </p:nvPicPr>
        <p:blipFill>
          <a:blip r:embed="rId24"/>
          <a:stretch>
            <a:fillRect/>
          </a:stretch>
        </p:blipFill>
        <p:spPr>
          <a:xfrm>
            <a:off x="7438646" y="1993214"/>
            <a:ext cx="720000" cy="720000"/>
          </a:xfrm>
          <a:prstGeom prst="rect">
            <a:avLst/>
          </a:prstGeom>
          <a:solidFill>
            <a:schemeClr val="bg1"/>
          </a:solidFill>
        </p:spPr>
      </p:pic>
      <p:cxnSp>
        <p:nvCxnSpPr>
          <p:cNvPr id="19" name="Elbow Connector 83"/>
          <p:cNvCxnSpPr>
            <a:cxnSpLocks/>
            <a:stCxn id="13" idx="3"/>
          </p:cNvCxnSpPr>
          <p:nvPr/>
        </p:nvCxnSpPr>
        <p:spPr>
          <a:xfrm flipV="1">
            <a:off x="4005985" y="2082251"/>
            <a:ext cx="3547905" cy="2634827"/>
          </a:xfrm>
          <a:prstGeom prst="bentConnector4">
            <a:avLst>
              <a:gd name="adj1" fmla="val 34969"/>
              <a:gd name="adj2" fmla="val 106430"/>
            </a:avLst>
          </a:prstGeom>
          <a:ln w="19050" cap="rnd" cmpd="sng">
            <a:solidFill>
              <a:schemeClr val="tx1">
                <a:lumMod val="65000"/>
                <a:lumOff val="35000"/>
              </a:schemeClr>
            </a:solidFill>
            <a:roun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3" name="Elbow Connector 83"/>
          <p:cNvCxnSpPr>
            <a:cxnSpLocks/>
          </p:cNvCxnSpPr>
          <p:nvPr/>
        </p:nvCxnSpPr>
        <p:spPr>
          <a:xfrm rot="16200000" flipH="1">
            <a:off x="9346956" y="798170"/>
            <a:ext cx="24918" cy="2593081"/>
          </a:xfrm>
          <a:prstGeom prst="bentConnector3">
            <a:avLst>
              <a:gd name="adj1" fmla="val -716614"/>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119" name="Picture 118">
            <a:extLst>
              <a:ext uri="{FF2B5EF4-FFF2-40B4-BE49-F238E27FC236}">
                <a16:creationId xmlns:a16="http://schemas.microsoft.com/office/drawing/2014/main" id="{BB037386-F64C-4F77-B796-569274030FCB}"/>
              </a:ext>
            </a:extLst>
          </p:cNvPr>
          <p:cNvPicPr>
            <a:picLocks noChangeAspect="1"/>
          </p:cNvPicPr>
          <p:nvPr/>
        </p:nvPicPr>
        <p:blipFill>
          <a:blip r:embed="rId25"/>
          <a:stretch>
            <a:fillRect/>
          </a:stretch>
        </p:blipFill>
        <p:spPr>
          <a:xfrm>
            <a:off x="10481775" y="2137393"/>
            <a:ext cx="360000" cy="360000"/>
          </a:xfrm>
          <a:prstGeom prst="rect">
            <a:avLst/>
          </a:prstGeom>
          <a:solidFill>
            <a:schemeClr val="bg1"/>
          </a:solidFill>
        </p:spPr>
      </p:pic>
      <p:pic>
        <p:nvPicPr>
          <p:cNvPr id="123" name="Picture 122">
            <a:extLst>
              <a:ext uri="{FF2B5EF4-FFF2-40B4-BE49-F238E27FC236}">
                <a16:creationId xmlns:a16="http://schemas.microsoft.com/office/drawing/2014/main" id="{074BE313-59E4-4658-9425-A27ACDDA71E4}"/>
              </a:ext>
            </a:extLst>
          </p:cNvPr>
          <p:cNvPicPr>
            <a:picLocks noChangeAspect="1"/>
          </p:cNvPicPr>
          <p:nvPr/>
        </p:nvPicPr>
        <p:blipFill>
          <a:blip r:embed="rId25"/>
          <a:stretch>
            <a:fillRect/>
          </a:stretch>
        </p:blipFill>
        <p:spPr>
          <a:xfrm>
            <a:off x="10033822" y="4477971"/>
            <a:ext cx="360000" cy="360000"/>
          </a:xfrm>
          <a:prstGeom prst="rect">
            <a:avLst/>
          </a:prstGeom>
          <a:solidFill>
            <a:schemeClr val="bg1"/>
          </a:solidFill>
        </p:spPr>
      </p:pic>
      <p:pic>
        <p:nvPicPr>
          <p:cNvPr id="90" name="Bild 6"/>
          <p:cNvPicPr>
            <a:picLocks noChangeAspect="1"/>
          </p:cNvPicPr>
          <p:nvPr/>
        </p:nvPicPr>
        <p:blipFill rotWithShape="1">
          <a:blip r:embed="rId17">
            <a:extLst>
              <a:ext uri="{BEBA8EAE-BF5A-486C-A8C5-ECC9F3942E4B}">
                <a14:imgProps xmlns:a14="http://schemas.microsoft.com/office/drawing/2010/main">
                  <a14:imgLayer r:embed="rId18">
                    <a14:imgEffect>
                      <a14:brightnessContrast bright="100000"/>
                    </a14:imgEffect>
                  </a14:imgLayer>
                </a14:imgProps>
              </a:ext>
              <a:ext uri="{28A0092B-C50C-407E-A947-70E740481C1C}">
                <a14:useLocalDpi xmlns:a14="http://schemas.microsoft.com/office/drawing/2010/main" val="0"/>
              </a:ext>
            </a:extLst>
          </a:blip>
          <a:srcRect l="-24542" t="-24542" r="-24542" b="-24542"/>
          <a:stretch/>
        </p:blipFill>
        <p:spPr>
          <a:xfrm>
            <a:off x="4891137" y="4580029"/>
            <a:ext cx="280727" cy="280727"/>
          </a:xfrm>
          <a:prstGeom prst="ellipse">
            <a:avLst/>
          </a:prstGeom>
          <a:solidFill>
            <a:schemeClr val="tx1">
              <a:lumMod val="65000"/>
              <a:lumOff val="35000"/>
            </a:schemeClr>
          </a:solidFill>
        </p:spPr>
      </p:pic>
      <p:sp>
        <p:nvSpPr>
          <p:cNvPr id="20" name="Abgerundetes Rechteck 24"/>
          <p:cNvSpPr/>
          <p:nvPr/>
        </p:nvSpPr>
        <p:spPr>
          <a:xfrm>
            <a:off x="5320222" y="1824467"/>
            <a:ext cx="984238" cy="182496"/>
          </a:xfrm>
          <a:prstGeom prst="roundRect">
            <a:avLst>
              <a:gd name="adj" fmla="val 5000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5982" tIns="35982" rIns="35982" bIns="35982" rtlCol="0" anchor="ctr"/>
          <a:lstStyle/>
          <a:p>
            <a:pPr algn="ctr"/>
            <a:r>
              <a:rPr lang="en-US" sz="1050" dirty="0">
                <a:solidFill>
                  <a:schemeClr val="bg1"/>
                </a:solidFill>
                <a:latin typeface="+mj-lt"/>
                <a:ea typeface="BentonSans Book " charset="0"/>
                <a:cs typeface="BentonSans Book " charset="0"/>
              </a:rPr>
              <a:t>Secure tunnel</a:t>
            </a:r>
          </a:p>
        </p:txBody>
      </p:sp>
      <p:sp>
        <p:nvSpPr>
          <p:cNvPr id="113" name="Textfeld 67">
            <a:extLst>
              <a:ext uri="{FF2B5EF4-FFF2-40B4-BE49-F238E27FC236}">
                <a16:creationId xmlns:a16="http://schemas.microsoft.com/office/drawing/2014/main" id="{8FEE070A-19CB-458C-BBE5-1BE29E7BD69E}"/>
              </a:ext>
            </a:extLst>
          </p:cNvPr>
          <p:cNvSpPr txBox="1">
            <a:spLocks/>
          </p:cNvSpPr>
          <p:nvPr/>
        </p:nvSpPr>
        <p:spPr>
          <a:xfrm>
            <a:off x="4311490" y="4581102"/>
            <a:ext cx="279648" cy="279648"/>
          </a:xfrm>
          <a:custGeom>
            <a:avLst/>
            <a:gdLst>
              <a:gd name="connsiteX0" fmla="*/ 0 w 279648"/>
              <a:gd name="connsiteY0" fmla="*/ 0 h 279648"/>
              <a:gd name="connsiteX1" fmla="*/ 279648 w 279648"/>
              <a:gd name="connsiteY1" fmla="*/ 0 h 279648"/>
              <a:gd name="connsiteX2" fmla="*/ 279648 w 279648"/>
              <a:gd name="connsiteY2" fmla="*/ 279648 h 279648"/>
              <a:gd name="connsiteX3" fmla="*/ 0 w 279648"/>
              <a:gd name="connsiteY3" fmla="*/ 279648 h 279648"/>
              <a:gd name="connsiteX4" fmla="*/ 0 w 279648"/>
              <a:gd name="connsiteY4" fmla="*/ 0 h 279648"/>
              <a:gd name="connsiteX0" fmla="*/ 0 w 279648"/>
              <a:gd name="connsiteY0" fmla="*/ 0 h 279648"/>
              <a:gd name="connsiteX1" fmla="*/ 279648 w 279648"/>
              <a:gd name="connsiteY1" fmla="*/ 0 h 279648"/>
              <a:gd name="connsiteX2" fmla="*/ 235833 w 279648"/>
              <a:gd name="connsiteY2" fmla="*/ 277743 h 279648"/>
              <a:gd name="connsiteX3" fmla="*/ 0 w 279648"/>
              <a:gd name="connsiteY3" fmla="*/ 279648 h 279648"/>
              <a:gd name="connsiteX4" fmla="*/ 0 w 279648"/>
              <a:gd name="connsiteY4" fmla="*/ 0 h 279648"/>
              <a:gd name="connsiteX0" fmla="*/ 0 w 279648"/>
              <a:gd name="connsiteY0" fmla="*/ 0 h 279648"/>
              <a:gd name="connsiteX1" fmla="*/ 279648 w 279648"/>
              <a:gd name="connsiteY1" fmla="*/ 0 h 279648"/>
              <a:gd name="connsiteX2" fmla="*/ 192018 w 279648"/>
              <a:gd name="connsiteY2" fmla="*/ 273933 h 279648"/>
              <a:gd name="connsiteX3" fmla="*/ 0 w 279648"/>
              <a:gd name="connsiteY3" fmla="*/ 279648 h 279648"/>
              <a:gd name="connsiteX4" fmla="*/ 0 w 279648"/>
              <a:gd name="connsiteY4" fmla="*/ 0 h 279648"/>
              <a:gd name="connsiteX0" fmla="*/ 0 w 279648"/>
              <a:gd name="connsiteY0" fmla="*/ 0 h 279648"/>
              <a:gd name="connsiteX1" fmla="*/ 279648 w 279648"/>
              <a:gd name="connsiteY1" fmla="*/ 0 h 279648"/>
              <a:gd name="connsiteX2" fmla="*/ 192018 w 279648"/>
              <a:gd name="connsiteY2" fmla="*/ 279648 h 279648"/>
              <a:gd name="connsiteX3" fmla="*/ 0 w 279648"/>
              <a:gd name="connsiteY3" fmla="*/ 279648 h 279648"/>
              <a:gd name="connsiteX4" fmla="*/ 0 w 279648"/>
              <a:gd name="connsiteY4" fmla="*/ 0 h 2796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648" h="279648">
                <a:moveTo>
                  <a:pt x="0" y="0"/>
                </a:moveTo>
                <a:lnTo>
                  <a:pt x="279648" y="0"/>
                </a:lnTo>
                <a:lnTo>
                  <a:pt x="192018" y="279648"/>
                </a:lnTo>
                <a:lnTo>
                  <a:pt x="0" y="279648"/>
                </a:lnTo>
                <a:lnTo>
                  <a:pt x="0" y="0"/>
                </a:lnTo>
                <a:close/>
              </a:path>
            </a:pathLst>
          </a:custGeom>
          <a:solidFill>
            <a:srgbClr val="0A6ED1"/>
          </a:solidFill>
          <a:ln w="22225">
            <a:noFill/>
          </a:ln>
        </p:spPr>
        <p:txBody>
          <a:bodyPr wrap="none" lIns="0" tIns="0" rIns="54000" bIns="0" rtlCol="0" anchor="ctr">
            <a:noAutofit/>
          </a:bodyPr>
          <a:lstStyle>
            <a:defPPr>
              <a:defRPr lang="de-DE"/>
            </a:defPPr>
            <a:lvl1pPr algn="ctr">
              <a:defRPr sz="1400">
                <a:solidFill>
                  <a:schemeClr val="bg1"/>
                </a:solidFill>
                <a:latin typeface="Arial" charset="0"/>
                <a:ea typeface="Arial" charset="0"/>
                <a:cs typeface="Arial" charset="0"/>
              </a:defRPr>
            </a:lvl1pPr>
          </a:lstStyle>
          <a:p>
            <a:pPr algn="ctr"/>
            <a:r>
              <a:rPr lang="en-US" sz="1200" b="1" dirty="0"/>
              <a:t>4</a:t>
            </a:r>
          </a:p>
        </p:txBody>
      </p:sp>
      <p:sp>
        <p:nvSpPr>
          <p:cNvPr id="114" name="Textfeld 67">
            <a:extLst>
              <a:ext uri="{FF2B5EF4-FFF2-40B4-BE49-F238E27FC236}">
                <a16:creationId xmlns:a16="http://schemas.microsoft.com/office/drawing/2014/main" id="{49695C77-73B9-47B3-B2E0-E7E89FF335EC}"/>
              </a:ext>
            </a:extLst>
          </p:cNvPr>
          <p:cNvSpPr txBox="1">
            <a:spLocks/>
          </p:cNvSpPr>
          <p:nvPr/>
        </p:nvSpPr>
        <p:spPr>
          <a:xfrm>
            <a:off x="8816894" y="1771898"/>
            <a:ext cx="279648" cy="279648"/>
          </a:xfrm>
          <a:custGeom>
            <a:avLst/>
            <a:gdLst>
              <a:gd name="connsiteX0" fmla="*/ 0 w 279648"/>
              <a:gd name="connsiteY0" fmla="*/ 0 h 279648"/>
              <a:gd name="connsiteX1" fmla="*/ 279648 w 279648"/>
              <a:gd name="connsiteY1" fmla="*/ 0 h 279648"/>
              <a:gd name="connsiteX2" fmla="*/ 279648 w 279648"/>
              <a:gd name="connsiteY2" fmla="*/ 279648 h 279648"/>
              <a:gd name="connsiteX3" fmla="*/ 0 w 279648"/>
              <a:gd name="connsiteY3" fmla="*/ 279648 h 279648"/>
              <a:gd name="connsiteX4" fmla="*/ 0 w 279648"/>
              <a:gd name="connsiteY4" fmla="*/ 0 h 279648"/>
              <a:gd name="connsiteX0" fmla="*/ 0 w 279648"/>
              <a:gd name="connsiteY0" fmla="*/ 0 h 279648"/>
              <a:gd name="connsiteX1" fmla="*/ 279648 w 279648"/>
              <a:gd name="connsiteY1" fmla="*/ 0 h 279648"/>
              <a:gd name="connsiteX2" fmla="*/ 235833 w 279648"/>
              <a:gd name="connsiteY2" fmla="*/ 277743 h 279648"/>
              <a:gd name="connsiteX3" fmla="*/ 0 w 279648"/>
              <a:gd name="connsiteY3" fmla="*/ 279648 h 279648"/>
              <a:gd name="connsiteX4" fmla="*/ 0 w 279648"/>
              <a:gd name="connsiteY4" fmla="*/ 0 h 279648"/>
              <a:gd name="connsiteX0" fmla="*/ 0 w 279648"/>
              <a:gd name="connsiteY0" fmla="*/ 0 h 279648"/>
              <a:gd name="connsiteX1" fmla="*/ 279648 w 279648"/>
              <a:gd name="connsiteY1" fmla="*/ 0 h 279648"/>
              <a:gd name="connsiteX2" fmla="*/ 192018 w 279648"/>
              <a:gd name="connsiteY2" fmla="*/ 273933 h 279648"/>
              <a:gd name="connsiteX3" fmla="*/ 0 w 279648"/>
              <a:gd name="connsiteY3" fmla="*/ 279648 h 279648"/>
              <a:gd name="connsiteX4" fmla="*/ 0 w 279648"/>
              <a:gd name="connsiteY4" fmla="*/ 0 h 279648"/>
              <a:gd name="connsiteX0" fmla="*/ 0 w 279648"/>
              <a:gd name="connsiteY0" fmla="*/ 0 h 279648"/>
              <a:gd name="connsiteX1" fmla="*/ 279648 w 279648"/>
              <a:gd name="connsiteY1" fmla="*/ 0 h 279648"/>
              <a:gd name="connsiteX2" fmla="*/ 192018 w 279648"/>
              <a:gd name="connsiteY2" fmla="*/ 279648 h 279648"/>
              <a:gd name="connsiteX3" fmla="*/ 0 w 279648"/>
              <a:gd name="connsiteY3" fmla="*/ 279648 h 279648"/>
              <a:gd name="connsiteX4" fmla="*/ 0 w 279648"/>
              <a:gd name="connsiteY4" fmla="*/ 0 h 2796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648" h="279648">
                <a:moveTo>
                  <a:pt x="0" y="0"/>
                </a:moveTo>
                <a:lnTo>
                  <a:pt x="279648" y="0"/>
                </a:lnTo>
                <a:lnTo>
                  <a:pt x="192018" y="279648"/>
                </a:lnTo>
                <a:lnTo>
                  <a:pt x="0" y="279648"/>
                </a:lnTo>
                <a:lnTo>
                  <a:pt x="0" y="0"/>
                </a:lnTo>
                <a:close/>
              </a:path>
            </a:pathLst>
          </a:custGeom>
          <a:solidFill>
            <a:srgbClr val="0A6ED1"/>
          </a:solidFill>
          <a:ln w="22225">
            <a:noFill/>
          </a:ln>
        </p:spPr>
        <p:txBody>
          <a:bodyPr wrap="none" lIns="0" tIns="0" rIns="54000" bIns="0" rtlCol="0" anchor="ctr">
            <a:noAutofit/>
          </a:bodyPr>
          <a:lstStyle>
            <a:defPPr>
              <a:defRPr lang="de-DE"/>
            </a:defPPr>
            <a:lvl1pPr algn="ctr">
              <a:defRPr sz="1400">
                <a:solidFill>
                  <a:schemeClr val="bg1"/>
                </a:solidFill>
                <a:latin typeface="Arial" charset="0"/>
                <a:ea typeface="Arial" charset="0"/>
                <a:cs typeface="Arial" charset="0"/>
              </a:defRPr>
            </a:lvl1pPr>
          </a:lstStyle>
          <a:p>
            <a:pPr algn="ctr"/>
            <a:r>
              <a:rPr lang="en-US" sz="1200" b="1" dirty="0"/>
              <a:t>5</a:t>
            </a:r>
          </a:p>
        </p:txBody>
      </p:sp>
      <p:pic>
        <p:nvPicPr>
          <p:cNvPr id="101" name="Picture 100">
            <a:extLst>
              <a:ext uri="{FF2B5EF4-FFF2-40B4-BE49-F238E27FC236}">
                <a16:creationId xmlns:a16="http://schemas.microsoft.com/office/drawing/2014/main" id="{733832DF-8CDE-464F-9C94-98130734708E}"/>
              </a:ext>
            </a:extLst>
          </p:cNvPr>
          <p:cNvPicPr>
            <a:picLocks noChangeAspect="1"/>
          </p:cNvPicPr>
          <p:nvPr/>
        </p:nvPicPr>
        <p:blipFill>
          <a:blip r:embed="rId26"/>
          <a:stretch>
            <a:fillRect/>
          </a:stretch>
        </p:blipFill>
        <p:spPr>
          <a:xfrm>
            <a:off x="672714" y="3302499"/>
            <a:ext cx="3005000" cy="180000"/>
          </a:xfrm>
          <a:prstGeom prst="rect">
            <a:avLst/>
          </a:prstGeom>
        </p:spPr>
      </p:pic>
    </p:spTree>
    <p:extLst>
      <p:ext uri="{BB962C8B-B14F-4D97-AF65-F5344CB8AC3E}">
        <p14:creationId xmlns:p14="http://schemas.microsoft.com/office/powerpoint/2010/main" val="271241330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B10A20-1B10-4E0A-9A61-A1A75EE63C64}"/>
              </a:ext>
            </a:extLst>
          </p:cNvPr>
          <p:cNvSpPr>
            <a:spLocks noGrp="1"/>
          </p:cNvSpPr>
          <p:nvPr>
            <p:ph type="title"/>
          </p:nvPr>
        </p:nvSpPr>
        <p:spPr>
          <a:xfrm>
            <a:off x="504001" y="504000"/>
            <a:ext cx="11186476" cy="984885"/>
          </a:xfrm>
        </p:spPr>
        <p:txBody>
          <a:bodyPr/>
          <a:lstStyle/>
          <a:p>
            <a:r>
              <a:rPr lang="en-US" dirty="0"/>
              <a:t>SAP Business Technology Platform Solution Diagram Examples</a:t>
            </a:r>
            <a:br>
              <a:rPr lang="en-US" dirty="0"/>
            </a:br>
            <a:r>
              <a:rPr lang="en-US" b="0" dirty="0"/>
              <a:t>Weather Demo: Developed Using the "Bring Your Own Language" Concept</a:t>
            </a:r>
            <a:br>
              <a:rPr lang="en-US" b="0" dirty="0"/>
            </a:br>
            <a:r>
              <a:rPr lang="en-US" sz="1400" b="0" dirty="0"/>
              <a:t>Browse Code Sample on GitHub: </a:t>
            </a:r>
            <a:r>
              <a:rPr lang="en-US" sz="1400" b="0" dirty="0">
                <a:hlinkClick r:id="rId3"/>
              </a:rPr>
              <a:t>https://github.com/SAP/cloud-cf-byol-weather-sample</a:t>
            </a:r>
            <a:r>
              <a:rPr lang="en-US" sz="1400" b="0" dirty="0"/>
              <a:t>  </a:t>
            </a:r>
            <a:endParaRPr lang="en-US" sz="2000" b="0" dirty="0"/>
          </a:p>
        </p:txBody>
      </p:sp>
      <p:sp>
        <p:nvSpPr>
          <p:cNvPr id="3" name="Rechteck 9">
            <a:extLst>
              <a:ext uri="{FF2B5EF4-FFF2-40B4-BE49-F238E27FC236}">
                <a16:creationId xmlns:a16="http://schemas.microsoft.com/office/drawing/2014/main" id="{C43FD2DB-695E-49CA-B892-6C117A16D950}"/>
              </a:ext>
            </a:extLst>
          </p:cNvPr>
          <p:cNvSpPr/>
          <p:nvPr/>
        </p:nvSpPr>
        <p:spPr>
          <a:xfrm>
            <a:off x="4657427" y="1788077"/>
            <a:ext cx="4481963" cy="3453841"/>
          </a:xfrm>
          <a:prstGeom prst="rect">
            <a:avLst/>
          </a:prstGeom>
          <a:noFill/>
          <a:ln w="19050">
            <a:solidFill>
              <a:srgbClr val="0A6ED1"/>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lstStyle/>
          <a:p>
            <a:pPr defTabSz="1088776"/>
            <a:endParaRPr lang="en-US" b="1" dirty="0">
              <a:solidFill>
                <a:schemeClr val="tx1">
                  <a:lumMod val="65000"/>
                  <a:lumOff val="35000"/>
                </a:schemeClr>
              </a:solidFill>
            </a:endParaRPr>
          </a:p>
        </p:txBody>
      </p:sp>
      <p:sp>
        <p:nvSpPr>
          <p:cNvPr id="5" name="Shape 2158">
            <a:extLst>
              <a:ext uri="{FF2B5EF4-FFF2-40B4-BE49-F238E27FC236}">
                <a16:creationId xmlns:a16="http://schemas.microsoft.com/office/drawing/2014/main" id="{4164A8C2-34EF-448E-BFF0-45445AC1574A}"/>
              </a:ext>
            </a:extLst>
          </p:cNvPr>
          <p:cNvSpPr/>
          <p:nvPr/>
        </p:nvSpPr>
        <p:spPr>
          <a:xfrm>
            <a:off x="4865345" y="2203749"/>
            <a:ext cx="4098813" cy="2905860"/>
          </a:xfrm>
          <a:prstGeom prst="roundRect">
            <a:avLst>
              <a:gd name="adj" fmla="val 399"/>
            </a:avLst>
          </a:prstGeom>
          <a:noFill/>
          <a:ln w="19050" cap="rnd">
            <a:solidFill>
              <a:srgbClr val="074D92"/>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lstStyle/>
          <a:p>
            <a:r>
              <a:rPr lang="en-US" sz="1100" b="1" dirty="0">
                <a:solidFill>
                  <a:srgbClr val="074D92"/>
                </a:solidFill>
                <a:latin typeface="Arial" charset="0"/>
                <a:ea typeface="Arial" charset="0"/>
                <a:cs typeface="Arial" charset="0"/>
                <a:sym typeface="Arial"/>
              </a:rPr>
              <a:t>Cloud Foundry Environment</a:t>
            </a:r>
          </a:p>
        </p:txBody>
      </p:sp>
      <p:cxnSp>
        <p:nvCxnSpPr>
          <p:cNvPr id="6" name="Shape 2178">
            <a:extLst>
              <a:ext uri="{FF2B5EF4-FFF2-40B4-BE49-F238E27FC236}">
                <a16:creationId xmlns:a16="http://schemas.microsoft.com/office/drawing/2014/main" id="{7AEC3777-5400-42C7-871B-C71059310BA6}"/>
              </a:ext>
            </a:extLst>
          </p:cNvPr>
          <p:cNvCxnSpPr>
            <a:cxnSpLocks/>
          </p:cNvCxnSpPr>
          <p:nvPr/>
        </p:nvCxnSpPr>
        <p:spPr>
          <a:xfrm>
            <a:off x="3642102" y="2578640"/>
            <a:ext cx="2300276" cy="185558"/>
          </a:xfrm>
          <a:prstGeom prst="bentConnector2">
            <a:avLst/>
          </a:prstGeom>
          <a:ln w="19050" cap="rnd" cmpd="sng">
            <a:solidFill>
              <a:schemeClr val="tx1">
                <a:lumMod val="65000"/>
                <a:lumOff val="35000"/>
              </a:schemeClr>
            </a:solidFill>
            <a:prstDash val="sysDash"/>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7" name="Graphic 6">
            <a:extLst>
              <a:ext uri="{FF2B5EF4-FFF2-40B4-BE49-F238E27FC236}">
                <a16:creationId xmlns:a16="http://schemas.microsoft.com/office/drawing/2014/main" id="{F50F0A52-5261-46A9-9E14-FF1DA22AD30F}"/>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9140" t="-19917" r="-9140" b="-19917"/>
          <a:stretch/>
        </p:blipFill>
        <p:spPr>
          <a:xfrm>
            <a:off x="7688715" y="3842905"/>
            <a:ext cx="433678" cy="450362"/>
          </a:xfrm>
          <a:prstGeom prst="rect">
            <a:avLst/>
          </a:prstGeom>
        </p:spPr>
      </p:pic>
      <p:cxnSp>
        <p:nvCxnSpPr>
          <p:cNvPr id="9" name="Shape 2178">
            <a:extLst>
              <a:ext uri="{FF2B5EF4-FFF2-40B4-BE49-F238E27FC236}">
                <a16:creationId xmlns:a16="http://schemas.microsoft.com/office/drawing/2014/main" id="{8C645119-FD8D-4298-AABF-5C9785E63A0A}"/>
              </a:ext>
            </a:extLst>
          </p:cNvPr>
          <p:cNvCxnSpPr>
            <a:cxnSpLocks/>
          </p:cNvCxnSpPr>
          <p:nvPr/>
        </p:nvCxnSpPr>
        <p:spPr>
          <a:xfrm>
            <a:off x="3642102" y="2578640"/>
            <a:ext cx="4263452" cy="202089"/>
          </a:xfrm>
          <a:prstGeom prst="bentConnector2">
            <a:avLst/>
          </a:prstGeom>
          <a:ln w="19050" cap="rnd" cmpd="sng">
            <a:solidFill>
              <a:schemeClr val="tx1">
                <a:lumMod val="65000"/>
                <a:lumOff val="35000"/>
              </a:schemeClr>
            </a:solidFill>
            <a:prstDash val="sysDash"/>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 name="Abgerundetes Rechteck 24">
            <a:extLst>
              <a:ext uri="{FF2B5EF4-FFF2-40B4-BE49-F238E27FC236}">
                <a16:creationId xmlns:a16="http://schemas.microsoft.com/office/drawing/2014/main" id="{B1B12E87-DE18-43CD-A9DF-8BCEF80A9FEA}"/>
              </a:ext>
            </a:extLst>
          </p:cNvPr>
          <p:cNvSpPr/>
          <p:nvPr/>
        </p:nvSpPr>
        <p:spPr>
          <a:xfrm>
            <a:off x="3886187" y="2492627"/>
            <a:ext cx="699241" cy="182592"/>
          </a:xfrm>
          <a:prstGeom prst="roundRect">
            <a:avLst>
              <a:gd name="adj" fmla="val 5000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100" dirty="0">
                <a:solidFill>
                  <a:schemeClr val="bg1"/>
                </a:solidFill>
                <a:ea typeface="BentonSans Book " charset="0"/>
                <a:cs typeface="BentonSans Book " charset="0"/>
              </a:rPr>
              <a:t>deploy</a:t>
            </a:r>
          </a:p>
        </p:txBody>
      </p:sp>
      <p:cxnSp>
        <p:nvCxnSpPr>
          <p:cNvPr id="11" name="Shape 2178">
            <a:extLst>
              <a:ext uri="{FF2B5EF4-FFF2-40B4-BE49-F238E27FC236}">
                <a16:creationId xmlns:a16="http://schemas.microsoft.com/office/drawing/2014/main" id="{B9BC7553-E544-43EF-99C3-D2402672FD63}"/>
              </a:ext>
            </a:extLst>
          </p:cNvPr>
          <p:cNvCxnSpPr>
            <a:cxnSpLocks/>
            <a:stCxn id="33" idx="1"/>
            <a:endCxn id="28" idx="3"/>
          </p:cNvCxnSpPr>
          <p:nvPr/>
        </p:nvCxnSpPr>
        <p:spPr>
          <a:xfrm flipH="1">
            <a:off x="3431621" y="4055784"/>
            <a:ext cx="2343096" cy="2168"/>
          </a:xfrm>
          <a:prstGeom prst="straightConnector1">
            <a:avLst/>
          </a:prstGeom>
          <a:ln w="19050" cap="rnd" cmpd="sng">
            <a:solidFill>
              <a:schemeClr val="tx1">
                <a:lumMod val="65000"/>
                <a:lumOff val="35000"/>
              </a:schemeClr>
            </a:solidFill>
            <a:prstDash val="sysDash"/>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 name="Shape 2178">
            <a:extLst>
              <a:ext uri="{FF2B5EF4-FFF2-40B4-BE49-F238E27FC236}">
                <a16:creationId xmlns:a16="http://schemas.microsoft.com/office/drawing/2014/main" id="{7CAEA9CC-E85C-40D3-800E-56F440852A63}"/>
              </a:ext>
            </a:extLst>
          </p:cNvPr>
          <p:cNvCxnSpPr>
            <a:cxnSpLocks/>
            <a:stCxn id="28" idx="2"/>
            <a:endCxn id="19" idx="2"/>
          </p:cNvCxnSpPr>
          <p:nvPr/>
        </p:nvCxnSpPr>
        <p:spPr>
          <a:xfrm rot="16200000" flipH="1">
            <a:off x="5379934" y="2109639"/>
            <a:ext cx="398521" cy="4655146"/>
          </a:xfrm>
          <a:prstGeom prst="bentConnector3">
            <a:avLst>
              <a:gd name="adj1" fmla="val 175116"/>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hape 2178">
            <a:extLst>
              <a:ext uri="{FF2B5EF4-FFF2-40B4-BE49-F238E27FC236}">
                <a16:creationId xmlns:a16="http://schemas.microsoft.com/office/drawing/2014/main" id="{42551726-8E25-4B1B-934C-9704CEA9E148}"/>
              </a:ext>
            </a:extLst>
          </p:cNvPr>
          <p:cNvCxnSpPr>
            <a:cxnSpLocks/>
            <a:stCxn id="7" idx="3"/>
          </p:cNvCxnSpPr>
          <p:nvPr/>
        </p:nvCxnSpPr>
        <p:spPr>
          <a:xfrm flipV="1">
            <a:off x="8122393" y="4057952"/>
            <a:ext cx="1533063" cy="10134"/>
          </a:xfrm>
          <a:prstGeom prst="straightConnector1">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4" name="Abgerundetes Rechteck 24">
            <a:extLst>
              <a:ext uri="{FF2B5EF4-FFF2-40B4-BE49-F238E27FC236}">
                <a16:creationId xmlns:a16="http://schemas.microsoft.com/office/drawing/2014/main" id="{EE6E5CCA-DD27-46DC-B847-1C93FF3A8A48}"/>
              </a:ext>
            </a:extLst>
          </p:cNvPr>
          <p:cNvSpPr/>
          <p:nvPr/>
        </p:nvSpPr>
        <p:spPr>
          <a:xfrm>
            <a:off x="8818500" y="3978682"/>
            <a:ext cx="641781" cy="182592"/>
          </a:xfrm>
          <a:prstGeom prst="roundRect">
            <a:avLst>
              <a:gd name="adj" fmla="val 5000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100" dirty="0">
                <a:solidFill>
                  <a:schemeClr val="bg1"/>
                </a:solidFill>
                <a:ea typeface="BentonSans Book " charset="0"/>
                <a:cs typeface="BentonSans Book " charset="0"/>
              </a:rPr>
              <a:t>HTTPS</a:t>
            </a:r>
          </a:p>
        </p:txBody>
      </p:sp>
      <p:cxnSp>
        <p:nvCxnSpPr>
          <p:cNvPr id="15" name="Shape 2178">
            <a:extLst>
              <a:ext uri="{FF2B5EF4-FFF2-40B4-BE49-F238E27FC236}">
                <a16:creationId xmlns:a16="http://schemas.microsoft.com/office/drawing/2014/main" id="{5CD60969-B16E-40ED-9CE3-85C50BD070D5}"/>
              </a:ext>
            </a:extLst>
          </p:cNvPr>
          <p:cNvCxnSpPr>
            <a:cxnSpLocks/>
            <a:stCxn id="28" idx="2"/>
          </p:cNvCxnSpPr>
          <p:nvPr/>
        </p:nvCxnSpPr>
        <p:spPr>
          <a:xfrm rot="16200000" flipH="1">
            <a:off x="5558207" y="1931365"/>
            <a:ext cx="1819360" cy="6432533"/>
          </a:xfrm>
          <a:prstGeom prst="bentConnector2">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hape 2178">
            <a:extLst>
              <a:ext uri="{FF2B5EF4-FFF2-40B4-BE49-F238E27FC236}">
                <a16:creationId xmlns:a16="http://schemas.microsoft.com/office/drawing/2014/main" id="{7BB5B80A-E2F3-4473-9941-5D5D51B6E2BC}"/>
              </a:ext>
            </a:extLst>
          </p:cNvPr>
          <p:cNvCxnSpPr>
            <a:cxnSpLocks/>
          </p:cNvCxnSpPr>
          <p:nvPr/>
        </p:nvCxnSpPr>
        <p:spPr>
          <a:xfrm>
            <a:off x="1297692" y="4018025"/>
            <a:ext cx="334003" cy="0"/>
          </a:xfrm>
          <a:prstGeom prst="straightConnector1">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7" name="Shape 2178">
            <a:extLst>
              <a:ext uri="{FF2B5EF4-FFF2-40B4-BE49-F238E27FC236}">
                <a16:creationId xmlns:a16="http://schemas.microsoft.com/office/drawing/2014/main" id="{1CC91193-0668-4609-87B6-A349461738D7}"/>
              </a:ext>
            </a:extLst>
          </p:cNvPr>
          <p:cNvCxnSpPr>
            <a:cxnSpLocks/>
            <a:endCxn id="7" idx="0"/>
          </p:cNvCxnSpPr>
          <p:nvPr/>
        </p:nvCxnSpPr>
        <p:spPr>
          <a:xfrm flipH="1">
            <a:off x="7905554" y="3539819"/>
            <a:ext cx="1212" cy="303086"/>
          </a:xfrm>
          <a:prstGeom prst="straightConnector1">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8" name="Abgerundetes Rechteck 30">
            <a:extLst>
              <a:ext uri="{FF2B5EF4-FFF2-40B4-BE49-F238E27FC236}">
                <a16:creationId xmlns:a16="http://schemas.microsoft.com/office/drawing/2014/main" id="{2C682C7B-0E75-43EA-9B3D-D4816D6CEC91}"/>
              </a:ext>
            </a:extLst>
          </p:cNvPr>
          <p:cNvSpPr/>
          <p:nvPr/>
        </p:nvSpPr>
        <p:spPr>
          <a:xfrm>
            <a:off x="2039295" y="3879236"/>
            <a:ext cx="984726" cy="377700"/>
          </a:xfrm>
          <a:prstGeom prst="roundRect">
            <a:avLst>
              <a:gd name="adj" fmla="val 4078"/>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r"/>
            <a:r>
              <a:rPr lang="en-US" sz="1100" b="1" dirty="0">
                <a:solidFill>
                  <a:srgbClr val="0F828F"/>
                </a:solidFill>
                <a:latin typeface="Arial" charset="0"/>
                <a:ea typeface="Arial" charset="0"/>
                <a:cs typeface="Arial" charset="0"/>
              </a:rPr>
              <a:t>Weather </a:t>
            </a:r>
            <a:br>
              <a:rPr lang="en-US" sz="1100" b="1" dirty="0">
                <a:solidFill>
                  <a:srgbClr val="0F828F"/>
                </a:solidFill>
                <a:latin typeface="Arial" charset="0"/>
                <a:ea typeface="Arial" charset="0"/>
                <a:cs typeface="Arial" charset="0"/>
              </a:rPr>
            </a:br>
            <a:r>
              <a:rPr lang="en-US" sz="1100" b="1" dirty="0">
                <a:solidFill>
                  <a:srgbClr val="0F828F"/>
                </a:solidFill>
                <a:latin typeface="Arial" charset="0"/>
                <a:ea typeface="Arial" charset="0"/>
                <a:cs typeface="Arial" charset="0"/>
              </a:rPr>
              <a:t>Report App</a:t>
            </a:r>
            <a:br>
              <a:rPr lang="en-US" sz="1100" b="1" dirty="0">
                <a:solidFill>
                  <a:srgbClr val="0F828F"/>
                </a:solidFill>
                <a:latin typeface="Arial" charset="0"/>
                <a:ea typeface="Arial" charset="0"/>
                <a:cs typeface="Arial" charset="0"/>
              </a:rPr>
            </a:br>
            <a:r>
              <a:rPr lang="en-US" sz="1100" b="1" dirty="0">
                <a:solidFill>
                  <a:schemeClr val="tx1">
                    <a:lumMod val="65000"/>
                    <a:lumOff val="35000"/>
                  </a:schemeClr>
                </a:solidFill>
                <a:latin typeface="Arial" charset="0"/>
                <a:ea typeface="Arial" charset="0"/>
                <a:cs typeface="Arial" charset="0"/>
              </a:rPr>
              <a:t>Scala.js</a:t>
            </a:r>
          </a:p>
        </p:txBody>
      </p:sp>
      <p:sp>
        <p:nvSpPr>
          <p:cNvPr id="19" name="Abgerundetes Rechteck 30">
            <a:extLst>
              <a:ext uri="{FF2B5EF4-FFF2-40B4-BE49-F238E27FC236}">
                <a16:creationId xmlns:a16="http://schemas.microsoft.com/office/drawing/2014/main" id="{CA559277-6160-4313-AFE0-6FB1BC01271A}"/>
              </a:ext>
            </a:extLst>
          </p:cNvPr>
          <p:cNvSpPr/>
          <p:nvPr/>
        </p:nvSpPr>
        <p:spPr>
          <a:xfrm>
            <a:off x="7312419" y="4258773"/>
            <a:ext cx="1188696" cy="377700"/>
          </a:xfrm>
          <a:prstGeom prst="roundRect">
            <a:avLst>
              <a:gd name="adj" fmla="val 4078"/>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100" b="1" dirty="0">
                <a:solidFill>
                  <a:srgbClr val="0F828F"/>
                </a:solidFill>
                <a:latin typeface="Arial" charset="0"/>
                <a:ea typeface="Arial" charset="0"/>
                <a:cs typeface="Arial" charset="0"/>
              </a:rPr>
              <a:t>GeoServer</a:t>
            </a:r>
            <a:br>
              <a:rPr lang="en-US" sz="1100" b="1" dirty="0">
                <a:solidFill>
                  <a:srgbClr val="0F828F"/>
                </a:solidFill>
                <a:latin typeface="Arial" charset="0"/>
                <a:ea typeface="Arial" charset="0"/>
                <a:cs typeface="Arial" charset="0"/>
              </a:rPr>
            </a:br>
            <a:r>
              <a:rPr lang="en-US" sz="1100" b="1" dirty="0">
                <a:solidFill>
                  <a:schemeClr val="tx1">
                    <a:lumMod val="65000"/>
                    <a:lumOff val="35000"/>
                  </a:schemeClr>
                </a:solidFill>
                <a:latin typeface="Arial" charset="0"/>
                <a:ea typeface="Arial" charset="0"/>
                <a:cs typeface="Arial" charset="0"/>
              </a:rPr>
              <a:t>Erlang</a:t>
            </a:r>
          </a:p>
        </p:txBody>
      </p:sp>
      <p:sp>
        <p:nvSpPr>
          <p:cNvPr id="21" name="Textfeld 6">
            <a:extLst>
              <a:ext uri="{FF2B5EF4-FFF2-40B4-BE49-F238E27FC236}">
                <a16:creationId xmlns:a16="http://schemas.microsoft.com/office/drawing/2014/main" id="{BC75D961-D258-43E7-96EB-0BCFE6ECBED5}"/>
              </a:ext>
            </a:extLst>
          </p:cNvPr>
          <p:cNvSpPr txBox="1"/>
          <p:nvPr/>
        </p:nvSpPr>
        <p:spPr>
          <a:xfrm>
            <a:off x="9695129" y="1788076"/>
            <a:ext cx="1088760" cy="307777"/>
          </a:xfrm>
          <a:prstGeom prst="rect">
            <a:avLst/>
          </a:prstGeom>
          <a:noFill/>
        </p:spPr>
        <p:txBody>
          <a:bodyPr wrap="none" rtlCol="0">
            <a:spAutoFit/>
          </a:bodyPr>
          <a:lstStyle/>
          <a:p>
            <a:r>
              <a:rPr lang="en-US" sz="1400" b="1" dirty="0">
                <a:solidFill>
                  <a:schemeClr val="tx1">
                    <a:lumMod val="65000"/>
                    <a:lumOff val="35000"/>
                  </a:schemeClr>
                </a:solidFill>
                <a:latin typeface="+mn-lt"/>
                <a:ea typeface="BentonSans Medium" charset="0"/>
                <a:cs typeface="BentonSans Medium" charset="0"/>
              </a:rPr>
              <a:t>INTERNET</a:t>
            </a:r>
          </a:p>
        </p:txBody>
      </p:sp>
      <p:sp>
        <p:nvSpPr>
          <p:cNvPr id="24" name="Abgerundetes Rechteck 30">
            <a:extLst>
              <a:ext uri="{FF2B5EF4-FFF2-40B4-BE49-F238E27FC236}">
                <a16:creationId xmlns:a16="http://schemas.microsoft.com/office/drawing/2014/main" id="{9DE13982-E06B-4A60-90DB-4D2F28A392DF}"/>
              </a:ext>
            </a:extLst>
          </p:cNvPr>
          <p:cNvSpPr/>
          <p:nvPr/>
        </p:nvSpPr>
        <p:spPr>
          <a:xfrm>
            <a:off x="10020341" y="5936840"/>
            <a:ext cx="1700703" cy="248670"/>
          </a:xfrm>
          <a:prstGeom prst="roundRect">
            <a:avLst>
              <a:gd name="adj" fmla="val 4078"/>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r>
              <a:rPr lang="en-US" sz="1100" b="1" dirty="0">
                <a:solidFill>
                  <a:schemeClr val="tx1">
                    <a:lumMod val="65000"/>
                    <a:lumOff val="35000"/>
                  </a:schemeClr>
                </a:solidFill>
                <a:latin typeface="Arial" charset="0"/>
                <a:ea typeface="Arial" charset="0"/>
                <a:cs typeface="Arial" charset="0"/>
              </a:rPr>
              <a:t>OpenStreetMap.org</a:t>
            </a:r>
          </a:p>
        </p:txBody>
      </p:sp>
      <p:sp>
        <p:nvSpPr>
          <p:cNvPr id="25" name="Abgerundetes Rechteck 30">
            <a:extLst>
              <a:ext uri="{FF2B5EF4-FFF2-40B4-BE49-F238E27FC236}">
                <a16:creationId xmlns:a16="http://schemas.microsoft.com/office/drawing/2014/main" id="{7206FC49-6C93-478D-858C-DFBDB03931C7}"/>
              </a:ext>
            </a:extLst>
          </p:cNvPr>
          <p:cNvSpPr/>
          <p:nvPr/>
        </p:nvSpPr>
        <p:spPr>
          <a:xfrm>
            <a:off x="10020341" y="5381151"/>
            <a:ext cx="1700703" cy="248670"/>
          </a:xfrm>
          <a:prstGeom prst="roundRect">
            <a:avLst>
              <a:gd name="adj" fmla="val 4078"/>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r>
              <a:rPr lang="en-US" sz="1100" b="1" dirty="0">
                <a:solidFill>
                  <a:schemeClr val="tx1">
                    <a:lumMod val="65000"/>
                    <a:lumOff val="35000"/>
                  </a:schemeClr>
                </a:solidFill>
                <a:latin typeface="Arial" charset="0"/>
                <a:ea typeface="Arial" charset="0"/>
                <a:cs typeface="Arial" charset="0"/>
              </a:rPr>
              <a:t>OpenWeatherMap.org</a:t>
            </a:r>
          </a:p>
        </p:txBody>
      </p:sp>
      <p:sp>
        <p:nvSpPr>
          <p:cNvPr id="26" name="Rectangle 25">
            <a:extLst>
              <a:ext uri="{FF2B5EF4-FFF2-40B4-BE49-F238E27FC236}">
                <a16:creationId xmlns:a16="http://schemas.microsoft.com/office/drawing/2014/main" id="{71BA32AB-0C42-4D6E-BBAC-D423717C6C33}"/>
              </a:ext>
            </a:extLst>
          </p:cNvPr>
          <p:cNvSpPr/>
          <p:nvPr/>
        </p:nvSpPr>
        <p:spPr bwMode="gray">
          <a:xfrm>
            <a:off x="1826143" y="3492093"/>
            <a:ext cx="1817171" cy="954215"/>
          </a:xfrm>
          <a:prstGeom prst="rect">
            <a:avLst/>
          </a:prstGeom>
          <a:noFill/>
          <a:ln w="19050" cap="rnd">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lstStyle/>
          <a:p>
            <a:r>
              <a:rPr lang="en-US" sz="1100" b="1" dirty="0">
                <a:solidFill>
                  <a:schemeClr val="tx1">
                    <a:lumMod val="65000"/>
                    <a:lumOff val="35000"/>
                  </a:schemeClr>
                </a:solidFill>
                <a:latin typeface="Arial" charset="0"/>
                <a:ea typeface="Arial" charset="0"/>
                <a:cs typeface="Arial" charset="0"/>
              </a:rPr>
              <a:t>Application Client</a:t>
            </a:r>
          </a:p>
        </p:txBody>
      </p:sp>
      <p:pic>
        <p:nvPicPr>
          <p:cNvPr id="28" name="Picture 27">
            <a:extLst>
              <a:ext uri="{FF2B5EF4-FFF2-40B4-BE49-F238E27FC236}">
                <a16:creationId xmlns:a16="http://schemas.microsoft.com/office/drawing/2014/main" id="{B17B0CCE-D884-4E2E-9FC0-C465D9D420EF}"/>
              </a:ext>
            </a:extLst>
          </p:cNvPr>
          <p:cNvPicPr>
            <a:picLocks noChangeAspect="1"/>
          </p:cNvPicPr>
          <p:nvPr/>
        </p:nvPicPr>
        <p:blipFill rotWithShape="1">
          <a:blip r:embed="rId6"/>
          <a:srcRect l="11602" r="13397"/>
          <a:stretch/>
        </p:blipFill>
        <p:spPr>
          <a:xfrm>
            <a:off x="3071621" y="3877952"/>
            <a:ext cx="360000" cy="360000"/>
          </a:xfrm>
          <a:prstGeom prst="rect">
            <a:avLst/>
          </a:prstGeom>
        </p:spPr>
      </p:pic>
      <p:sp>
        <p:nvSpPr>
          <p:cNvPr id="30" name="Rechteck 24">
            <a:extLst>
              <a:ext uri="{FF2B5EF4-FFF2-40B4-BE49-F238E27FC236}">
                <a16:creationId xmlns:a16="http://schemas.microsoft.com/office/drawing/2014/main" id="{900884C4-1513-439A-BCAB-4BC7231BCC89}"/>
              </a:ext>
            </a:extLst>
          </p:cNvPr>
          <p:cNvSpPr/>
          <p:nvPr/>
        </p:nvSpPr>
        <p:spPr>
          <a:xfrm>
            <a:off x="794493" y="4277031"/>
            <a:ext cx="620363" cy="169277"/>
          </a:xfrm>
          <a:prstGeom prst="rect">
            <a:avLst/>
          </a:prstGeom>
        </p:spPr>
        <p:txBody>
          <a:bodyPr wrap="none" lIns="0" tIns="0" rIns="0" bIns="0">
            <a:spAutoFit/>
          </a:bodyPr>
          <a:lstStyle/>
          <a:p>
            <a:pPr algn="ctr"/>
            <a:r>
              <a:rPr lang="en-US" sz="1100" b="1" dirty="0">
                <a:solidFill>
                  <a:schemeClr val="tx1">
                    <a:lumMod val="65000"/>
                    <a:lumOff val="35000"/>
                  </a:schemeClr>
                </a:solidFill>
                <a:latin typeface="Arial" charset="0"/>
                <a:ea typeface="Arial" charset="0"/>
                <a:cs typeface="Arial" charset="0"/>
              </a:rPr>
              <a:t>End User</a:t>
            </a:r>
          </a:p>
        </p:txBody>
      </p:sp>
      <p:sp>
        <p:nvSpPr>
          <p:cNvPr id="31" name="Rectangle 30">
            <a:extLst>
              <a:ext uri="{FF2B5EF4-FFF2-40B4-BE49-F238E27FC236}">
                <a16:creationId xmlns:a16="http://schemas.microsoft.com/office/drawing/2014/main" id="{136E48FD-3676-4F30-AAB0-4DB696B5D863}"/>
              </a:ext>
            </a:extLst>
          </p:cNvPr>
          <p:cNvSpPr/>
          <p:nvPr/>
        </p:nvSpPr>
        <p:spPr bwMode="gray">
          <a:xfrm>
            <a:off x="7034032" y="2946265"/>
            <a:ext cx="1721039" cy="1865906"/>
          </a:xfrm>
          <a:prstGeom prst="rect">
            <a:avLst/>
          </a:prstGeom>
          <a:noFill/>
          <a:ln w="19050" cap="rnd">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lstStyle/>
          <a:p>
            <a:pPr algn="ctr"/>
            <a:endParaRPr lang="en-US" sz="1100" b="1" dirty="0">
              <a:solidFill>
                <a:srgbClr val="1A9898"/>
              </a:solidFill>
              <a:latin typeface="Arial" charset="0"/>
              <a:ea typeface="Arial" charset="0"/>
              <a:cs typeface="Arial" charset="0"/>
            </a:endParaRPr>
          </a:p>
          <a:p>
            <a:pPr algn="ctr"/>
            <a:r>
              <a:rPr lang="en-US" sz="1100" b="1" dirty="0">
                <a:solidFill>
                  <a:srgbClr val="0F828F"/>
                </a:solidFill>
                <a:latin typeface="Arial" charset="0"/>
                <a:ea typeface="Arial" charset="0"/>
                <a:cs typeface="Arial" charset="0"/>
              </a:rPr>
              <a:t>Server-side Application</a:t>
            </a:r>
            <a:br>
              <a:rPr lang="en-US" sz="1100" b="1" dirty="0">
                <a:solidFill>
                  <a:schemeClr val="tx1">
                    <a:lumMod val="65000"/>
                    <a:lumOff val="35000"/>
                  </a:schemeClr>
                </a:solidFill>
                <a:latin typeface="Arial" charset="0"/>
                <a:ea typeface="Arial" charset="0"/>
                <a:cs typeface="Arial" charset="0"/>
              </a:rPr>
            </a:br>
            <a:r>
              <a:rPr lang="en-US" sz="1100" dirty="0">
                <a:solidFill>
                  <a:schemeClr val="tx1">
                    <a:lumMod val="65000"/>
                    <a:lumOff val="35000"/>
                  </a:schemeClr>
                </a:solidFill>
                <a:latin typeface="Arial" charset="0"/>
                <a:ea typeface="Arial" charset="0"/>
                <a:cs typeface="Arial" charset="0"/>
              </a:rPr>
              <a:t>Community CF buildpack</a:t>
            </a:r>
          </a:p>
        </p:txBody>
      </p:sp>
      <p:pic>
        <p:nvPicPr>
          <p:cNvPr id="33" name="Picture 32">
            <a:extLst>
              <a:ext uri="{FF2B5EF4-FFF2-40B4-BE49-F238E27FC236}">
                <a16:creationId xmlns:a16="http://schemas.microsoft.com/office/drawing/2014/main" id="{241C8DAF-5F42-4701-86BB-C52BD5F7C753}"/>
              </a:ext>
            </a:extLst>
          </p:cNvPr>
          <p:cNvPicPr>
            <a:picLocks noChangeAspect="1"/>
          </p:cNvPicPr>
          <p:nvPr/>
        </p:nvPicPr>
        <p:blipFill rotWithShape="1">
          <a:blip r:embed="rId6">
            <a:duotone>
              <a:schemeClr val="bg2">
                <a:shade val="45000"/>
                <a:satMod val="135000"/>
              </a:schemeClr>
              <a:prstClr val="white"/>
            </a:duotone>
          </a:blip>
          <a:srcRect l="11602" r="13397"/>
          <a:stretch/>
        </p:blipFill>
        <p:spPr>
          <a:xfrm>
            <a:off x="5774717" y="3875784"/>
            <a:ext cx="360000" cy="360000"/>
          </a:xfrm>
          <a:prstGeom prst="rect">
            <a:avLst/>
          </a:prstGeom>
        </p:spPr>
      </p:pic>
      <p:sp>
        <p:nvSpPr>
          <p:cNvPr id="34" name="Rectangle 33">
            <a:extLst>
              <a:ext uri="{FF2B5EF4-FFF2-40B4-BE49-F238E27FC236}">
                <a16:creationId xmlns:a16="http://schemas.microsoft.com/office/drawing/2014/main" id="{02B295BA-C1B9-41B6-81CA-B8F1BE1B8D0F}"/>
              </a:ext>
            </a:extLst>
          </p:cNvPr>
          <p:cNvSpPr/>
          <p:nvPr/>
        </p:nvSpPr>
        <p:spPr bwMode="gray">
          <a:xfrm>
            <a:off x="5081354" y="2946265"/>
            <a:ext cx="1721039" cy="1865906"/>
          </a:xfrm>
          <a:prstGeom prst="rect">
            <a:avLst/>
          </a:prstGeom>
          <a:noFill/>
          <a:ln w="19050" cap="rnd">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lstStyle/>
          <a:p>
            <a:pPr algn="ctr"/>
            <a:endParaRPr lang="en-US" sz="1100" b="1" dirty="0">
              <a:solidFill>
                <a:srgbClr val="1A9898"/>
              </a:solidFill>
              <a:latin typeface="Arial" charset="0"/>
              <a:ea typeface="Arial" charset="0"/>
              <a:cs typeface="Arial" charset="0"/>
            </a:endParaRPr>
          </a:p>
          <a:p>
            <a:pPr algn="ctr"/>
            <a:r>
              <a:rPr lang="en-US" sz="1100" b="1" dirty="0">
                <a:solidFill>
                  <a:srgbClr val="0F828F"/>
                </a:solidFill>
                <a:latin typeface="Arial" charset="0"/>
                <a:ea typeface="Arial" charset="0"/>
                <a:cs typeface="Arial" charset="0"/>
              </a:rPr>
              <a:t>Client-side Application</a:t>
            </a:r>
            <a:br>
              <a:rPr lang="en-US" sz="1100" b="1" dirty="0">
                <a:solidFill>
                  <a:schemeClr val="tx1">
                    <a:lumMod val="65000"/>
                    <a:lumOff val="35000"/>
                  </a:schemeClr>
                </a:solidFill>
                <a:latin typeface="Arial" charset="0"/>
                <a:ea typeface="Arial" charset="0"/>
                <a:cs typeface="Arial" charset="0"/>
              </a:rPr>
            </a:br>
            <a:r>
              <a:rPr lang="en-US" sz="1100" dirty="0">
                <a:solidFill>
                  <a:schemeClr val="tx1">
                    <a:lumMod val="65000"/>
                    <a:lumOff val="35000"/>
                  </a:schemeClr>
                </a:solidFill>
                <a:latin typeface="Arial" charset="0"/>
                <a:ea typeface="Arial" charset="0"/>
                <a:cs typeface="Arial" charset="0"/>
              </a:rPr>
              <a:t>Staticfile CF buildpack</a:t>
            </a:r>
          </a:p>
        </p:txBody>
      </p:sp>
      <p:cxnSp>
        <p:nvCxnSpPr>
          <p:cNvPr id="36" name="Shape 2178">
            <a:extLst>
              <a:ext uri="{FF2B5EF4-FFF2-40B4-BE49-F238E27FC236}">
                <a16:creationId xmlns:a16="http://schemas.microsoft.com/office/drawing/2014/main" id="{F8845BE3-137F-4A31-AFEA-86847296A5A9}"/>
              </a:ext>
            </a:extLst>
          </p:cNvPr>
          <p:cNvCxnSpPr>
            <a:cxnSpLocks/>
            <a:endCxn id="33" idx="0"/>
          </p:cNvCxnSpPr>
          <p:nvPr/>
        </p:nvCxnSpPr>
        <p:spPr>
          <a:xfrm>
            <a:off x="5954717" y="3539819"/>
            <a:ext cx="0" cy="335965"/>
          </a:xfrm>
          <a:prstGeom prst="straightConnector1">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7" name="Abgerundetes Rechteck 24">
            <a:extLst>
              <a:ext uri="{FF2B5EF4-FFF2-40B4-BE49-F238E27FC236}">
                <a16:creationId xmlns:a16="http://schemas.microsoft.com/office/drawing/2014/main" id="{FE194458-D548-4FE4-A5B6-A4CC375E0535}"/>
              </a:ext>
            </a:extLst>
          </p:cNvPr>
          <p:cNvSpPr/>
          <p:nvPr/>
        </p:nvSpPr>
        <p:spPr>
          <a:xfrm>
            <a:off x="3884916" y="3959843"/>
            <a:ext cx="1151901" cy="182592"/>
          </a:xfrm>
          <a:prstGeom prst="roundRect">
            <a:avLst>
              <a:gd name="adj" fmla="val 5000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100" dirty="0">
                <a:solidFill>
                  <a:schemeClr val="bg1"/>
                </a:solidFill>
                <a:ea typeface="BentonSans Book " charset="0"/>
                <a:cs typeface="BentonSans Book " charset="0"/>
              </a:rPr>
              <a:t>send on startup</a:t>
            </a:r>
          </a:p>
        </p:txBody>
      </p:sp>
      <p:cxnSp>
        <p:nvCxnSpPr>
          <p:cNvPr id="38" name="Shape 2178">
            <a:extLst>
              <a:ext uri="{FF2B5EF4-FFF2-40B4-BE49-F238E27FC236}">
                <a16:creationId xmlns:a16="http://schemas.microsoft.com/office/drawing/2014/main" id="{4C438A8F-482D-4BC0-9137-DA48A1680BE3}"/>
              </a:ext>
            </a:extLst>
          </p:cNvPr>
          <p:cNvCxnSpPr>
            <a:cxnSpLocks/>
            <a:stCxn id="28" idx="2"/>
          </p:cNvCxnSpPr>
          <p:nvPr/>
        </p:nvCxnSpPr>
        <p:spPr>
          <a:xfrm rot="16200000" flipH="1">
            <a:off x="5833638" y="1655935"/>
            <a:ext cx="1275508" cy="6439542"/>
          </a:xfrm>
          <a:prstGeom prst="bentConnector2">
            <a:avLst/>
          </a:prstGeom>
          <a:ln w="19050" cap="rnd" cmpd="sng">
            <a:solidFill>
              <a:schemeClr val="tx1">
                <a:lumMod val="65000"/>
                <a:lumOff val="35000"/>
              </a:schemeClr>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9" name="Abgerundetes Rechteck 30">
            <a:extLst>
              <a:ext uri="{FF2B5EF4-FFF2-40B4-BE49-F238E27FC236}">
                <a16:creationId xmlns:a16="http://schemas.microsoft.com/office/drawing/2014/main" id="{54EEA49F-7137-43FC-8E28-2C810CD36893}"/>
              </a:ext>
            </a:extLst>
          </p:cNvPr>
          <p:cNvSpPr/>
          <p:nvPr/>
        </p:nvSpPr>
        <p:spPr>
          <a:xfrm>
            <a:off x="5198180" y="4258773"/>
            <a:ext cx="1501096" cy="377700"/>
          </a:xfrm>
          <a:prstGeom prst="roundRect">
            <a:avLst>
              <a:gd name="adj" fmla="val 4078"/>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100" b="1" dirty="0">
                <a:solidFill>
                  <a:srgbClr val="0F828F"/>
                </a:solidFill>
                <a:latin typeface="Arial" charset="0"/>
                <a:ea typeface="Arial" charset="0"/>
                <a:cs typeface="Arial" charset="0"/>
              </a:rPr>
              <a:t>Weather Report App</a:t>
            </a:r>
            <a:br>
              <a:rPr lang="en-US" sz="1100" b="1" dirty="0">
                <a:solidFill>
                  <a:srgbClr val="1A9898"/>
                </a:solidFill>
                <a:latin typeface="Arial" charset="0"/>
                <a:ea typeface="Arial" charset="0"/>
                <a:cs typeface="Arial" charset="0"/>
              </a:rPr>
            </a:br>
            <a:r>
              <a:rPr lang="en-US" sz="1100" b="1" dirty="0">
                <a:solidFill>
                  <a:schemeClr val="tx1">
                    <a:lumMod val="65000"/>
                    <a:lumOff val="35000"/>
                  </a:schemeClr>
                </a:solidFill>
                <a:latin typeface="Arial" charset="0"/>
                <a:ea typeface="Arial" charset="0"/>
                <a:cs typeface="Arial" charset="0"/>
              </a:rPr>
              <a:t>Scala.js</a:t>
            </a:r>
          </a:p>
        </p:txBody>
      </p:sp>
      <p:sp>
        <p:nvSpPr>
          <p:cNvPr id="40" name="Abgerundetes Rechteck 30">
            <a:extLst>
              <a:ext uri="{FF2B5EF4-FFF2-40B4-BE49-F238E27FC236}">
                <a16:creationId xmlns:a16="http://schemas.microsoft.com/office/drawing/2014/main" id="{E321A3EE-A4EA-4208-861A-534A452B129D}"/>
              </a:ext>
            </a:extLst>
          </p:cNvPr>
          <p:cNvSpPr/>
          <p:nvPr/>
        </p:nvSpPr>
        <p:spPr>
          <a:xfrm>
            <a:off x="2970463" y="2801743"/>
            <a:ext cx="982591" cy="339126"/>
          </a:xfrm>
          <a:prstGeom prst="roundRect">
            <a:avLst>
              <a:gd name="adj" fmla="val 4078"/>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100" b="1" dirty="0">
                <a:solidFill>
                  <a:schemeClr val="tx1">
                    <a:lumMod val="65000"/>
                    <a:lumOff val="35000"/>
                  </a:schemeClr>
                </a:solidFill>
                <a:latin typeface="Arial" charset="0"/>
                <a:ea typeface="Arial" charset="0"/>
                <a:cs typeface="Arial" charset="0"/>
              </a:rPr>
              <a:t>App Developer</a:t>
            </a:r>
          </a:p>
        </p:txBody>
      </p:sp>
      <p:sp>
        <p:nvSpPr>
          <p:cNvPr id="41" name="Abgerundetes Rechteck 30">
            <a:extLst>
              <a:ext uri="{FF2B5EF4-FFF2-40B4-BE49-F238E27FC236}">
                <a16:creationId xmlns:a16="http://schemas.microsoft.com/office/drawing/2014/main" id="{FD68B01B-5736-46E4-B570-3D64D5A34091}"/>
              </a:ext>
            </a:extLst>
          </p:cNvPr>
          <p:cNvSpPr/>
          <p:nvPr/>
        </p:nvSpPr>
        <p:spPr>
          <a:xfrm>
            <a:off x="9976347" y="3926804"/>
            <a:ext cx="1700703" cy="248670"/>
          </a:xfrm>
          <a:prstGeom prst="roundRect">
            <a:avLst>
              <a:gd name="adj" fmla="val 4078"/>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r>
              <a:rPr lang="en-US" sz="1100" b="1" dirty="0">
                <a:solidFill>
                  <a:schemeClr val="tx1">
                    <a:lumMod val="65000"/>
                    <a:lumOff val="35000"/>
                  </a:schemeClr>
                </a:solidFill>
                <a:latin typeface="Arial" charset="0"/>
                <a:ea typeface="Arial" charset="0"/>
                <a:cs typeface="Arial" charset="0"/>
              </a:rPr>
              <a:t>GeoNames.org</a:t>
            </a:r>
          </a:p>
          <a:p>
            <a:r>
              <a:rPr lang="en-US" sz="1100" dirty="0">
                <a:solidFill>
                  <a:schemeClr val="tx1">
                    <a:lumMod val="65000"/>
                    <a:lumOff val="35000"/>
                  </a:schemeClr>
                </a:solidFill>
                <a:latin typeface="Arial" charset="0"/>
                <a:ea typeface="Arial" charset="0"/>
                <a:cs typeface="Arial" charset="0"/>
              </a:rPr>
              <a:t>geographical database</a:t>
            </a:r>
          </a:p>
        </p:txBody>
      </p:sp>
      <p:pic>
        <p:nvPicPr>
          <p:cNvPr id="43" name="Picture 42">
            <a:extLst>
              <a:ext uri="{FF2B5EF4-FFF2-40B4-BE49-F238E27FC236}">
                <a16:creationId xmlns:a16="http://schemas.microsoft.com/office/drawing/2014/main" id="{C51B2475-3512-4FC2-9991-DBEC17CEF2C7}"/>
              </a:ext>
            </a:extLst>
          </p:cNvPr>
          <p:cNvPicPr>
            <a:picLocks noChangeAspect="1"/>
          </p:cNvPicPr>
          <p:nvPr/>
        </p:nvPicPr>
        <p:blipFill>
          <a:blip r:embed="rId7"/>
          <a:stretch>
            <a:fillRect/>
          </a:stretch>
        </p:blipFill>
        <p:spPr>
          <a:xfrm>
            <a:off x="3282102" y="2398640"/>
            <a:ext cx="360000" cy="360000"/>
          </a:xfrm>
          <a:prstGeom prst="rect">
            <a:avLst/>
          </a:prstGeom>
          <a:solidFill>
            <a:schemeClr val="bg1"/>
          </a:solidFill>
        </p:spPr>
      </p:pic>
      <p:pic>
        <p:nvPicPr>
          <p:cNvPr id="55" name="Picture 54">
            <a:extLst>
              <a:ext uri="{FF2B5EF4-FFF2-40B4-BE49-F238E27FC236}">
                <a16:creationId xmlns:a16="http://schemas.microsoft.com/office/drawing/2014/main" id="{9CD717D2-3D1C-474B-8D36-AD3BB2D47C6E}"/>
              </a:ext>
            </a:extLst>
          </p:cNvPr>
          <p:cNvPicPr>
            <a:picLocks noChangeAspect="1"/>
          </p:cNvPicPr>
          <p:nvPr/>
        </p:nvPicPr>
        <p:blipFill>
          <a:blip r:embed="rId8"/>
          <a:stretch>
            <a:fillRect/>
          </a:stretch>
        </p:blipFill>
        <p:spPr>
          <a:xfrm>
            <a:off x="9655456" y="3875786"/>
            <a:ext cx="360000" cy="360000"/>
          </a:xfrm>
          <a:prstGeom prst="rect">
            <a:avLst/>
          </a:prstGeom>
        </p:spPr>
      </p:pic>
      <p:pic>
        <p:nvPicPr>
          <p:cNvPr id="56" name="Picture 55">
            <a:extLst>
              <a:ext uri="{FF2B5EF4-FFF2-40B4-BE49-F238E27FC236}">
                <a16:creationId xmlns:a16="http://schemas.microsoft.com/office/drawing/2014/main" id="{3ABC28A6-9E05-4B5B-9BD9-8A0FA4E25993}"/>
              </a:ext>
            </a:extLst>
          </p:cNvPr>
          <p:cNvPicPr>
            <a:picLocks noChangeAspect="1"/>
          </p:cNvPicPr>
          <p:nvPr/>
        </p:nvPicPr>
        <p:blipFill>
          <a:blip r:embed="rId8"/>
          <a:stretch>
            <a:fillRect/>
          </a:stretch>
        </p:blipFill>
        <p:spPr>
          <a:xfrm>
            <a:off x="9655456" y="5330478"/>
            <a:ext cx="360000" cy="360000"/>
          </a:xfrm>
          <a:prstGeom prst="rect">
            <a:avLst/>
          </a:prstGeom>
        </p:spPr>
      </p:pic>
      <p:pic>
        <p:nvPicPr>
          <p:cNvPr id="57" name="Picture 56">
            <a:extLst>
              <a:ext uri="{FF2B5EF4-FFF2-40B4-BE49-F238E27FC236}">
                <a16:creationId xmlns:a16="http://schemas.microsoft.com/office/drawing/2014/main" id="{A136C91D-5587-4A03-8E62-7338C4F18087}"/>
              </a:ext>
            </a:extLst>
          </p:cNvPr>
          <p:cNvPicPr>
            <a:picLocks noChangeAspect="1"/>
          </p:cNvPicPr>
          <p:nvPr/>
        </p:nvPicPr>
        <p:blipFill>
          <a:blip r:embed="rId8"/>
          <a:stretch>
            <a:fillRect/>
          </a:stretch>
        </p:blipFill>
        <p:spPr>
          <a:xfrm>
            <a:off x="9655456" y="5878034"/>
            <a:ext cx="360000" cy="360000"/>
          </a:xfrm>
          <a:prstGeom prst="rect">
            <a:avLst/>
          </a:prstGeom>
        </p:spPr>
      </p:pic>
      <p:pic>
        <p:nvPicPr>
          <p:cNvPr id="58" name="Graphic 57">
            <a:extLst>
              <a:ext uri="{FF2B5EF4-FFF2-40B4-BE49-F238E27FC236}">
                <a16:creationId xmlns:a16="http://schemas.microsoft.com/office/drawing/2014/main" id="{9354D4A6-0687-44F2-B010-0A5743B850B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75440" y="3838025"/>
            <a:ext cx="270000" cy="360000"/>
          </a:xfrm>
          <a:prstGeom prst="rect">
            <a:avLst/>
          </a:prstGeom>
        </p:spPr>
      </p:pic>
      <p:pic>
        <p:nvPicPr>
          <p:cNvPr id="59" name="Picture 58">
            <a:extLst>
              <a:ext uri="{FF2B5EF4-FFF2-40B4-BE49-F238E27FC236}">
                <a16:creationId xmlns:a16="http://schemas.microsoft.com/office/drawing/2014/main" id="{F255ADD8-377E-4097-A114-4B871A9DDBDE}"/>
              </a:ext>
            </a:extLst>
          </p:cNvPr>
          <p:cNvPicPr>
            <a:picLocks noChangeAspect="1"/>
          </p:cNvPicPr>
          <p:nvPr/>
        </p:nvPicPr>
        <p:blipFill>
          <a:blip r:embed="rId7"/>
          <a:stretch>
            <a:fillRect/>
          </a:stretch>
        </p:blipFill>
        <p:spPr>
          <a:xfrm>
            <a:off x="1656728" y="3838025"/>
            <a:ext cx="360000" cy="360000"/>
          </a:xfrm>
          <a:prstGeom prst="rect">
            <a:avLst/>
          </a:prstGeom>
          <a:solidFill>
            <a:schemeClr val="bg1"/>
          </a:solidFill>
        </p:spPr>
      </p:pic>
      <p:pic>
        <p:nvPicPr>
          <p:cNvPr id="62" name="Picture 61">
            <a:extLst>
              <a:ext uri="{FF2B5EF4-FFF2-40B4-BE49-F238E27FC236}">
                <a16:creationId xmlns:a16="http://schemas.microsoft.com/office/drawing/2014/main" id="{F82466D6-94BF-49FD-9BF5-ADBF11537E3D}"/>
              </a:ext>
            </a:extLst>
          </p:cNvPr>
          <p:cNvPicPr>
            <a:picLocks noChangeAspect="1"/>
          </p:cNvPicPr>
          <p:nvPr/>
        </p:nvPicPr>
        <p:blipFill>
          <a:blip r:embed="rId11"/>
          <a:stretch>
            <a:fillRect/>
          </a:stretch>
        </p:blipFill>
        <p:spPr>
          <a:xfrm>
            <a:off x="7740663" y="2807256"/>
            <a:ext cx="360000" cy="360000"/>
          </a:xfrm>
          <a:prstGeom prst="rect">
            <a:avLst/>
          </a:prstGeom>
          <a:solidFill>
            <a:schemeClr val="bg1"/>
          </a:solidFill>
        </p:spPr>
      </p:pic>
      <p:pic>
        <p:nvPicPr>
          <p:cNvPr id="63" name="Picture 62">
            <a:extLst>
              <a:ext uri="{FF2B5EF4-FFF2-40B4-BE49-F238E27FC236}">
                <a16:creationId xmlns:a16="http://schemas.microsoft.com/office/drawing/2014/main" id="{6D95295A-3710-420F-8B68-37B1A8DE261D}"/>
              </a:ext>
            </a:extLst>
          </p:cNvPr>
          <p:cNvPicPr>
            <a:picLocks noChangeAspect="1"/>
          </p:cNvPicPr>
          <p:nvPr/>
        </p:nvPicPr>
        <p:blipFill>
          <a:blip r:embed="rId11"/>
          <a:stretch>
            <a:fillRect/>
          </a:stretch>
        </p:blipFill>
        <p:spPr>
          <a:xfrm>
            <a:off x="5761873" y="2807256"/>
            <a:ext cx="360000" cy="360000"/>
          </a:xfrm>
          <a:prstGeom prst="rect">
            <a:avLst/>
          </a:prstGeom>
          <a:solidFill>
            <a:schemeClr val="bg1"/>
          </a:solidFill>
        </p:spPr>
      </p:pic>
      <p:pic>
        <p:nvPicPr>
          <p:cNvPr id="44" name="Picture 43">
            <a:extLst>
              <a:ext uri="{FF2B5EF4-FFF2-40B4-BE49-F238E27FC236}">
                <a16:creationId xmlns:a16="http://schemas.microsoft.com/office/drawing/2014/main" id="{D158DE60-A6B5-4F98-9306-7EAA89EF51C4}"/>
              </a:ext>
            </a:extLst>
          </p:cNvPr>
          <p:cNvPicPr>
            <a:picLocks noChangeAspect="1"/>
          </p:cNvPicPr>
          <p:nvPr/>
        </p:nvPicPr>
        <p:blipFill>
          <a:blip r:embed="rId12"/>
          <a:stretch>
            <a:fillRect/>
          </a:stretch>
        </p:blipFill>
        <p:spPr>
          <a:xfrm>
            <a:off x="4735663" y="1882520"/>
            <a:ext cx="3005000" cy="180000"/>
          </a:xfrm>
          <a:prstGeom prst="rect">
            <a:avLst/>
          </a:prstGeom>
        </p:spPr>
      </p:pic>
    </p:spTree>
    <p:extLst>
      <p:ext uri="{BB962C8B-B14F-4D97-AF65-F5344CB8AC3E}">
        <p14:creationId xmlns:p14="http://schemas.microsoft.com/office/powerpoint/2010/main" val="88887640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p:cNvPicPr>
            <a:picLocks noGrp="1" noChangeAspect="1"/>
          </p:cNvPicPr>
          <p:nvPr>
            <p:ph type="pic" sz="quarter" idx="12"/>
          </p:nvPr>
        </p:nvPicPr>
        <p:blipFill>
          <a:blip r:embed="rId3"/>
          <a:srcRect t="28910" b="28910"/>
          <a:stretch>
            <a:fillRect/>
          </a:stretch>
        </p:blipFill>
        <p:spPr/>
      </p:pic>
      <p:sp>
        <p:nvSpPr>
          <p:cNvPr id="4" name="Title 3"/>
          <p:cNvSpPr>
            <a:spLocks noGrp="1"/>
          </p:cNvSpPr>
          <p:nvPr>
            <p:ph type="ctrTitle"/>
          </p:nvPr>
        </p:nvSpPr>
        <p:spPr/>
        <p:txBody>
          <a:bodyPr/>
          <a:lstStyle/>
          <a:p>
            <a:r>
              <a:rPr lang="en-US" sz="3600" dirty="0"/>
              <a:t>SAP Business Technology Platform Solution Diagrams &amp; Icons: </a:t>
            </a:r>
            <a:r>
              <a:rPr lang="en-US" sz="3600" b="0" dirty="0">
                <a:solidFill>
                  <a:schemeClr val="accent1"/>
                </a:solidFill>
              </a:rPr>
              <a:t>Resources</a:t>
            </a:r>
          </a:p>
        </p:txBody>
      </p:sp>
    </p:spTree>
    <p:extLst>
      <p:ext uri="{BB962C8B-B14F-4D97-AF65-F5344CB8AC3E}">
        <p14:creationId xmlns:p14="http://schemas.microsoft.com/office/powerpoint/2010/main" val="369850464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03999" y="1628774"/>
            <a:ext cx="11186477" cy="4536530"/>
          </a:xfrm>
        </p:spPr>
        <p:txBody>
          <a:bodyPr>
            <a:noAutofit/>
          </a:bodyPr>
          <a:lstStyle/>
          <a:p>
            <a:pPr marL="342900" indent="-342900">
              <a:spcBef>
                <a:spcPts val="1200"/>
              </a:spcBef>
              <a:buSzPct val="100000"/>
              <a:buFont typeface="Wingdings" panose="05000000000000000000" pitchFamily="2" charset="2"/>
              <a:buChar char="§"/>
            </a:pPr>
            <a:r>
              <a:rPr lang="en-US" sz="1600" b="1" dirty="0">
                <a:hlinkClick r:id="rId3"/>
              </a:rPr>
              <a:t>Be Visual! Use Official Icons and Samples for SAP Cloud Platform Solution Diagrams</a:t>
            </a:r>
            <a:r>
              <a:rPr lang="en-US" sz="1600" b="1" dirty="0"/>
              <a:t> </a:t>
            </a:r>
            <a:br>
              <a:rPr lang="en-US" sz="1600" b="1" dirty="0"/>
            </a:br>
            <a:r>
              <a:rPr lang="en-US" sz="1600" i="1" dirty="0"/>
              <a:t>sap.com community blog, January 5</a:t>
            </a:r>
            <a:r>
              <a:rPr lang="en-US" sz="1600" i="1" baseline="30000" dirty="0"/>
              <a:t>th</a:t>
            </a:r>
            <a:r>
              <a:rPr lang="en-US" sz="1600" i="1" dirty="0"/>
              <a:t> 2018</a:t>
            </a:r>
          </a:p>
          <a:p>
            <a:pPr marL="342900" indent="-342900">
              <a:spcBef>
                <a:spcPts val="1200"/>
              </a:spcBef>
              <a:buSzPct val="100000"/>
              <a:buFont typeface="Wingdings" panose="05000000000000000000" pitchFamily="2" charset="2"/>
              <a:buChar char="§"/>
            </a:pPr>
            <a:r>
              <a:rPr lang="en-US" sz="1600" dirty="0"/>
              <a:t>Download latest Solution Diagram Guidelines and a set of SAP Business Technology Platform icons (as </a:t>
            </a:r>
            <a:r>
              <a:rPr lang="en-US" sz="1600" b="1" dirty="0"/>
              <a:t>zipped  SVG and PNG files</a:t>
            </a:r>
            <a:r>
              <a:rPr lang="en-US" sz="1600" dirty="0"/>
              <a:t>) here: </a:t>
            </a:r>
            <a:r>
              <a:rPr lang="en-US" sz="1600" b="1" dirty="0">
                <a:hlinkClick r:id="rId4"/>
              </a:rPr>
              <a:t>SAP Business Technology Platform Solution Diagrams &amp; Icons wiki</a:t>
            </a:r>
            <a:endParaRPr lang="en-US" sz="1600" b="1" dirty="0"/>
          </a:p>
          <a:p>
            <a:pPr marL="342900" indent="-342900">
              <a:spcBef>
                <a:spcPts val="1200"/>
              </a:spcBef>
              <a:buSzPct val="100000"/>
              <a:buFont typeface="Wingdings" panose="05000000000000000000" pitchFamily="2" charset="2"/>
              <a:buChar char="§"/>
            </a:pPr>
            <a:r>
              <a:rPr lang="en-US" sz="1600" dirty="0"/>
              <a:t>SAP Business Technology Platform Products and their Capabilities (high level overview): </a:t>
            </a:r>
            <a:br>
              <a:rPr lang="en-US" sz="1600" dirty="0"/>
            </a:br>
            <a:r>
              <a:rPr lang="en-US" sz="1600" dirty="0">
                <a:hlinkClick r:id="rId5"/>
              </a:rPr>
              <a:t>https://www.sap.com/products/business-technology-platform/products.html</a:t>
            </a:r>
            <a:r>
              <a:rPr lang="en-US" sz="1600" dirty="0"/>
              <a:t> </a:t>
            </a:r>
          </a:p>
          <a:p>
            <a:pPr marL="342900" indent="-342900">
              <a:spcBef>
                <a:spcPts val="1200"/>
              </a:spcBef>
              <a:buSzPct val="100000"/>
              <a:buFont typeface="Wingdings" panose="05000000000000000000" pitchFamily="2" charset="2"/>
              <a:buChar char="§"/>
            </a:pPr>
            <a:r>
              <a:rPr lang="en-US" sz="1600" dirty="0"/>
              <a:t>SAP Business Technology Platform Discovery Center including Missions and Service Catalog (service details): </a:t>
            </a:r>
            <a:r>
              <a:rPr lang="en-US" sz="1600" dirty="0">
                <a:hlinkClick r:id="rId6"/>
              </a:rPr>
              <a:t>https://www.discovery-center.cloud.sap/</a:t>
            </a:r>
            <a:r>
              <a:rPr lang="en-US" sz="1600" dirty="0"/>
              <a:t> </a:t>
            </a:r>
          </a:p>
          <a:p>
            <a:pPr marL="342900" indent="-342900">
              <a:spcBef>
                <a:spcPts val="1200"/>
              </a:spcBef>
              <a:buSzPct val="100000"/>
              <a:buFont typeface="Wingdings" panose="05000000000000000000" pitchFamily="2" charset="2"/>
              <a:buChar char="§"/>
            </a:pPr>
            <a:r>
              <a:rPr lang="en-US" sz="1600" dirty="0"/>
              <a:t>SAP Business Technology Platform Use Cases containing solution diagrams</a:t>
            </a:r>
            <a:br>
              <a:rPr lang="en-US" sz="1600" dirty="0"/>
            </a:br>
            <a:r>
              <a:rPr lang="en-US" sz="1600" dirty="0">
                <a:hlinkClick r:id="rId7"/>
              </a:rPr>
              <a:t>https://www.sap.com/products/business-technology-platform/use-cases.html</a:t>
            </a:r>
            <a:r>
              <a:rPr lang="en-US" sz="1600" dirty="0"/>
              <a:t> </a:t>
            </a:r>
          </a:p>
          <a:p>
            <a:pPr marL="342900" indent="-342900">
              <a:spcBef>
                <a:spcPts val="1200"/>
              </a:spcBef>
              <a:buSzPct val="100000"/>
              <a:buFont typeface="Wingdings" panose="05000000000000000000" pitchFamily="2" charset="2"/>
              <a:buChar char="§"/>
            </a:pPr>
            <a:r>
              <a:rPr lang="en-US" sz="1600" dirty="0" err="1"/>
              <a:t>openSAP</a:t>
            </a:r>
            <a:r>
              <a:rPr lang="en-US" sz="1600" dirty="0"/>
              <a:t> eLearning course, </a:t>
            </a:r>
            <a:r>
              <a:rPr lang="en-US" sz="1600" b="1" dirty="0">
                <a:solidFill>
                  <a:srgbClr val="C0399F"/>
                </a:solidFill>
              </a:rPr>
              <a:t>new in 2021-Jan</a:t>
            </a:r>
            <a:r>
              <a:rPr lang="en-US" sz="1600" dirty="0"/>
              <a:t>: </a:t>
            </a:r>
            <a:r>
              <a:rPr lang="en-US" sz="1600" b="1" dirty="0"/>
              <a:t>“An Enterprise Architect’s View on SAP Business Technology Platform” </a:t>
            </a:r>
            <a:r>
              <a:rPr lang="en-US" sz="1600" dirty="0"/>
              <a:t>(includes units on specific diagram flavors named “solution architecture”, “solution concept”, “solution realization diagram” and “software distribution diagram”): </a:t>
            </a:r>
            <a:r>
              <a:rPr lang="en-US" sz="1600" dirty="0">
                <a:hlinkClick r:id="rId8"/>
              </a:rPr>
              <a:t>https://open.sap.com/courses/ea2</a:t>
            </a:r>
            <a:r>
              <a:rPr lang="en-US" sz="1600" dirty="0"/>
              <a:t> </a:t>
            </a:r>
          </a:p>
          <a:p>
            <a:pPr marL="342900" indent="-342900">
              <a:spcBef>
                <a:spcPts val="1200"/>
              </a:spcBef>
              <a:buSzPct val="100000"/>
              <a:buFont typeface="Wingdings" panose="05000000000000000000" pitchFamily="2" charset="2"/>
              <a:buChar char="§"/>
            </a:pPr>
            <a:endParaRPr lang="en-US" sz="1600" dirty="0"/>
          </a:p>
        </p:txBody>
      </p:sp>
      <p:sp>
        <p:nvSpPr>
          <p:cNvPr id="4" name="Title 3"/>
          <p:cNvSpPr>
            <a:spLocks noGrp="1"/>
          </p:cNvSpPr>
          <p:nvPr>
            <p:ph type="title"/>
          </p:nvPr>
        </p:nvSpPr>
        <p:spPr>
          <a:xfrm>
            <a:off x="504001" y="504000"/>
            <a:ext cx="11186476" cy="738664"/>
          </a:xfrm>
        </p:spPr>
        <p:txBody>
          <a:bodyPr/>
          <a:lstStyle/>
          <a:p>
            <a:r>
              <a:rPr lang="en-US" dirty="0"/>
              <a:t>SAP Business Technology Platform Solution Diagrams &amp; Icons</a:t>
            </a:r>
            <a:br>
              <a:rPr lang="en-US" dirty="0"/>
            </a:br>
            <a:r>
              <a:rPr lang="en-US" b="0" dirty="0"/>
              <a:t>Resources</a:t>
            </a:r>
          </a:p>
        </p:txBody>
      </p:sp>
    </p:spTree>
    <p:extLst>
      <p:ext uri="{BB962C8B-B14F-4D97-AF65-F5344CB8AC3E}">
        <p14:creationId xmlns:p14="http://schemas.microsoft.com/office/powerpoint/2010/main" val="425756965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p:cNvPicPr>
            <a:picLocks noGrp="1" noChangeAspect="1"/>
          </p:cNvPicPr>
          <p:nvPr>
            <p:ph type="pic" sz="quarter" idx="12"/>
          </p:nvPr>
        </p:nvPicPr>
        <p:blipFill>
          <a:blip r:embed="rId3"/>
          <a:srcRect t="28910" b="28910"/>
          <a:stretch>
            <a:fillRect/>
          </a:stretch>
        </p:blipFill>
        <p:spPr/>
      </p:pic>
      <p:sp>
        <p:nvSpPr>
          <p:cNvPr id="4" name="Title 3"/>
          <p:cNvSpPr>
            <a:spLocks noGrp="1"/>
          </p:cNvSpPr>
          <p:nvPr>
            <p:ph type="ctrTitle"/>
          </p:nvPr>
        </p:nvSpPr>
        <p:spPr/>
        <p:txBody>
          <a:bodyPr/>
          <a:lstStyle/>
          <a:p>
            <a:r>
              <a:rPr lang="en-US" sz="3600" dirty="0"/>
              <a:t>SAP Business Technology Platform Solution Diagrams Icons: </a:t>
            </a:r>
            <a:r>
              <a:rPr lang="en-US" sz="3600" b="0" dirty="0">
                <a:solidFill>
                  <a:schemeClr val="accent1"/>
                </a:solidFill>
              </a:rPr>
              <a:t>Version Changes</a:t>
            </a:r>
            <a:br>
              <a:rPr lang="en-US" sz="3600" b="0" dirty="0">
                <a:solidFill>
                  <a:schemeClr val="accent1"/>
                </a:solidFill>
              </a:rPr>
            </a:br>
            <a:br>
              <a:rPr lang="en-US" sz="3600" b="0" dirty="0">
                <a:solidFill>
                  <a:schemeClr val="accent1"/>
                </a:solidFill>
              </a:rPr>
            </a:br>
            <a:r>
              <a:rPr lang="en-US" sz="1400" dirty="0">
                <a:solidFill>
                  <a:schemeClr val="accent3"/>
                </a:solidFill>
              </a:rPr>
              <a:t>NOTE:</a:t>
            </a:r>
            <a:r>
              <a:rPr lang="en-US" sz="1400" b="0" dirty="0">
                <a:solidFill>
                  <a:schemeClr val="accent3"/>
                </a:solidFill>
              </a:rPr>
              <a:t> For changes in previous versions see wiki.scn.sap.com page </a:t>
            </a:r>
            <a:r>
              <a:rPr lang="en-US" sz="1400" b="0" dirty="0">
                <a:solidFill>
                  <a:schemeClr val="accent1"/>
                </a:solidFill>
                <a:hlinkClick r:id="rId4"/>
              </a:rPr>
              <a:t>SAP Business Technology Platform Solution Diagrams &amp; Icons</a:t>
            </a:r>
            <a:endParaRPr lang="en-US" sz="1700" b="0" dirty="0">
              <a:solidFill>
                <a:schemeClr val="accent1"/>
              </a:solidFill>
            </a:endParaRPr>
          </a:p>
        </p:txBody>
      </p:sp>
    </p:spTree>
    <p:extLst>
      <p:ext uri="{BB962C8B-B14F-4D97-AF65-F5344CB8AC3E}">
        <p14:creationId xmlns:p14="http://schemas.microsoft.com/office/powerpoint/2010/main" val="329849367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3"/>
          </p:nvPr>
        </p:nvSpPr>
        <p:spPr>
          <a:xfrm>
            <a:off x="8401843" y="1620000"/>
            <a:ext cx="3240882" cy="4230000"/>
          </a:xfrm>
        </p:spPr>
        <p:txBody>
          <a:bodyPr>
            <a:normAutofit/>
          </a:bodyPr>
          <a:lstStyle/>
          <a:p>
            <a:pPr>
              <a:spcBef>
                <a:spcPts val="600"/>
              </a:spcBef>
            </a:pPr>
            <a:r>
              <a:rPr lang="en-US" sz="1600" b="1" dirty="0">
                <a:solidFill>
                  <a:schemeClr val="tx1">
                    <a:lumMod val="65000"/>
                    <a:lumOff val="35000"/>
                  </a:schemeClr>
                </a:solidFill>
                <a:latin typeface="Arial" charset="0"/>
                <a:ea typeface="Arial" charset="0"/>
                <a:cs typeface="Arial" charset="0"/>
              </a:rPr>
              <a:t>GUIDELINES</a:t>
            </a:r>
          </a:p>
          <a:p>
            <a:pPr marL="171450" indent="-171450">
              <a:spcBef>
                <a:spcPts val="600"/>
              </a:spcBef>
              <a:buSzPct val="100000"/>
              <a:buFont typeface="Wingdings" panose="05000000000000000000" pitchFamily="2" charset="2"/>
              <a:buChar char="§"/>
            </a:pPr>
            <a:r>
              <a:rPr lang="en-US" sz="1200" b="1" dirty="0">
                <a:solidFill>
                  <a:schemeClr val="tx1">
                    <a:lumMod val="65000"/>
                    <a:lumOff val="35000"/>
                  </a:schemeClr>
                </a:solidFill>
                <a:latin typeface="Arial" charset="0"/>
                <a:ea typeface="Arial" charset="0"/>
                <a:cs typeface="Arial" charset="0"/>
              </a:rPr>
              <a:t>Updated: </a:t>
            </a:r>
            <a:r>
              <a:rPr lang="en-US" sz="1200" dirty="0">
                <a:solidFill>
                  <a:schemeClr val="tx1">
                    <a:lumMod val="65000"/>
                    <a:lumOff val="35000"/>
                  </a:schemeClr>
                </a:solidFill>
                <a:latin typeface="Arial" charset="0"/>
                <a:ea typeface="Arial" charset="0"/>
                <a:cs typeface="Arial" charset="0"/>
              </a:rPr>
              <a:t>n/a</a:t>
            </a:r>
            <a:endParaRPr lang="en-US" sz="1600" dirty="0">
              <a:solidFill>
                <a:schemeClr val="tx1">
                  <a:lumMod val="65000"/>
                  <a:lumOff val="35000"/>
                </a:schemeClr>
              </a:solidFill>
              <a:latin typeface="Arial" charset="0"/>
              <a:ea typeface="Arial" charset="0"/>
              <a:cs typeface="Arial" charset="0"/>
            </a:endParaRPr>
          </a:p>
          <a:p>
            <a:pPr>
              <a:spcBef>
                <a:spcPts val="600"/>
              </a:spcBef>
            </a:pPr>
            <a:r>
              <a:rPr lang="en-US" sz="1600" b="1" dirty="0">
                <a:solidFill>
                  <a:schemeClr val="tx1">
                    <a:lumMod val="65000"/>
                    <a:lumOff val="35000"/>
                  </a:schemeClr>
                </a:solidFill>
                <a:latin typeface="Arial" charset="0"/>
                <a:ea typeface="Arial" charset="0"/>
                <a:cs typeface="Arial" charset="0"/>
              </a:rPr>
              <a:t>SAMPLE DIAGRAMS</a:t>
            </a:r>
          </a:p>
          <a:p>
            <a:pPr marL="171450" indent="-171450">
              <a:spcBef>
                <a:spcPts val="600"/>
              </a:spcBef>
              <a:buSzPct val="100000"/>
              <a:buFont typeface="Wingdings" panose="05000000000000000000" pitchFamily="2" charset="2"/>
              <a:buChar char="§"/>
            </a:pPr>
            <a:r>
              <a:rPr lang="en-US" sz="1200" b="1" dirty="0"/>
              <a:t>General: </a:t>
            </a:r>
            <a:r>
              <a:rPr lang="en-US" sz="1200" dirty="0"/>
              <a:t>rebranded to SAP BTP</a:t>
            </a:r>
          </a:p>
          <a:p>
            <a:pPr>
              <a:spcBef>
                <a:spcPts val="600"/>
              </a:spcBef>
              <a:buSzPct val="100000"/>
            </a:pPr>
            <a:r>
              <a:rPr lang="en-US" sz="1600" b="1" dirty="0">
                <a:solidFill>
                  <a:schemeClr val="tx1">
                    <a:lumMod val="65000"/>
                    <a:lumOff val="35000"/>
                  </a:schemeClr>
                </a:solidFill>
                <a:latin typeface="Arial" charset="0"/>
                <a:cs typeface="Arial" charset="0"/>
              </a:rPr>
              <a:t>RESOURCES</a:t>
            </a:r>
          </a:p>
          <a:p>
            <a:pPr marL="171450" indent="-171450">
              <a:spcBef>
                <a:spcPts val="600"/>
              </a:spcBef>
              <a:buSzPct val="100000"/>
              <a:buFont typeface="Wingdings" panose="05000000000000000000" pitchFamily="2" charset="2"/>
              <a:buChar char="§"/>
            </a:pPr>
            <a:r>
              <a:rPr lang="en-US" sz="1200" dirty="0"/>
              <a:t>New: link to </a:t>
            </a:r>
            <a:r>
              <a:rPr lang="en-US" sz="1200" dirty="0" err="1"/>
              <a:t>openSAP</a:t>
            </a:r>
            <a:r>
              <a:rPr lang="en-US" sz="1200" dirty="0"/>
              <a:t> course </a:t>
            </a:r>
            <a:r>
              <a:rPr lang="en-US" sz="1200" i="1" dirty="0"/>
              <a:t>“An Enterprise Architect’s View on SAP Business Technology Platform”</a:t>
            </a:r>
          </a:p>
          <a:p>
            <a:pPr>
              <a:spcBef>
                <a:spcPts val="600"/>
              </a:spcBef>
            </a:pPr>
            <a:r>
              <a:rPr lang="en-US" sz="1600" b="1" dirty="0">
                <a:solidFill>
                  <a:schemeClr val="tx1">
                    <a:lumMod val="65000"/>
                    <a:lumOff val="35000"/>
                  </a:schemeClr>
                </a:solidFill>
                <a:latin typeface="Arial" charset="0"/>
                <a:cs typeface="Arial" charset="0"/>
              </a:rPr>
              <a:t>VERSION CHANGES</a:t>
            </a:r>
          </a:p>
          <a:p>
            <a:pPr marL="171450" indent="-171450">
              <a:spcBef>
                <a:spcPts val="600"/>
              </a:spcBef>
              <a:buSzPct val="100000"/>
              <a:buFont typeface="Wingdings" panose="05000000000000000000" pitchFamily="2" charset="2"/>
              <a:buChar char="§"/>
            </a:pPr>
            <a:r>
              <a:rPr lang="en-US" sz="1200" dirty="0"/>
              <a:t>New: n/a</a:t>
            </a:r>
          </a:p>
          <a:p>
            <a:pPr marL="171450" indent="-171450">
              <a:spcBef>
                <a:spcPts val="600"/>
              </a:spcBef>
              <a:buSzPct val="100000"/>
              <a:buFont typeface="Wingdings" panose="05000000000000000000" pitchFamily="2" charset="2"/>
              <a:buChar char="§"/>
            </a:pPr>
            <a:endParaRPr lang="en-US" sz="1200" dirty="0"/>
          </a:p>
          <a:p>
            <a:pPr marL="171450" indent="-171450">
              <a:spcBef>
                <a:spcPts val="600"/>
              </a:spcBef>
              <a:buSzPct val="100000"/>
              <a:buFont typeface="Wingdings" panose="05000000000000000000" pitchFamily="2" charset="2"/>
              <a:buChar char="§"/>
            </a:pPr>
            <a:endParaRPr lang="en-US" sz="1200" dirty="0"/>
          </a:p>
        </p:txBody>
      </p:sp>
      <p:sp>
        <p:nvSpPr>
          <p:cNvPr id="7" name="Text Placeholder 6"/>
          <p:cNvSpPr>
            <a:spLocks noGrp="1"/>
          </p:cNvSpPr>
          <p:nvPr>
            <p:ph type="body" sz="quarter" idx="12"/>
          </p:nvPr>
        </p:nvSpPr>
        <p:spPr>
          <a:xfrm>
            <a:off x="5305499" y="1620000"/>
            <a:ext cx="2736304" cy="4230000"/>
          </a:xfrm>
        </p:spPr>
        <p:txBody>
          <a:bodyPr/>
          <a:lstStyle/>
          <a:p>
            <a:pPr>
              <a:spcBef>
                <a:spcPts val="600"/>
              </a:spcBef>
              <a:buSzPct val="100000"/>
            </a:pPr>
            <a:r>
              <a:rPr lang="en-US" sz="1600" b="1" dirty="0">
                <a:solidFill>
                  <a:schemeClr val="tx1">
                    <a:lumMod val="65000"/>
                    <a:lumOff val="35000"/>
                  </a:schemeClr>
                </a:solidFill>
                <a:latin typeface="Arial" charset="0"/>
                <a:ea typeface="Arial" charset="0"/>
                <a:cs typeface="Arial" charset="0"/>
              </a:rPr>
              <a:t>OTHER</a:t>
            </a:r>
            <a:endParaRPr lang="en-US" sz="1200" b="1" dirty="0"/>
          </a:p>
          <a:p>
            <a:pPr marL="171450" indent="-171450">
              <a:spcBef>
                <a:spcPts val="600"/>
              </a:spcBef>
              <a:buSzPct val="100000"/>
              <a:buFont typeface="Wingdings" panose="05000000000000000000" pitchFamily="2" charset="2"/>
              <a:buChar char="§"/>
            </a:pPr>
            <a:r>
              <a:rPr lang="en-US" sz="1200" b="1" dirty="0">
                <a:solidFill>
                  <a:schemeClr val="tx1">
                    <a:lumMod val="65000"/>
                    <a:lumOff val="35000"/>
                  </a:schemeClr>
                </a:solidFill>
                <a:latin typeface="Arial" charset="0"/>
                <a:ea typeface="Arial" charset="0"/>
                <a:cs typeface="Arial" charset="0"/>
              </a:rPr>
              <a:t>Number elements: </a:t>
            </a:r>
            <a:r>
              <a:rPr lang="en-US" sz="1200" dirty="0">
                <a:solidFill>
                  <a:schemeClr val="tx1">
                    <a:lumMod val="65000"/>
                    <a:lumOff val="35000"/>
                  </a:schemeClr>
                </a:solidFill>
                <a:latin typeface="Arial" charset="0"/>
                <a:ea typeface="Arial" charset="0"/>
                <a:cs typeface="Arial" charset="0"/>
              </a:rPr>
              <a:t>n/a</a:t>
            </a:r>
            <a:endParaRPr lang="en-US" sz="1600" dirty="0">
              <a:solidFill>
                <a:schemeClr val="tx1">
                  <a:lumMod val="65000"/>
                  <a:lumOff val="35000"/>
                </a:schemeClr>
              </a:solidFill>
              <a:latin typeface="Arial" charset="0"/>
              <a:ea typeface="Arial" charset="0"/>
              <a:cs typeface="Arial" charset="0"/>
            </a:endParaRPr>
          </a:p>
          <a:p>
            <a:pPr>
              <a:spcBef>
                <a:spcPts val="600"/>
              </a:spcBef>
            </a:pPr>
            <a:r>
              <a:rPr lang="en-US" sz="1600" b="1" dirty="0">
                <a:solidFill>
                  <a:schemeClr val="tx1">
                    <a:lumMod val="65000"/>
                    <a:lumOff val="35000"/>
                  </a:schemeClr>
                </a:solidFill>
                <a:latin typeface="Arial" charset="0"/>
                <a:ea typeface="Arial" charset="0"/>
                <a:cs typeface="Arial" charset="0"/>
              </a:rPr>
              <a:t>SAP LOGOS</a:t>
            </a:r>
          </a:p>
          <a:p>
            <a:pPr marL="171450" indent="-171450">
              <a:spcBef>
                <a:spcPts val="600"/>
              </a:spcBef>
              <a:buSzPct val="100000"/>
              <a:buFont typeface="Wingdings" panose="05000000000000000000" pitchFamily="2" charset="2"/>
              <a:buChar char="§"/>
            </a:pPr>
            <a:r>
              <a:rPr lang="en-US" sz="1200" dirty="0"/>
              <a:t>Deprecated, removed: SAP C/4HANA is now SAP Customer Experience solutions</a:t>
            </a:r>
          </a:p>
          <a:p>
            <a:pPr marL="171450" indent="-171450">
              <a:spcBef>
                <a:spcPts val="600"/>
              </a:spcBef>
              <a:buSzPct val="100000"/>
              <a:buFont typeface="Wingdings" panose="05000000000000000000" pitchFamily="2" charset="2"/>
              <a:buChar char="§"/>
            </a:pPr>
            <a:r>
              <a:rPr lang="en-US" sz="1200" dirty="0"/>
              <a:t>New: n/a</a:t>
            </a:r>
          </a:p>
          <a:p>
            <a:pPr marL="171450" indent="-171450">
              <a:spcBef>
                <a:spcPts val="600"/>
              </a:spcBef>
              <a:buSzPct val="100000"/>
              <a:buFont typeface="Wingdings" panose="05000000000000000000" pitchFamily="2" charset="2"/>
              <a:buChar char="§"/>
            </a:pPr>
            <a:r>
              <a:rPr lang="en-US" sz="1200" dirty="0"/>
              <a:t>Modified: n/a</a:t>
            </a:r>
            <a:endParaRPr lang="en-US" sz="1600" b="1" dirty="0">
              <a:solidFill>
                <a:schemeClr val="tx1">
                  <a:lumMod val="65000"/>
                  <a:lumOff val="35000"/>
                </a:schemeClr>
              </a:solidFill>
              <a:latin typeface="Arial" charset="0"/>
              <a:ea typeface="Arial" charset="0"/>
              <a:cs typeface="Arial" charset="0"/>
            </a:endParaRPr>
          </a:p>
          <a:p>
            <a:pPr>
              <a:spcBef>
                <a:spcPts val="600"/>
              </a:spcBef>
            </a:pPr>
            <a:r>
              <a:rPr lang="en-US" sz="1600" b="1" dirty="0">
                <a:solidFill>
                  <a:schemeClr val="tx1">
                    <a:lumMod val="65000"/>
                    <a:lumOff val="35000"/>
                  </a:schemeClr>
                </a:solidFill>
                <a:latin typeface="Arial" charset="0"/>
                <a:ea typeface="Arial" charset="0"/>
                <a:cs typeface="Arial" charset="0"/>
              </a:rPr>
              <a:t>3</a:t>
            </a:r>
            <a:r>
              <a:rPr lang="en-US" sz="1600" b="1" baseline="30000" dirty="0">
                <a:solidFill>
                  <a:schemeClr val="tx1">
                    <a:lumMod val="65000"/>
                    <a:lumOff val="35000"/>
                  </a:schemeClr>
                </a:solidFill>
                <a:latin typeface="Arial" charset="0"/>
                <a:ea typeface="Arial" charset="0"/>
                <a:cs typeface="Arial" charset="0"/>
              </a:rPr>
              <a:t>rd</a:t>
            </a:r>
            <a:r>
              <a:rPr lang="en-US" sz="1600" b="1" dirty="0">
                <a:solidFill>
                  <a:schemeClr val="tx1">
                    <a:lumMod val="65000"/>
                    <a:lumOff val="35000"/>
                  </a:schemeClr>
                </a:solidFill>
                <a:latin typeface="Arial" charset="0"/>
                <a:ea typeface="Arial" charset="0"/>
                <a:cs typeface="Arial" charset="0"/>
              </a:rPr>
              <a:t> PARTY LOGOS</a:t>
            </a:r>
          </a:p>
          <a:p>
            <a:pPr marL="171450" indent="-171450">
              <a:spcBef>
                <a:spcPts val="600"/>
              </a:spcBef>
              <a:buSzPct val="100000"/>
              <a:buFont typeface="Wingdings" panose="05000000000000000000" pitchFamily="2" charset="2"/>
              <a:buChar char="§"/>
            </a:pPr>
            <a:r>
              <a:rPr lang="en-US" sz="1200" b="1" dirty="0"/>
              <a:t>Modified:</a:t>
            </a:r>
            <a:r>
              <a:rPr lang="en-US" sz="1200" dirty="0"/>
              <a:t> n/a</a:t>
            </a:r>
            <a:endParaRPr lang="en-US" sz="1600" dirty="0">
              <a:solidFill>
                <a:schemeClr val="tx1">
                  <a:lumMod val="65000"/>
                  <a:lumOff val="35000"/>
                </a:schemeClr>
              </a:solidFill>
              <a:latin typeface="Arial" charset="0"/>
              <a:ea typeface="Arial" charset="0"/>
              <a:cs typeface="Arial" charset="0"/>
            </a:endParaRPr>
          </a:p>
          <a:p>
            <a:pPr marL="171450" indent="-171450">
              <a:spcBef>
                <a:spcPts val="600"/>
              </a:spcBef>
              <a:buSzPct val="100000"/>
              <a:buFont typeface="Wingdings" panose="05000000000000000000" pitchFamily="2" charset="2"/>
              <a:buChar char="§"/>
            </a:pPr>
            <a:endParaRPr lang="en-US" sz="1600" b="1" dirty="0">
              <a:solidFill>
                <a:schemeClr val="tx1">
                  <a:lumMod val="65000"/>
                  <a:lumOff val="35000"/>
                </a:schemeClr>
              </a:solidFill>
              <a:latin typeface="Arial" charset="0"/>
              <a:ea typeface="Arial" charset="0"/>
              <a:cs typeface="Arial" charset="0"/>
            </a:endParaRPr>
          </a:p>
          <a:p>
            <a:pPr>
              <a:spcBef>
                <a:spcPts val="600"/>
              </a:spcBef>
            </a:pPr>
            <a:endParaRPr lang="en-US" sz="1600" b="1" dirty="0">
              <a:solidFill>
                <a:schemeClr val="tx1">
                  <a:lumMod val="65000"/>
                  <a:lumOff val="35000"/>
                </a:schemeClr>
              </a:solidFill>
              <a:latin typeface="Arial" charset="0"/>
              <a:ea typeface="Arial" charset="0"/>
              <a:cs typeface="Arial" charset="0"/>
            </a:endParaRPr>
          </a:p>
          <a:p>
            <a:pPr>
              <a:spcBef>
                <a:spcPts val="600"/>
              </a:spcBef>
            </a:pPr>
            <a:endParaRPr lang="en-US" sz="1200" dirty="0"/>
          </a:p>
        </p:txBody>
      </p:sp>
      <p:sp>
        <p:nvSpPr>
          <p:cNvPr id="6" name="Text Placeholder 5"/>
          <p:cNvSpPr>
            <a:spLocks noGrp="1"/>
          </p:cNvSpPr>
          <p:nvPr>
            <p:ph type="body" sz="quarter" idx="10"/>
          </p:nvPr>
        </p:nvSpPr>
        <p:spPr>
          <a:xfrm>
            <a:off x="503997" y="1620000"/>
            <a:ext cx="4585478" cy="4617312"/>
          </a:xfrm>
        </p:spPr>
        <p:txBody>
          <a:bodyPr>
            <a:normAutofit/>
          </a:bodyPr>
          <a:lstStyle/>
          <a:p>
            <a:pPr>
              <a:spcBef>
                <a:spcPts val="600"/>
              </a:spcBef>
              <a:buSzPct val="100000"/>
            </a:pPr>
            <a:r>
              <a:rPr lang="en-US" sz="1600" b="1" dirty="0">
                <a:solidFill>
                  <a:schemeClr val="tx1">
                    <a:lumMod val="65000"/>
                    <a:lumOff val="35000"/>
                  </a:schemeClr>
                </a:solidFill>
                <a:latin typeface="Arial" charset="0"/>
                <a:ea typeface="Arial" charset="0"/>
                <a:cs typeface="Arial" charset="0"/>
              </a:rPr>
              <a:t>GENERAL</a:t>
            </a:r>
            <a:endParaRPr lang="en-US" sz="1200" b="1" dirty="0"/>
          </a:p>
          <a:p>
            <a:pPr marL="171450" indent="-171450">
              <a:spcBef>
                <a:spcPts val="600"/>
              </a:spcBef>
              <a:buSzPct val="100000"/>
              <a:buFont typeface="Wingdings" panose="05000000000000000000" pitchFamily="2" charset="2"/>
              <a:buChar char="§"/>
            </a:pPr>
            <a:r>
              <a:rPr lang="en-US" sz="1200" b="1" dirty="0"/>
              <a:t>Major changes</a:t>
            </a:r>
            <a:r>
              <a:rPr lang="en-US" sz="1200" dirty="0"/>
              <a:t>: names and titles rebranded from SAP Cloud Platform to SAP Business Technology Platform</a:t>
            </a:r>
          </a:p>
          <a:p>
            <a:pPr marL="171450" indent="-171450">
              <a:spcBef>
                <a:spcPts val="600"/>
              </a:spcBef>
              <a:buSzPct val="100000"/>
              <a:buFont typeface="Wingdings" panose="05000000000000000000" pitchFamily="2" charset="2"/>
              <a:buChar char="§"/>
            </a:pPr>
            <a:r>
              <a:rPr lang="en-US" sz="1200" b="1" dirty="0"/>
              <a:t>Version number:</a:t>
            </a:r>
            <a:r>
              <a:rPr lang="en-US" sz="1200" dirty="0"/>
              <a:t> after rebranding the guideline version number again starts with v01 </a:t>
            </a:r>
          </a:p>
          <a:p>
            <a:pPr>
              <a:spcBef>
                <a:spcPts val="600"/>
              </a:spcBef>
              <a:buSzPct val="100000"/>
            </a:pPr>
            <a:r>
              <a:rPr lang="en-US" sz="1600" b="1" dirty="0">
                <a:solidFill>
                  <a:schemeClr val="tx1">
                    <a:lumMod val="65000"/>
                    <a:lumOff val="35000"/>
                  </a:schemeClr>
                </a:solidFill>
                <a:latin typeface="Arial" charset="0"/>
                <a:ea typeface="Arial" charset="0"/>
                <a:cs typeface="Arial" charset="0"/>
              </a:rPr>
              <a:t>ICONS</a:t>
            </a:r>
            <a:endParaRPr lang="en-US" sz="1200" b="1" dirty="0"/>
          </a:p>
          <a:p>
            <a:pPr marL="171450" indent="-171450">
              <a:spcBef>
                <a:spcPts val="600"/>
              </a:spcBef>
              <a:buSzPct val="100000"/>
              <a:buFont typeface="Wingdings" panose="05000000000000000000" pitchFamily="2" charset="2"/>
              <a:buChar char="§"/>
            </a:pPr>
            <a:r>
              <a:rPr lang="en-US" sz="1200" b="1" dirty="0"/>
              <a:t>New service icons</a:t>
            </a:r>
          </a:p>
          <a:p>
            <a:pPr marL="351414" lvl="1" indent="-171450"/>
            <a:r>
              <a:rPr lang="en-US" sz="1000" b="1" dirty="0"/>
              <a:t>Extension Suite - Development Efficiency</a:t>
            </a:r>
            <a:r>
              <a:rPr lang="en-US" sz="1000" dirty="0"/>
              <a:t>: </a:t>
            </a:r>
            <a:r>
              <a:rPr lang="en-US" sz="1000" dirty="0" err="1"/>
              <a:t>Kyma</a:t>
            </a:r>
            <a:r>
              <a:rPr lang="en-US" sz="1000" dirty="0"/>
              <a:t> Runtime, Product Configuration, Market Rates Management, Market Rates Management - Bring Your own Rates data option, Product Configuration, SaaS Provisioning Service, Serverless Runtime, Usage Data Management, Service Management (former name Service Manager)</a:t>
            </a:r>
          </a:p>
          <a:p>
            <a:pPr marL="351414" lvl="1" indent="-171450"/>
            <a:r>
              <a:rPr lang="en-US" sz="1000" b="1" dirty="0"/>
              <a:t>Extension Suite - Development Efficiency</a:t>
            </a:r>
            <a:r>
              <a:rPr lang="en-US" sz="1000" dirty="0"/>
              <a:t>: Cash Application, Intelligent Business Process Management, SAP Intelligent RPA</a:t>
            </a:r>
          </a:p>
          <a:p>
            <a:pPr marL="351414" lvl="1" indent="-171450"/>
            <a:r>
              <a:rPr lang="fr-FR" sz="1000" b="1" dirty="0"/>
              <a:t>Extension Suite - Digital </a:t>
            </a:r>
            <a:r>
              <a:rPr lang="fr-FR" sz="1000" b="1" dirty="0" err="1"/>
              <a:t>Experience</a:t>
            </a:r>
            <a:r>
              <a:rPr lang="fr-FR" sz="1000" b="1" dirty="0"/>
              <a:t>: </a:t>
            </a:r>
            <a:r>
              <a:rPr lang="fr-FR" sz="1000" dirty="0"/>
              <a:t>AI Cockpit, AI Core, </a:t>
            </a:r>
            <a:r>
              <a:rPr lang="fr-FR" sz="1000" dirty="0" err="1"/>
              <a:t>Print</a:t>
            </a:r>
            <a:r>
              <a:rPr lang="fr-FR" sz="1000" dirty="0"/>
              <a:t>, SAP Work Zone, UI </a:t>
            </a:r>
            <a:r>
              <a:rPr lang="fr-FR" sz="1000" dirty="0" err="1"/>
              <a:t>Theme</a:t>
            </a:r>
            <a:r>
              <a:rPr lang="fr-FR" sz="1000" dirty="0"/>
              <a:t> Designer</a:t>
            </a:r>
          </a:p>
          <a:p>
            <a:pPr marL="351414" lvl="1" indent="-171450"/>
            <a:r>
              <a:rPr lang="en-US" sz="1000" b="1" dirty="0"/>
              <a:t>Integration Suite: </a:t>
            </a:r>
            <a:r>
              <a:rPr lang="en-US" sz="1000" dirty="0"/>
              <a:t>Integration Suite</a:t>
            </a:r>
          </a:p>
          <a:p>
            <a:pPr marL="171450" indent="-171450">
              <a:spcBef>
                <a:spcPts val="600"/>
              </a:spcBef>
              <a:buSzPct val="100000"/>
              <a:buFont typeface="Wingdings" panose="05000000000000000000" pitchFamily="2" charset="2"/>
              <a:buChar char="§"/>
            </a:pPr>
            <a:r>
              <a:rPr lang="en-US" sz="1200" b="1" dirty="0"/>
              <a:t>Renamed service icons: </a:t>
            </a:r>
          </a:p>
          <a:p>
            <a:pPr marL="351414" lvl="1" indent="-171450"/>
            <a:r>
              <a:rPr lang="en-US" sz="1000" b="1" dirty="0"/>
              <a:t>Extension Suite - Development Efficiency</a:t>
            </a:r>
            <a:r>
              <a:rPr lang="en-US" sz="1000" dirty="0"/>
              <a:t>: Service Management (former name Service Manager)</a:t>
            </a:r>
          </a:p>
          <a:p>
            <a:pPr marL="171450" indent="-171450">
              <a:spcBef>
                <a:spcPts val="600"/>
              </a:spcBef>
              <a:buSzPct val="100000"/>
              <a:buFont typeface="Wingdings" panose="05000000000000000000" pitchFamily="2" charset="2"/>
              <a:buChar char="§"/>
            </a:pPr>
            <a:r>
              <a:rPr lang="en-US" sz="1200" b="1" dirty="0"/>
              <a:t>New other icons:</a:t>
            </a:r>
            <a:r>
              <a:rPr lang="en-US" sz="1200" dirty="0"/>
              <a:t> sap-ui5 (color).png</a:t>
            </a:r>
          </a:p>
          <a:p>
            <a:pPr marL="171450" indent="-171450">
              <a:spcBef>
                <a:spcPts val="600"/>
              </a:spcBef>
              <a:buSzPct val="100000"/>
              <a:buFont typeface="Wingdings" panose="05000000000000000000" pitchFamily="2" charset="2"/>
              <a:buChar char="§"/>
            </a:pPr>
            <a:endParaRPr lang="en-US" sz="1200" dirty="0"/>
          </a:p>
          <a:p>
            <a:pPr marL="171450" indent="-171450">
              <a:spcBef>
                <a:spcPts val="600"/>
              </a:spcBef>
              <a:buSzPct val="100000"/>
              <a:buFont typeface="Wingdings" panose="05000000000000000000" pitchFamily="2" charset="2"/>
              <a:buChar char="§"/>
            </a:pPr>
            <a:endParaRPr lang="en-US" sz="1200" dirty="0"/>
          </a:p>
          <a:p>
            <a:pPr marL="171450" indent="-171450">
              <a:spcBef>
                <a:spcPts val="600"/>
              </a:spcBef>
              <a:buSzPct val="100000"/>
              <a:buFont typeface="Wingdings" panose="05000000000000000000" pitchFamily="2" charset="2"/>
              <a:buChar char="§"/>
            </a:pPr>
            <a:endParaRPr lang="en-US" sz="1200" dirty="0"/>
          </a:p>
          <a:p>
            <a:pPr marL="171450" indent="-171450">
              <a:spcBef>
                <a:spcPts val="600"/>
              </a:spcBef>
              <a:buSzPct val="100000"/>
              <a:buFont typeface="Wingdings" panose="05000000000000000000" pitchFamily="2" charset="2"/>
              <a:buChar char="§"/>
            </a:pPr>
            <a:endParaRPr lang="en-US" sz="1200" dirty="0"/>
          </a:p>
          <a:p>
            <a:pPr>
              <a:spcBef>
                <a:spcPts val="600"/>
              </a:spcBef>
            </a:pPr>
            <a:endParaRPr lang="en-US" sz="1200" dirty="0"/>
          </a:p>
          <a:p>
            <a:pPr>
              <a:spcBef>
                <a:spcPts val="600"/>
              </a:spcBef>
            </a:pPr>
            <a:endParaRPr lang="en-US" sz="1200" dirty="0"/>
          </a:p>
        </p:txBody>
      </p:sp>
      <p:sp>
        <p:nvSpPr>
          <p:cNvPr id="5" name="Title 4"/>
          <p:cNvSpPr>
            <a:spLocks noGrp="1"/>
          </p:cNvSpPr>
          <p:nvPr>
            <p:ph type="title"/>
          </p:nvPr>
        </p:nvSpPr>
        <p:spPr>
          <a:xfrm>
            <a:off x="504001" y="504000"/>
            <a:ext cx="11354226" cy="954107"/>
          </a:xfrm>
        </p:spPr>
        <p:txBody>
          <a:bodyPr/>
          <a:lstStyle/>
          <a:p>
            <a:r>
              <a:rPr lang="en-US" dirty="0"/>
              <a:t>What's New in SAP Business Technology Platform Solution Diagrams &amp; Icons </a:t>
            </a:r>
            <a:r>
              <a:rPr lang="en-US" b="0" dirty="0"/>
              <a:t>Guidelines v01 from March 26, 2020</a:t>
            </a:r>
            <a:br>
              <a:rPr lang="en-US" b="0" dirty="0"/>
            </a:br>
            <a:r>
              <a:rPr lang="en-US" sz="1400" b="0" dirty="0">
                <a:solidFill>
                  <a:schemeClr val="accent3"/>
                </a:solidFill>
              </a:rPr>
              <a:t>For changes in previous versions see wiki.scn.sap.com page </a:t>
            </a:r>
            <a:r>
              <a:rPr lang="en-US" sz="1400" b="0" dirty="0">
                <a:solidFill>
                  <a:schemeClr val="accent1"/>
                </a:solidFill>
                <a:hlinkClick r:id="rId3"/>
              </a:rPr>
              <a:t>SAP Business Technology Platform Solution Diagrams &amp; Icons</a:t>
            </a:r>
            <a:endParaRPr lang="en-US" sz="1800" b="0" dirty="0"/>
          </a:p>
        </p:txBody>
      </p:sp>
    </p:spTree>
    <p:extLst>
      <p:ext uri="{BB962C8B-B14F-4D97-AF65-F5344CB8AC3E}">
        <p14:creationId xmlns:p14="http://schemas.microsoft.com/office/powerpoint/2010/main" val="247750956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3"/>
          </p:nvPr>
        </p:nvSpPr>
        <p:spPr>
          <a:xfrm>
            <a:off x="8185819" y="1620000"/>
            <a:ext cx="3456906" cy="4230000"/>
          </a:xfrm>
        </p:spPr>
        <p:txBody>
          <a:bodyPr>
            <a:normAutofit lnSpcReduction="10000"/>
          </a:bodyPr>
          <a:lstStyle/>
          <a:p>
            <a:pPr>
              <a:spcBef>
                <a:spcPts val="600"/>
              </a:spcBef>
            </a:pPr>
            <a:r>
              <a:rPr lang="en-US" sz="1600" b="1" dirty="0">
                <a:solidFill>
                  <a:schemeClr val="tx1">
                    <a:lumMod val="65000"/>
                    <a:lumOff val="35000"/>
                  </a:schemeClr>
                </a:solidFill>
                <a:latin typeface="Arial" charset="0"/>
                <a:ea typeface="Arial" charset="0"/>
                <a:cs typeface="Arial" charset="0"/>
              </a:rPr>
              <a:t>GUIDELINES</a:t>
            </a:r>
          </a:p>
          <a:p>
            <a:pPr marL="171450" indent="-171450">
              <a:spcBef>
                <a:spcPts val="600"/>
              </a:spcBef>
              <a:buSzPct val="100000"/>
              <a:buFont typeface="Wingdings" panose="05000000000000000000" pitchFamily="2" charset="2"/>
              <a:buChar char="§"/>
            </a:pPr>
            <a:r>
              <a:rPr lang="en-US" sz="1200" b="1" dirty="0">
                <a:solidFill>
                  <a:schemeClr val="tx1">
                    <a:lumMod val="65000"/>
                    <a:lumOff val="35000"/>
                  </a:schemeClr>
                </a:solidFill>
                <a:latin typeface="Arial" charset="0"/>
                <a:ea typeface="Arial" charset="0"/>
                <a:cs typeface="Arial" charset="0"/>
              </a:rPr>
              <a:t>Updated: </a:t>
            </a:r>
            <a:r>
              <a:rPr lang="en-US" sz="1200" dirty="0">
                <a:solidFill>
                  <a:schemeClr val="tx1">
                    <a:lumMod val="65000"/>
                    <a:lumOff val="35000"/>
                  </a:schemeClr>
                </a:solidFill>
                <a:latin typeface="Arial" charset="0"/>
                <a:ea typeface="Arial" charset="0"/>
                <a:cs typeface="Arial" charset="0"/>
              </a:rPr>
              <a:t>design guidelines updated to new SAP Fiori Quartz colors</a:t>
            </a:r>
            <a:endParaRPr lang="en-US" sz="1600" dirty="0">
              <a:solidFill>
                <a:schemeClr val="tx1">
                  <a:lumMod val="65000"/>
                  <a:lumOff val="35000"/>
                </a:schemeClr>
              </a:solidFill>
              <a:latin typeface="Arial" charset="0"/>
              <a:ea typeface="Arial" charset="0"/>
              <a:cs typeface="Arial" charset="0"/>
            </a:endParaRPr>
          </a:p>
          <a:p>
            <a:pPr>
              <a:spcBef>
                <a:spcPts val="600"/>
              </a:spcBef>
            </a:pPr>
            <a:r>
              <a:rPr lang="en-US" sz="1600" b="1" dirty="0">
                <a:solidFill>
                  <a:schemeClr val="tx1">
                    <a:lumMod val="65000"/>
                    <a:lumOff val="35000"/>
                  </a:schemeClr>
                </a:solidFill>
                <a:latin typeface="Arial" charset="0"/>
                <a:ea typeface="Arial" charset="0"/>
                <a:cs typeface="Arial" charset="0"/>
              </a:rPr>
              <a:t>SAMPLE DIAGRAMS</a:t>
            </a:r>
          </a:p>
          <a:p>
            <a:pPr marL="171450" indent="-171450">
              <a:spcBef>
                <a:spcPts val="600"/>
              </a:spcBef>
              <a:buSzPct val="100000"/>
              <a:buFont typeface="Wingdings" panose="05000000000000000000" pitchFamily="2" charset="2"/>
              <a:buChar char="§"/>
            </a:pPr>
            <a:r>
              <a:rPr lang="en-US" sz="1200" b="1" dirty="0"/>
              <a:t>General: </a:t>
            </a:r>
            <a:r>
              <a:rPr lang="en-US" sz="1200" dirty="0"/>
              <a:t>subset of former sample diagrams was redesigned following the new SAP Business Technology Platform solution diagram guidelines (new service icons, new color set, new grey SAP icons)</a:t>
            </a:r>
          </a:p>
          <a:p>
            <a:pPr marL="171450" indent="-171450">
              <a:spcBef>
                <a:spcPts val="600"/>
              </a:spcBef>
              <a:buSzPct val="100000"/>
              <a:buFont typeface="Wingdings" panose="05000000000000000000" pitchFamily="2" charset="2"/>
              <a:buChar char="§"/>
            </a:pPr>
            <a:r>
              <a:rPr lang="en-US" sz="1200" b="1" dirty="0"/>
              <a:t>New: </a:t>
            </a:r>
            <a:r>
              <a:rPr lang="en-US" sz="1200" dirty="0"/>
              <a:t>added sample diagram from </a:t>
            </a:r>
            <a:r>
              <a:rPr lang="en-US" sz="1200" dirty="0" err="1"/>
              <a:t>openSAP</a:t>
            </a:r>
            <a:r>
              <a:rPr lang="en-US" sz="1200" dirty="0"/>
              <a:t> course “An Enterprise Architect’s view on SAP BTP”</a:t>
            </a:r>
          </a:p>
          <a:p>
            <a:pPr>
              <a:spcBef>
                <a:spcPts val="600"/>
              </a:spcBef>
            </a:pPr>
            <a:r>
              <a:rPr lang="en-US" sz="1600" b="1" dirty="0">
                <a:solidFill>
                  <a:schemeClr val="tx1">
                    <a:lumMod val="65000"/>
                    <a:lumOff val="35000"/>
                  </a:schemeClr>
                </a:solidFill>
                <a:latin typeface="Arial" charset="0"/>
                <a:cs typeface="Arial" charset="0"/>
              </a:rPr>
              <a:t>RESOURCES</a:t>
            </a:r>
          </a:p>
          <a:p>
            <a:pPr marL="171450" indent="-171450">
              <a:spcBef>
                <a:spcPts val="600"/>
              </a:spcBef>
              <a:buSzPct val="100000"/>
              <a:buFont typeface="Wingdings" panose="05000000000000000000" pitchFamily="2" charset="2"/>
              <a:buChar char="§"/>
            </a:pPr>
            <a:r>
              <a:rPr lang="en-US" sz="1200" dirty="0"/>
              <a:t>New: SAP Business Technology Platform Discovery Center</a:t>
            </a:r>
          </a:p>
          <a:p>
            <a:pPr marL="171450" indent="-171450">
              <a:spcBef>
                <a:spcPts val="600"/>
              </a:spcBef>
              <a:buSzPct val="100000"/>
              <a:buFont typeface="Wingdings" panose="05000000000000000000" pitchFamily="2" charset="2"/>
              <a:buChar char="§"/>
            </a:pPr>
            <a:r>
              <a:rPr lang="en-US" sz="1200" dirty="0"/>
              <a:t>New: SAP Business Technology Platform icon collection (ZIP resource)</a:t>
            </a:r>
          </a:p>
          <a:p>
            <a:pPr>
              <a:spcBef>
                <a:spcPts val="600"/>
              </a:spcBef>
            </a:pPr>
            <a:r>
              <a:rPr lang="en-US" sz="1600" b="1" dirty="0">
                <a:solidFill>
                  <a:schemeClr val="tx1">
                    <a:lumMod val="65000"/>
                    <a:lumOff val="35000"/>
                  </a:schemeClr>
                </a:solidFill>
                <a:latin typeface="Arial" charset="0"/>
                <a:cs typeface="Arial" charset="0"/>
              </a:rPr>
              <a:t>VERSION CHANGES</a:t>
            </a:r>
          </a:p>
          <a:p>
            <a:pPr marL="171450" indent="-171450">
              <a:spcBef>
                <a:spcPts val="600"/>
              </a:spcBef>
              <a:buSzPct val="100000"/>
              <a:buFont typeface="Wingdings" panose="05000000000000000000" pitchFamily="2" charset="2"/>
              <a:buChar char="§"/>
            </a:pPr>
            <a:r>
              <a:rPr lang="en-US" sz="1200" dirty="0"/>
              <a:t>New: n/a</a:t>
            </a:r>
          </a:p>
          <a:p>
            <a:pPr marL="171450" indent="-171450">
              <a:spcBef>
                <a:spcPts val="600"/>
              </a:spcBef>
              <a:buSzPct val="100000"/>
              <a:buFont typeface="Wingdings" panose="05000000000000000000" pitchFamily="2" charset="2"/>
              <a:buChar char="§"/>
            </a:pPr>
            <a:endParaRPr lang="en-US" sz="1200" dirty="0"/>
          </a:p>
          <a:p>
            <a:pPr marL="171450" indent="-171450">
              <a:spcBef>
                <a:spcPts val="600"/>
              </a:spcBef>
              <a:buSzPct val="100000"/>
              <a:buFont typeface="Wingdings" panose="05000000000000000000" pitchFamily="2" charset="2"/>
              <a:buChar char="§"/>
            </a:pPr>
            <a:endParaRPr lang="en-US" sz="1200" dirty="0"/>
          </a:p>
        </p:txBody>
      </p:sp>
      <p:sp>
        <p:nvSpPr>
          <p:cNvPr id="7" name="Text Placeholder 6"/>
          <p:cNvSpPr>
            <a:spLocks noGrp="1"/>
          </p:cNvSpPr>
          <p:nvPr>
            <p:ph type="body" sz="quarter" idx="12"/>
          </p:nvPr>
        </p:nvSpPr>
        <p:spPr>
          <a:xfrm>
            <a:off x="4585419" y="1620000"/>
            <a:ext cx="3096344" cy="4230000"/>
          </a:xfrm>
        </p:spPr>
        <p:txBody>
          <a:bodyPr/>
          <a:lstStyle/>
          <a:p>
            <a:pPr>
              <a:spcBef>
                <a:spcPts val="600"/>
              </a:spcBef>
              <a:buSzPct val="100000"/>
            </a:pPr>
            <a:r>
              <a:rPr lang="en-US" sz="1600" b="1" dirty="0">
                <a:solidFill>
                  <a:schemeClr val="tx1">
                    <a:lumMod val="65000"/>
                    <a:lumOff val="35000"/>
                  </a:schemeClr>
                </a:solidFill>
                <a:latin typeface="Arial" charset="0"/>
                <a:ea typeface="Arial" charset="0"/>
                <a:cs typeface="Arial" charset="0"/>
              </a:rPr>
              <a:t>OTHER</a:t>
            </a:r>
            <a:endParaRPr lang="en-US" sz="1200" b="1" dirty="0"/>
          </a:p>
          <a:p>
            <a:pPr marL="171450" indent="-171450">
              <a:spcBef>
                <a:spcPts val="600"/>
              </a:spcBef>
              <a:buSzPct val="100000"/>
              <a:buFont typeface="Wingdings" panose="05000000000000000000" pitchFamily="2" charset="2"/>
              <a:buChar char="§"/>
            </a:pPr>
            <a:r>
              <a:rPr lang="en-US" sz="1200" b="1" dirty="0">
                <a:solidFill>
                  <a:schemeClr val="tx1">
                    <a:lumMod val="65000"/>
                    <a:lumOff val="35000"/>
                  </a:schemeClr>
                </a:solidFill>
                <a:latin typeface="Arial" charset="0"/>
                <a:ea typeface="Arial" charset="0"/>
                <a:cs typeface="Arial" charset="0"/>
              </a:rPr>
              <a:t>Number elements: </a:t>
            </a:r>
            <a:r>
              <a:rPr lang="en-US" sz="1200" dirty="0">
                <a:solidFill>
                  <a:schemeClr val="tx1">
                    <a:lumMod val="65000"/>
                    <a:lumOff val="35000"/>
                  </a:schemeClr>
                </a:solidFill>
                <a:latin typeface="Arial" charset="0"/>
                <a:ea typeface="Arial" charset="0"/>
                <a:cs typeface="Arial" charset="0"/>
              </a:rPr>
              <a:t>added alternative numbers in trapezoid shape to depict numbered descriptions of a “solution flow”</a:t>
            </a:r>
            <a:endParaRPr lang="en-US" sz="1600" dirty="0">
              <a:solidFill>
                <a:schemeClr val="tx1">
                  <a:lumMod val="65000"/>
                  <a:lumOff val="35000"/>
                </a:schemeClr>
              </a:solidFill>
              <a:latin typeface="Arial" charset="0"/>
              <a:ea typeface="Arial" charset="0"/>
              <a:cs typeface="Arial" charset="0"/>
            </a:endParaRPr>
          </a:p>
          <a:p>
            <a:pPr>
              <a:spcBef>
                <a:spcPts val="600"/>
              </a:spcBef>
            </a:pPr>
            <a:r>
              <a:rPr lang="en-US" sz="1600" b="1" dirty="0">
                <a:solidFill>
                  <a:schemeClr val="tx1">
                    <a:lumMod val="65000"/>
                    <a:lumOff val="35000"/>
                  </a:schemeClr>
                </a:solidFill>
                <a:latin typeface="Arial" charset="0"/>
                <a:ea typeface="Arial" charset="0"/>
                <a:cs typeface="Arial" charset="0"/>
              </a:rPr>
              <a:t>SAP LOGOS</a:t>
            </a:r>
          </a:p>
          <a:p>
            <a:pPr marL="171450" indent="-171450">
              <a:spcBef>
                <a:spcPts val="600"/>
              </a:spcBef>
              <a:buSzPct val="100000"/>
              <a:buFont typeface="Wingdings" panose="05000000000000000000" pitchFamily="2" charset="2"/>
              <a:buChar char="§"/>
            </a:pPr>
            <a:r>
              <a:rPr lang="en-US" sz="1200" dirty="0"/>
              <a:t>Deprecated: n/a</a:t>
            </a:r>
          </a:p>
          <a:p>
            <a:pPr marL="171450" indent="-171450">
              <a:spcBef>
                <a:spcPts val="600"/>
              </a:spcBef>
              <a:buSzPct val="100000"/>
              <a:buFont typeface="Wingdings" panose="05000000000000000000" pitchFamily="2" charset="2"/>
              <a:buChar char="§"/>
            </a:pPr>
            <a:r>
              <a:rPr lang="en-US" sz="1200" dirty="0"/>
              <a:t>New: n/a</a:t>
            </a:r>
          </a:p>
          <a:p>
            <a:pPr marL="171450" indent="-171450">
              <a:spcBef>
                <a:spcPts val="600"/>
              </a:spcBef>
              <a:buSzPct val="100000"/>
              <a:buFont typeface="Wingdings" panose="05000000000000000000" pitchFamily="2" charset="2"/>
              <a:buChar char="§"/>
            </a:pPr>
            <a:r>
              <a:rPr lang="en-US" sz="1200" dirty="0"/>
              <a:t>Modified: n/a</a:t>
            </a:r>
            <a:endParaRPr lang="en-US" sz="1600" b="1" dirty="0">
              <a:solidFill>
                <a:schemeClr val="tx1">
                  <a:lumMod val="65000"/>
                  <a:lumOff val="35000"/>
                </a:schemeClr>
              </a:solidFill>
              <a:latin typeface="Arial" charset="0"/>
              <a:ea typeface="Arial" charset="0"/>
              <a:cs typeface="Arial" charset="0"/>
            </a:endParaRPr>
          </a:p>
          <a:p>
            <a:pPr>
              <a:spcBef>
                <a:spcPts val="600"/>
              </a:spcBef>
            </a:pPr>
            <a:r>
              <a:rPr lang="en-US" sz="1600" b="1" dirty="0">
                <a:solidFill>
                  <a:schemeClr val="tx1">
                    <a:lumMod val="65000"/>
                    <a:lumOff val="35000"/>
                  </a:schemeClr>
                </a:solidFill>
                <a:latin typeface="Arial" charset="0"/>
                <a:ea typeface="Arial" charset="0"/>
                <a:cs typeface="Arial" charset="0"/>
              </a:rPr>
              <a:t>3</a:t>
            </a:r>
            <a:r>
              <a:rPr lang="en-US" sz="1600" b="1" baseline="30000" dirty="0">
                <a:solidFill>
                  <a:schemeClr val="tx1">
                    <a:lumMod val="65000"/>
                    <a:lumOff val="35000"/>
                  </a:schemeClr>
                </a:solidFill>
                <a:latin typeface="Arial" charset="0"/>
                <a:ea typeface="Arial" charset="0"/>
                <a:cs typeface="Arial" charset="0"/>
              </a:rPr>
              <a:t>rd</a:t>
            </a:r>
            <a:r>
              <a:rPr lang="en-US" sz="1600" b="1" dirty="0">
                <a:solidFill>
                  <a:schemeClr val="tx1">
                    <a:lumMod val="65000"/>
                    <a:lumOff val="35000"/>
                  </a:schemeClr>
                </a:solidFill>
                <a:latin typeface="Arial" charset="0"/>
                <a:ea typeface="Arial" charset="0"/>
                <a:cs typeface="Arial" charset="0"/>
              </a:rPr>
              <a:t> PARTY LOGOS</a:t>
            </a:r>
          </a:p>
          <a:p>
            <a:pPr marL="171450" indent="-171450">
              <a:spcBef>
                <a:spcPts val="600"/>
              </a:spcBef>
              <a:buSzPct val="100000"/>
              <a:buFont typeface="Wingdings" panose="05000000000000000000" pitchFamily="2" charset="2"/>
              <a:buChar char="§"/>
            </a:pPr>
            <a:r>
              <a:rPr lang="en-US" sz="1200" b="1" dirty="0"/>
              <a:t>Modified:</a:t>
            </a:r>
            <a:r>
              <a:rPr lang="en-US" sz="1200" dirty="0"/>
              <a:t> n/a</a:t>
            </a:r>
            <a:endParaRPr lang="en-US" sz="1600" dirty="0">
              <a:solidFill>
                <a:schemeClr val="tx1">
                  <a:lumMod val="65000"/>
                  <a:lumOff val="35000"/>
                </a:schemeClr>
              </a:solidFill>
              <a:latin typeface="Arial" charset="0"/>
              <a:ea typeface="Arial" charset="0"/>
              <a:cs typeface="Arial" charset="0"/>
            </a:endParaRPr>
          </a:p>
          <a:p>
            <a:pPr marL="171450" indent="-171450">
              <a:spcBef>
                <a:spcPts val="600"/>
              </a:spcBef>
              <a:buSzPct val="100000"/>
              <a:buFont typeface="Wingdings" panose="05000000000000000000" pitchFamily="2" charset="2"/>
              <a:buChar char="§"/>
            </a:pPr>
            <a:endParaRPr lang="en-US" sz="1600" b="1" dirty="0">
              <a:solidFill>
                <a:schemeClr val="tx1">
                  <a:lumMod val="65000"/>
                  <a:lumOff val="35000"/>
                </a:schemeClr>
              </a:solidFill>
              <a:latin typeface="Arial" charset="0"/>
              <a:ea typeface="Arial" charset="0"/>
              <a:cs typeface="Arial" charset="0"/>
            </a:endParaRPr>
          </a:p>
          <a:p>
            <a:pPr>
              <a:spcBef>
                <a:spcPts val="600"/>
              </a:spcBef>
            </a:pPr>
            <a:endParaRPr lang="en-US" sz="1600" b="1" dirty="0">
              <a:solidFill>
                <a:schemeClr val="tx1">
                  <a:lumMod val="65000"/>
                  <a:lumOff val="35000"/>
                </a:schemeClr>
              </a:solidFill>
              <a:latin typeface="Arial" charset="0"/>
              <a:ea typeface="Arial" charset="0"/>
              <a:cs typeface="Arial" charset="0"/>
            </a:endParaRPr>
          </a:p>
          <a:p>
            <a:pPr>
              <a:spcBef>
                <a:spcPts val="600"/>
              </a:spcBef>
            </a:pPr>
            <a:endParaRPr lang="en-US" sz="1200" dirty="0"/>
          </a:p>
        </p:txBody>
      </p:sp>
      <p:sp>
        <p:nvSpPr>
          <p:cNvPr id="6" name="Text Placeholder 5"/>
          <p:cNvSpPr>
            <a:spLocks noGrp="1"/>
          </p:cNvSpPr>
          <p:nvPr>
            <p:ph type="body" sz="quarter" idx="10"/>
          </p:nvPr>
        </p:nvSpPr>
        <p:spPr>
          <a:xfrm>
            <a:off x="503997" y="1620000"/>
            <a:ext cx="3577366" cy="4230000"/>
          </a:xfrm>
        </p:spPr>
        <p:txBody>
          <a:bodyPr>
            <a:normAutofit/>
          </a:bodyPr>
          <a:lstStyle/>
          <a:p>
            <a:pPr>
              <a:spcBef>
                <a:spcPts val="600"/>
              </a:spcBef>
              <a:buSzPct val="100000"/>
            </a:pPr>
            <a:r>
              <a:rPr lang="en-US" sz="1600" b="1" dirty="0">
                <a:solidFill>
                  <a:schemeClr val="tx1">
                    <a:lumMod val="65000"/>
                    <a:lumOff val="35000"/>
                  </a:schemeClr>
                </a:solidFill>
                <a:latin typeface="Arial" charset="0"/>
                <a:ea typeface="Arial" charset="0"/>
                <a:cs typeface="Arial" charset="0"/>
              </a:rPr>
              <a:t>GENERAL</a:t>
            </a:r>
            <a:endParaRPr lang="en-US" sz="1200" b="1" dirty="0"/>
          </a:p>
          <a:p>
            <a:pPr marL="171450" indent="-171450">
              <a:spcBef>
                <a:spcPts val="600"/>
              </a:spcBef>
              <a:buSzPct val="100000"/>
              <a:buFont typeface="Wingdings" panose="05000000000000000000" pitchFamily="2" charset="2"/>
              <a:buChar char="§"/>
            </a:pPr>
            <a:r>
              <a:rPr lang="en-US" sz="1200" b="1" dirty="0"/>
              <a:t>Major changes</a:t>
            </a:r>
            <a:r>
              <a:rPr lang="en-US" sz="1200" dirty="0"/>
              <a:t>: separated all SAP Business Technology Platform service icons to ZIP resource with PNG and SVG files (folder structure follows new SAP Business Technology Platform capability categories “Extension Suite” and “Integration Suite”) / Colors of service icons and solution diagram elements updated to new SAP Fiori Quartz colors. </a:t>
            </a:r>
          </a:p>
          <a:p>
            <a:pPr>
              <a:spcBef>
                <a:spcPts val="600"/>
              </a:spcBef>
              <a:buSzPct val="100000"/>
            </a:pPr>
            <a:r>
              <a:rPr lang="en-US" sz="1600" b="1" dirty="0">
                <a:solidFill>
                  <a:schemeClr val="tx1">
                    <a:lumMod val="65000"/>
                    <a:lumOff val="35000"/>
                  </a:schemeClr>
                </a:solidFill>
                <a:latin typeface="Arial" charset="0"/>
                <a:ea typeface="Arial" charset="0"/>
                <a:cs typeface="Arial" charset="0"/>
              </a:rPr>
              <a:t>ICONS</a:t>
            </a:r>
            <a:endParaRPr lang="en-US" sz="1200" b="1" dirty="0"/>
          </a:p>
          <a:p>
            <a:pPr marL="171450" indent="-171450">
              <a:spcBef>
                <a:spcPts val="600"/>
              </a:spcBef>
              <a:buSzPct val="100000"/>
              <a:buFont typeface="Wingdings" panose="05000000000000000000" pitchFamily="2" charset="2"/>
              <a:buChar char="§"/>
            </a:pPr>
            <a:r>
              <a:rPr lang="en-US" sz="1200" b="1" dirty="0"/>
              <a:t>New icon category: </a:t>
            </a:r>
            <a:r>
              <a:rPr lang="en-US" sz="1200" dirty="0"/>
              <a:t>not provided</a:t>
            </a:r>
            <a:endParaRPr lang="en-US" sz="1200" b="1" dirty="0"/>
          </a:p>
          <a:p>
            <a:pPr marL="171450" indent="-171450">
              <a:spcBef>
                <a:spcPts val="600"/>
              </a:spcBef>
              <a:buSzPct val="100000"/>
              <a:buFont typeface="Wingdings" panose="05000000000000000000" pitchFamily="2" charset="2"/>
              <a:buChar char="§"/>
            </a:pPr>
            <a:r>
              <a:rPr lang="en-US" sz="1200" b="1" dirty="0"/>
              <a:t>New service icons: </a:t>
            </a:r>
            <a:r>
              <a:rPr lang="en-US" sz="1200" dirty="0"/>
              <a:t>not provided</a:t>
            </a:r>
          </a:p>
          <a:p>
            <a:pPr marL="171450" indent="-171450">
              <a:spcBef>
                <a:spcPts val="600"/>
              </a:spcBef>
              <a:buSzPct val="100000"/>
              <a:buFont typeface="Wingdings" panose="05000000000000000000" pitchFamily="2" charset="2"/>
              <a:buChar char="§"/>
            </a:pPr>
            <a:r>
              <a:rPr lang="en-US" sz="1200" b="1" dirty="0"/>
              <a:t>Renamed service icons: </a:t>
            </a:r>
            <a:r>
              <a:rPr lang="en-US" sz="1200" dirty="0"/>
              <a:t>not provided</a:t>
            </a:r>
          </a:p>
          <a:p>
            <a:pPr marL="171450" indent="-171450">
              <a:spcBef>
                <a:spcPts val="600"/>
              </a:spcBef>
              <a:buSzPct val="100000"/>
              <a:buFont typeface="Wingdings" panose="05000000000000000000" pitchFamily="2" charset="2"/>
              <a:buChar char="§"/>
            </a:pPr>
            <a:r>
              <a:rPr lang="en-US" sz="1200" b="1" dirty="0"/>
              <a:t>New other icons:</a:t>
            </a:r>
            <a:r>
              <a:rPr lang="en-US" sz="1200" dirty="0"/>
              <a:t> not provided</a:t>
            </a:r>
          </a:p>
          <a:p>
            <a:pPr marL="171450" indent="-171450">
              <a:spcBef>
                <a:spcPts val="600"/>
              </a:spcBef>
              <a:buSzPct val="100000"/>
              <a:buFont typeface="Wingdings" panose="05000000000000000000" pitchFamily="2" charset="2"/>
              <a:buChar char="§"/>
            </a:pPr>
            <a:r>
              <a:rPr lang="en-US" sz="1200" b="1" dirty="0"/>
              <a:t>New extra icons:</a:t>
            </a:r>
            <a:r>
              <a:rPr lang="en-US" sz="1200" dirty="0"/>
              <a:t> not provided</a:t>
            </a:r>
          </a:p>
          <a:p>
            <a:pPr marL="171450" indent="-171450">
              <a:spcBef>
                <a:spcPts val="600"/>
              </a:spcBef>
              <a:buSzPct val="100000"/>
              <a:buFont typeface="Wingdings" panose="05000000000000000000" pitchFamily="2" charset="2"/>
              <a:buChar char="§"/>
            </a:pPr>
            <a:endParaRPr lang="en-US" sz="1200" dirty="0"/>
          </a:p>
          <a:p>
            <a:pPr marL="171450" indent="-171450">
              <a:spcBef>
                <a:spcPts val="600"/>
              </a:spcBef>
              <a:buSzPct val="100000"/>
              <a:buFont typeface="Wingdings" panose="05000000000000000000" pitchFamily="2" charset="2"/>
              <a:buChar char="§"/>
            </a:pPr>
            <a:endParaRPr lang="en-US" sz="1200" dirty="0"/>
          </a:p>
          <a:p>
            <a:pPr marL="171450" indent="-171450">
              <a:spcBef>
                <a:spcPts val="600"/>
              </a:spcBef>
              <a:buSzPct val="100000"/>
              <a:buFont typeface="Wingdings" panose="05000000000000000000" pitchFamily="2" charset="2"/>
              <a:buChar char="§"/>
            </a:pPr>
            <a:endParaRPr lang="en-US" sz="1200" dirty="0"/>
          </a:p>
          <a:p>
            <a:pPr marL="171450" indent="-171450">
              <a:spcBef>
                <a:spcPts val="600"/>
              </a:spcBef>
              <a:buSzPct val="100000"/>
              <a:buFont typeface="Wingdings" panose="05000000000000000000" pitchFamily="2" charset="2"/>
              <a:buChar char="§"/>
            </a:pPr>
            <a:endParaRPr lang="en-US" sz="1200" dirty="0"/>
          </a:p>
          <a:p>
            <a:pPr>
              <a:spcBef>
                <a:spcPts val="600"/>
              </a:spcBef>
            </a:pPr>
            <a:endParaRPr lang="en-US" sz="1200" dirty="0"/>
          </a:p>
          <a:p>
            <a:pPr>
              <a:spcBef>
                <a:spcPts val="600"/>
              </a:spcBef>
            </a:pPr>
            <a:endParaRPr lang="en-US" sz="1200" dirty="0"/>
          </a:p>
        </p:txBody>
      </p:sp>
      <p:sp>
        <p:nvSpPr>
          <p:cNvPr id="5" name="Title 4"/>
          <p:cNvSpPr>
            <a:spLocks noGrp="1"/>
          </p:cNvSpPr>
          <p:nvPr>
            <p:ph type="title"/>
          </p:nvPr>
        </p:nvSpPr>
        <p:spPr>
          <a:xfrm>
            <a:off x="504001" y="504000"/>
            <a:ext cx="11282218" cy="1323439"/>
          </a:xfrm>
        </p:spPr>
        <p:txBody>
          <a:bodyPr/>
          <a:lstStyle/>
          <a:p>
            <a:r>
              <a:rPr lang="en-US" dirty="0"/>
              <a:t>What's New in SAP Business Technology Platform Solution Diagrams &amp; Icons</a:t>
            </a:r>
            <a:br>
              <a:rPr lang="en-US" dirty="0"/>
            </a:br>
            <a:r>
              <a:rPr lang="en-US" b="0" dirty="0"/>
              <a:t>Guidelines v09 from May 15, 2020</a:t>
            </a:r>
            <a:br>
              <a:rPr lang="en-US" b="0" dirty="0"/>
            </a:br>
            <a:r>
              <a:rPr lang="en-US" sz="1400" b="0" dirty="0">
                <a:solidFill>
                  <a:schemeClr val="accent3"/>
                </a:solidFill>
              </a:rPr>
              <a:t>For changes in previous versions see wiki.scn.sap.com page </a:t>
            </a:r>
            <a:r>
              <a:rPr lang="en-US" sz="1400" b="0" dirty="0">
                <a:solidFill>
                  <a:schemeClr val="accent1"/>
                </a:solidFill>
                <a:hlinkClick r:id="rId3"/>
              </a:rPr>
              <a:t>SAP Business Technology Platform Solution Diagrams &amp; Icons</a:t>
            </a:r>
            <a:endParaRPr lang="en-US" sz="1800" b="0" dirty="0"/>
          </a:p>
        </p:txBody>
      </p:sp>
    </p:spTree>
    <p:extLst>
      <p:ext uri="{BB962C8B-B14F-4D97-AF65-F5344CB8AC3E}">
        <p14:creationId xmlns:p14="http://schemas.microsoft.com/office/powerpoint/2010/main" val="9000295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03999" y="1620000"/>
            <a:ext cx="5449571" cy="4230000"/>
          </a:xfrm>
        </p:spPr>
        <p:txBody>
          <a:bodyPr>
            <a:noAutofit/>
          </a:bodyPr>
          <a:lstStyle/>
          <a:p>
            <a:pPr>
              <a:spcBef>
                <a:spcPts val="600"/>
              </a:spcBef>
            </a:pPr>
            <a:r>
              <a:rPr lang="en-US" sz="1800" b="1" dirty="0">
                <a:hlinkClick r:id="rId3" action="ppaction://hlinksldjump"/>
              </a:rPr>
              <a:t>SAP Business Technology Platform Service Icons</a:t>
            </a:r>
            <a:endParaRPr lang="en-US" sz="1800" b="1" dirty="0"/>
          </a:p>
          <a:p>
            <a:pPr lvl="1"/>
            <a:r>
              <a:rPr lang="en-US" sz="1600" dirty="0"/>
              <a:t>SAP Business Technology Platform service icons </a:t>
            </a:r>
            <a:br>
              <a:rPr lang="en-US" sz="1600" dirty="0"/>
            </a:br>
            <a:r>
              <a:rPr lang="en-US" sz="1600" dirty="0"/>
              <a:t>(via ZIP resource link)</a:t>
            </a:r>
          </a:p>
          <a:p>
            <a:pPr>
              <a:spcBef>
                <a:spcPts val="600"/>
              </a:spcBef>
            </a:pPr>
            <a:r>
              <a:rPr lang="en-US" sz="1800" b="1" dirty="0">
                <a:hlinkClick r:id="rId4" action="ppaction://hlinksldjump"/>
              </a:rPr>
              <a:t>SAP Icons</a:t>
            </a:r>
            <a:endParaRPr lang="en-US" sz="1800" b="1" dirty="0"/>
          </a:p>
          <a:p>
            <a:pPr>
              <a:spcBef>
                <a:spcPts val="600"/>
              </a:spcBef>
            </a:pPr>
            <a:r>
              <a:rPr lang="en-US" sz="1800" b="1" dirty="0">
                <a:hlinkClick r:id="rId5" action="ppaction://hlinksldjump"/>
              </a:rPr>
              <a:t>SAP Product Logos</a:t>
            </a:r>
            <a:endParaRPr lang="en-US" sz="1800" b="1" dirty="0"/>
          </a:p>
          <a:p>
            <a:pPr>
              <a:spcBef>
                <a:spcPts val="600"/>
              </a:spcBef>
            </a:pPr>
            <a:r>
              <a:rPr lang="en-US" sz="1800" b="1" dirty="0">
                <a:hlinkClick r:id="rId6" action="ppaction://hlinksldjump"/>
              </a:rPr>
              <a:t>Third-Party Logos</a:t>
            </a:r>
            <a:endParaRPr lang="en-US" sz="1800" b="1" dirty="0"/>
          </a:p>
          <a:p>
            <a:pPr>
              <a:spcBef>
                <a:spcPts val="600"/>
              </a:spcBef>
            </a:pPr>
            <a:r>
              <a:rPr lang="en-US" sz="1800" b="1" dirty="0">
                <a:hlinkClick r:id="rId7" action="ppaction://hlinksldjump"/>
              </a:rPr>
              <a:t>Solution Diagram Design Elements</a:t>
            </a:r>
            <a:endParaRPr lang="en-US" sz="1800" b="1" dirty="0"/>
          </a:p>
          <a:p>
            <a:pPr lvl="1"/>
            <a:r>
              <a:rPr lang="en-US" sz="1600" dirty="0"/>
              <a:t>Colors </a:t>
            </a:r>
          </a:p>
          <a:p>
            <a:pPr lvl="1"/>
            <a:r>
              <a:rPr lang="en-US" sz="1600" dirty="0"/>
              <a:t>Areas, Cardinality Markers, Environment Areas</a:t>
            </a:r>
          </a:p>
          <a:p>
            <a:pPr lvl="1"/>
            <a:r>
              <a:rPr lang="en-US" sz="1600" dirty="0"/>
              <a:t>Text in Flex Grey</a:t>
            </a:r>
          </a:p>
          <a:p>
            <a:pPr lvl="1"/>
            <a:r>
              <a:rPr lang="en-US" sz="1600" dirty="0"/>
              <a:t>Text in L0-blue, Emphasis and Semantic Colors </a:t>
            </a:r>
          </a:p>
          <a:p>
            <a:pPr lvl="1"/>
            <a:r>
              <a:rPr lang="en-US" sz="1600" dirty="0"/>
              <a:t>Connectors, Arrows &amp; Lines</a:t>
            </a:r>
          </a:p>
          <a:p>
            <a:pPr lvl="1"/>
            <a:r>
              <a:rPr lang="en-US" sz="1600" dirty="0"/>
              <a:t>Numbers</a:t>
            </a:r>
            <a:endParaRPr lang="en-US" b="1" dirty="0"/>
          </a:p>
          <a:p>
            <a:pPr lvl="1"/>
            <a:endParaRPr lang="en-US" sz="1600" dirty="0"/>
          </a:p>
          <a:p>
            <a:pPr>
              <a:spcBef>
                <a:spcPts val="600"/>
              </a:spcBef>
            </a:pPr>
            <a:br>
              <a:rPr lang="en-US" sz="1400" b="1" dirty="0"/>
            </a:br>
            <a:r>
              <a:rPr lang="en-US" sz="1400" dirty="0"/>
              <a:t>	</a:t>
            </a:r>
          </a:p>
        </p:txBody>
      </p:sp>
      <p:sp>
        <p:nvSpPr>
          <p:cNvPr id="4" name="Text Placeholder 3"/>
          <p:cNvSpPr>
            <a:spLocks noGrp="1"/>
          </p:cNvSpPr>
          <p:nvPr>
            <p:ph type="body" sz="quarter" idx="11"/>
          </p:nvPr>
        </p:nvSpPr>
        <p:spPr/>
        <p:txBody>
          <a:bodyPr>
            <a:normAutofit/>
          </a:bodyPr>
          <a:lstStyle/>
          <a:p>
            <a:pPr>
              <a:spcBef>
                <a:spcPts val="600"/>
              </a:spcBef>
            </a:pPr>
            <a:r>
              <a:rPr lang="en-US" sz="1800" b="1" dirty="0">
                <a:hlinkClick r:id="rId8" action="ppaction://hlinksldjump"/>
              </a:rPr>
              <a:t>Solution </a:t>
            </a:r>
            <a:r>
              <a:rPr lang="en-US" sz="1800" b="1" dirty="0" err="1">
                <a:hlinkClick r:id="rId8" action="ppaction://hlinksldjump"/>
              </a:rPr>
              <a:t>Digram</a:t>
            </a:r>
            <a:r>
              <a:rPr lang="en-US" sz="1800" b="1" dirty="0">
                <a:hlinkClick r:id="rId8" action="ppaction://hlinksldjump"/>
              </a:rPr>
              <a:t> Design Guidelines</a:t>
            </a:r>
            <a:endParaRPr lang="en-US" sz="1800" b="1" dirty="0"/>
          </a:p>
          <a:p>
            <a:pPr lvl="1"/>
            <a:r>
              <a:rPr lang="en-US" sz="1600" dirty="0"/>
              <a:t>Elements for Protocols, Interfaces and Trust Relationships</a:t>
            </a:r>
          </a:p>
          <a:p>
            <a:pPr lvl="1"/>
            <a:r>
              <a:rPr lang="en-US" sz="1600" dirty="0"/>
              <a:t>Style to Show Inner Part of Application or Service</a:t>
            </a:r>
          </a:p>
          <a:p>
            <a:pPr lvl="1"/>
            <a:r>
              <a:rPr lang="en-US" sz="1600" dirty="0"/>
              <a:t>Arrow Directions</a:t>
            </a:r>
          </a:p>
          <a:p>
            <a:pPr lvl="1"/>
            <a:r>
              <a:rPr lang="en-US" sz="1600" dirty="0"/>
              <a:t>Dos and Don’ts</a:t>
            </a:r>
          </a:p>
          <a:p>
            <a:pPr lvl="1"/>
            <a:r>
              <a:rPr lang="en-US" sz="1600" dirty="0"/>
              <a:t>Tips and Tricks</a:t>
            </a:r>
          </a:p>
          <a:p>
            <a:pPr lvl="1"/>
            <a:r>
              <a:rPr lang="en-US" sz="1600" dirty="0"/>
              <a:t>How to create Colored Icons in 5 Steps</a:t>
            </a:r>
          </a:p>
          <a:p>
            <a:pPr lvl="1"/>
            <a:r>
              <a:rPr lang="en-US" sz="1600" dirty="0"/>
              <a:t>Comparison with SAP Technical Architecture Modeling (TAM) Block Diagrams</a:t>
            </a:r>
          </a:p>
          <a:p>
            <a:pPr lvl="1"/>
            <a:r>
              <a:rPr lang="en-US" sz="1600" dirty="0"/>
              <a:t>Community Support</a:t>
            </a:r>
          </a:p>
          <a:p>
            <a:pPr>
              <a:spcBef>
                <a:spcPts val="600"/>
              </a:spcBef>
            </a:pPr>
            <a:r>
              <a:rPr lang="en-US" sz="1800" b="1" dirty="0">
                <a:hlinkClick r:id="rId9" action="ppaction://hlinksldjump"/>
              </a:rPr>
              <a:t>Solution Diagram Samples</a:t>
            </a:r>
            <a:endParaRPr lang="en-US" sz="1600" dirty="0"/>
          </a:p>
          <a:p>
            <a:pPr>
              <a:spcBef>
                <a:spcPts val="600"/>
              </a:spcBef>
            </a:pPr>
            <a:r>
              <a:rPr lang="en-US" sz="1800" b="1" dirty="0">
                <a:hlinkClick r:id="rId10" action="ppaction://hlinksldjump"/>
              </a:rPr>
              <a:t>Resources</a:t>
            </a:r>
            <a:endParaRPr lang="en-US" sz="1800" b="1" dirty="0"/>
          </a:p>
          <a:p>
            <a:pPr>
              <a:spcBef>
                <a:spcPts val="600"/>
              </a:spcBef>
            </a:pPr>
            <a:r>
              <a:rPr lang="en-US" sz="1800" b="1" dirty="0">
                <a:hlinkClick r:id="rId11" action="ppaction://hlinksldjump"/>
              </a:rPr>
              <a:t>Version Change History</a:t>
            </a:r>
            <a:endParaRPr lang="en-US" sz="1600" dirty="0"/>
          </a:p>
          <a:p>
            <a:pPr lvl="1"/>
            <a:endParaRPr lang="en-US" sz="1400" dirty="0"/>
          </a:p>
          <a:p>
            <a:pPr lvl="1"/>
            <a:endParaRPr lang="en-US" sz="1400" dirty="0"/>
          </a:p>
          <a:p>
            <a:pPr>
              <a:spcBef>
                <a:spcPts val="600"/>
              </a:spcBef>
            </a:pPr>
            <a:endParaRPr lang="en-US" sz="1600" b="1" dirty="0"/>
          </a:p>
        </p:txBody>
      </p:sp>
      <p:sp>
        <p:nvSpPr>
          <p:cNvPr id="3" name="Title 2"/>
          <p:cNvSpPr>
            <a:spLocks noGrp="1"/>
          </p:cNvSpPr>
          <p:nvPr>
            <p:ph type="title"/>
          </p:nvPr>
        </p:nvSpPr>
        <p:spPr>
          <a:xfrm>
            <a:off x="504001" y="504000"/>
            <a:ext cx="11186476" cy="738664"/>
          </a:xfrm>
        </p:spPr>
        <p:txBody>
          <a:bodyPr/>
          <a:lstStyle/>
          <a:p>
            <a:r>
              <a:rPr lang="en-US" dirty="0"/>
              <a:t>SAP Business Technology Platform Solution Diagrams &amp; Icons Guidelines</a:t>
            </a:r>
            <a:br>
              <a:rPr lang="en-US" dirty="0"/>
            </a:br>
            <a:r>
              <a:rPr lang="en-US" b="0" dirty="0"/>
              <a:t>Table of Contents</a:t>
            </a:r>
          </a:p>
        </p:txBody>
      </p:sp>
    </p:spTree>
    <p:extLst>
      <p:ext uri="{BB962C8B-B14F-4D97-AF65-F5344CB8AC3E}">
        <p14:creationId xmlns:p14="http://schemas.microsoft.com/office/powerpoint/2010/main" val="44405739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051854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p:cNvPicPr>
            <a:picLocks noGrp="1" noChangeAspect="1"/>
          </p:cNvPicPr>
          <p:nvPr>
            <p:ph type="pic" sz="quarter" idx="12"/>
          </p:nvPr>
        </p:nvPicPr>
        <p:blipFill>
          <a:blip r:embed="rId3"/>
          <a:srcRect t="28910" b="28910"/>
          <a:stretch>
            <a:fillRect/>
          </a:stretch>
        </p:blipFill>
        <p:spPr/>
      </p:pic>
      <p:sp>
        <p:nvSpPr>
          <p:cNvPr id="4" name="Title 3"/>
          <p:cNvSpPr>
            <a:spLocks noGrp="1"/>
          </p:cNvSpPr>
          <p:nvPr>
            <p:ph type="ctrTitle"/>
          </p:nvPr>
        </p:nvSpPr>
        <p:spPr>
          <a:xfrm>
            <a:off x="504000" y="1340768"/>
            <a:ext cx="11185200" cy="677108"/>
          </a:xfrm>
        </p:spPr>
        <p:txBody>
          <a:bodyPr/>
          <a:lstStyle/>
          <a:p>
            <a:r>
              <a:rPr lang="en-US" sz="3200" dirty="0"/>
              <a:t>SAP Business Technology Platform Solution Diagrams</a:t>
            </a:r>
            <a:br>
              <a:rPr lang="en-US" dirty="0"/>
            </a:br>
            <a:r>
              <a:rPr lang="en-US" sz="3600" b="0" dirty="0">
                <a:solidFill>
                  <a:schemeClr val="accent1"/>
                </a:solidFill>
              </a:rPr>
              <a:t>SAP Business Technology Platform con collection </a:t>
            </a:r>
            <a:br>
              <a:rPr lang="en-US" sz="3600" b="0" dirty="0">
                <a:solidFill>
                  <a:schemeClr val="accent1"/>
                </a:solidFill>
              </a:rPr>
            </a:br>
            <a:r>
              <a:rPr lang="en-US" sz="3600" b="0" dirty="0">
                <a:solidFill>
                  <a:schemeClr val="accent1"/>
                </a:solidFill>
              </a:rPr>
              <a:t>(ZIP resource)</a:t>
            </a:r>
          </a:p>
        </p:txBody>
      </p:sp>
    </p:spTree>
    <p:extLst>
      <p:ext uri="{BB962C8B-B14F-4D97-AF65-F5344CB8AC3E}">
        <p14:creationId xmlns:p14="http://schemas.microsoft.com/office/powerpoint/2010/main" val="13078106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8126CF58-49A7-4119-A34E-697F1E407A89}"/>
              </a:ext>
            </a:extLst>
          </p:cNvPr>
          <p:cNvSpPr>
            <a:spLocks noGrp="1"/>
          </p:cNvSpPr>
          <p:nvPr>
            <p:ph type="body" sz="quarter" idx="10"/>
          </p:nvPr>
        </p:nvSpPr>
        <p:spPr/>
        <p:txBody>
          <a:bodyPr>
            <a:normAutofit/>
          </a:bodyPr>
          <a:lstStyle/>
          <a:p>
            <a:r>
              <a:rPr lang="en-US" dirty="0"/>
              <a:t>The SAP Business Technology Platform service icons (with and without circle, in PNG and SVG format) and a subset of SAP Icons in grey are provided in a separate ZIP file:</a:t>
            </a:r>
          </a:p>
          <a:p>
            <a:pPr algn="ctr"/>
            <a:r>
              <a:rPr lang="en-US" sz="2800" b="1" dirty="0"/>
              <a:t>Download here: </a:t>
            </a:r>
            <a:r>
              <a:rPr lang="en-US" sz="2800" b="1" dirty="0">
                <a:hlinkClick r:id="rId2"/>
              </a:rPr>
              <a:t>sap-btp-icon-collection.zip</a:t>
            </a:r>
            <a:endParaRPr lang="en-US" sz="2800" b="1" dirty="0"/>
          </a:p>
          <a:p>
            <a:pPr algn="ctr"/>
            <a:r>
              <a:rPr lang="en-US" dirty="0"/>
              <a:t>link URL: </a:t>
            </a:r>
            <a:r>
              <a:rPr lang="en-US" dirty="0">
                <a:hlinkClick r:id="rId2"/>
              </a:rPr>
              <a:t>https://d.dam.sap.com/a/s9tyyJJ</a:t>
            </a:r>
            <a:r>
              <a:rPr lang="en-US" dirty="0"/>
              <a:t> </a:t>
            </a:r>
          </a:p>
          <a:p>
            <a:r>
              <a:rPr lang="en-US" dirty="0"/>
              <a:t>For additional information see the contained </a:t>
            </a:r>
            <a:r>
              <a:rPr lang="en-US" b="1" dirty="0"/>
              <a:t>readme.txt</a:t>
            </a:r>
          </a:p>
          <a:p>
            <a:endParaRPr lang="en-US" b="1" dirty="0"/>
          </a:p>
          <a:p>
            <a:r>
              <a:rPr lang="en-US" b="1" i="1" dirty="0">
                <a:solidFill>
                  <a:schemeClr val="accent6"/>
                </a:solidFill>
              </a:rPr>
              <a:t>NOTE: </a:t>
            </a:r>
            <a:r>
              <a:rPr lang="en-US" i="1" dirty="0">
                <a:solidFill>
                  <a:schemeClr val="accent6"/>
                </a:solidFill>
              </a:rPr>
              <a:t>By default we recommend using </a:t>
            </a:r>
            <a:r>
              <a:rPr lang="en-US" b="1" i="1" dirty="0">
                <a:solidFill>
                  <a:schemeClr val="accent6"/>
                </a:solidFill>
              </a:rPr>
              <a:t>PNG-service-icons in MS PowerPoint slides</a:t>
            </a:r>
            <a:r>
              <a:rPr lang="en-US" i="1" dirty="0">
                <a:solidFill>
                  <a:schemeClr val="accent6"/>
                </a:solidFill>
              </a:rPr>
              <a:t> instead of SVGs as SVG icons cannot be filled with background colors as easily as PNGs. SAP Business Technology Platform service icons on top of boxes inside solution diagrams must be filled with white or black color, so that the underneath border line gets hidden.</a:t>
            </a:r>
          </a:p>
        </p:txBody>
      </p:sp>
      <p:sp>
        <p:nvSpPr>
          <p:cNvPr id="4" name="Title 3">
            <a:extLst>
              <a:ext uri="{FF2B5EF4-FFF2-40B4-BE49-F238E27FC236}">
                <a16:creationId xmlns:a16="http://schemas.microsoft.com/office/drawing/2014/main" id="{C0C320DE-B143-44CA-A074-F9E9400ACA53}"/>
              </a:ext>
            </a:extLst>
          </p:cNvPr>
          <p:cNvSpPr>
            <a:spLocks noGrp="1"/>
          </p:cNvSpPr>
          <p:nvPr>
            <p:ph type="title"/>
          </p:nvPr>
        </p:nvSpPr>
        <p:spPr>
          <a:xfrm>
            <a:off x="504001" y="504000"/>
            <a:ext cx="11186476" cy="738664"/>
          </a:xfrm>
        </p:spPr>
        <p:txBody>
          <a:bodyPr/>
          <a:lstStyle/>
          <a:p>
            <a:r>
              <a:rPr lang="en-US" dirty="0"/>
              <a:t>SAP Business Technology Platform Service Icons and SAP icons</a:t>
            </a:r>
            <a:br>
              <a:rPr lang="en-US" dirty="0"/>
            </a:br>
            <a:r>
              <a:rPr lang="en-US" b="0" dirty="0"/>
              <a:t>Download ZIP-File</a:t>
            </a:r>
          </a:p>
        </p:txBody>
      </p:sp>
    </p:spTree>
    <p:extLst>
      <p:ext uri="{BB962C8B-B14F-4D97-AF65-F5344CB8AC3E}">
        <p14:creationId xmlns:p14="http://schemas.microsoft.com/office/powerpoint/2010/main" val="19005464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p:cNvPicPr>
            <a:picLocks noGrp="1" noChangeAspect="1"/>
          </p:cNvPicPr>
          <p:nvPr>
            <p:ph type="pic" sz="quarter" idx="12"/>
          </p:nvPr>
        </p:nvPicPr>
        <p:blipFill>
          <a:blip r:embed="rId3"/>
          <a:srcRect t="28910" b="28910"/>
          <a:stretch>
            <a:fillRect/>
          </a:stretch>
        </p:blipFill>
        <p:spPr/>
      </p:pic>
      <p:sp>
        <p:nvSpPr>
          <p:cNvPr id="4" name="Title 3"/>
          <p:cNvSpPr>
            <a:spLocks noGrp="1"/>
          </p:cNvSpPr>
          <p:nvPr>
            <p:ph type="ctrTitle"/>
          </p:nvPr>
        </p:nvSpPr>
        <p:spPr/>
        <p:txBody>
          <a:bodyPr/>
          <a:lstStyle/>
          <a:p>
            <a:r>
              <a:rPr lang="en-US" sz="3200" dirty="0"/>
              <a:t>SAP Business Technology Platform Solution Diagrams</a:t>
            </a:r>
            <a:br>
              <a:rPr lang="en-US" dirty="0"/>
            </a:br>
            <a:r>
              <a:rPr lang="en-US" sz="3600" b="0" dirty="0">
                <a:solidFill>
                  <a:schemeClr val="accent1"/>
                </a:solidFill>
              </a:rPr>
              <a:t>Other SAP Icons</a:t>
            </a:r>
          </a:p>
        </p:txBody>
      </p:sp>
    </p:spTree>
    <p:extLst>
      <p:ext uri="{BB962C8B-B14F-4D97-AF65-F5344CB8AC3E}">
        <p14:creationId xmlns:p14="http://schemas.microsoft.com/office/powerpoint/2010/main" val="24358869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15EEEF-8E86-4715-BA4E-2CC0E5777468}"/>
              </a:ext>
            </a:extLst>
          </p:cNvPr>
          <p:cNvSpPr>
            <a:spLocks noGrp="1"/>
          </p:cNvSpPr>
          <p:nvPr>
            <p:ph type="title"/>
          </p:nvPr>
        </p:nvSpPr>
        <p:spPr>
          <a:xfrm>
            <a:off x="503238" y="505381"/>
            <a:ext cx="11186476" cy="738664"/>
          </a:xfrm>
        </p:spPr>
        <p:txBody>
          <a:bodyPr/>
          <a:lstStyle/>
          <a:p>
            <a:r>
              <a:rPr lang="en-US" dirty="0"/>
              <a:t>SAP Business Technology Platform Solution Diagrams &amp; Icons</a:t>
            </a:r>
            <a:br>
              <a:rPr lang="en-US" dirty="0"/>
            </a:br>
            <a:r>
              <a:rPr lang="en-US" b="0" dirty="0"/>
              <a:t>Other SAP Icons (from SAP Icon Font, TNT Font based on SAP Fiori Iconography)</a:t>
            </a:r>
            <a:endParaRPr lang="en-US" dirty="0"/>
          </a:p>
        </p:txBody>
      </p:sp>
      <p:sp>
        <p:nvSpPr>
          <p:cNvPr id="13" name="Textfeld 2">
            <a:extLst>
              <a:ext uri="{FF2B5EF4-FFF2-40B4-BE49-F238E27FC236}">
                <a16:creationId xmlns:a16="http://schemas.microsoft.com/office/drawing/2014/main" id="{4BB1D2EB-1FC5-4BD2-B417-AF903DCBB0B1}"/>
              </a:ext>
            </a:extLst>
          </p:cNvPr>
          <p:cNvSpPr txBox="1"/>
          <p:nvPr/>
        </p:nvSpPr>
        <p:spPr>
          <a:xfrm>
            <a:off x="506628" y="1423154"/>
            <a:ext cx="1540486" cy="246221"/>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600" dirty="0">
                <a:solidFill>
                  <a:schemeClr val="tx1">
                    <a:lumMod val="65000"/>
                    <a:lumOff val="35000"/>
                  </a:schemeClr>
                </a:solidFill>
                <a:latin typeface="Arial" charset="0"/>
                <a:ea typeface="Arial" charset="0"/>
                <a:cs typeface="Arial" charset="0"/>
              </a:rPr>
              <a:t>Most used icons:</a:t>
            </a:r>
          </a:p>
        </p:txBody>
      </p:sp>
      <p:sp>
        <p:nvSpPr>
          <p:cNvPr id="15" name="Rechteck 23">
            <a:extLst>
              <a:ext uri="{FF2B5EF4-FFF2-40B4-BE49-F238E27FC236}">
                <a16:creationId xmlns:a16="http://schemas.microsoft.com/office/drawing/2014/main" id="{1AC8E9A7-34AE-4803-8536-4AE9A760475C}"/>
              </a:ext>
            </a:extLst>
          </p:cNvPr>
          <p:cNvSpPr/>
          <p:nvPr/>
        </p:nvSpPr>
        <p:spPr>
          <a:xfrm>
            <a:off x="655010" y="2337155"/>
            <a:ext cx="782265" cy="338554"/>
          </a:xfrm>
          <a:prstGeom prst="rect">
            <a:avLst/>
          </a:prstGeom>
        </p:spPr>
        <p:txBody>
          <a:bodyPr wrap="none" lIns="0" tIns="0" rIns="0" bIns="0">
            <a:spAutoFit/>
          </a:bodyPr>
          <a:lstStyle/>
          <a:p>
            <a:pPr algn="ctr"/>
            <a:r>
              <a:rPr lang="en-US" sz="1100" b="1" dirty="0">
                <a:solidFill>
                  <a:schemeClr val="tx1">
                    <a:lumMod val="65000"/>
                    <a:lumOff val="35000"/>
                  </a:schemeClr>
                </a:solidFill>
                <a:latin typeface="Arial" charset="0"/>
                <a:ea typeface="Arial" charset="0"/>
                <a:cs typeface="Arial" charset="0"/>
              </a:rPr>
              <a:t>On-premise</a:t>
            </a:r>
          </a:p>
          <a:p>
            <a:pPr algn="ctr"/>
            <a:r>
              <a:rPr lang="en-US" sz="1100" b="1" dirty="0">
                <a:solidFill>
                  <a:schemeClr val="tx1">
                    <a:lumMod val="65000"/>
                    <a:lumOff val="35000"/>
                  </a:schemeClr>
                </a:solidFill>
                <a:latin typeface="Arial" charset="0"/>
                <a:ea typeface="Arial" charset="0"/>
                <a:cs typeface="Arial" charset="0"/>
              </a:rPr>
              <a:t>system</a:t>
            </a:r>
          </a:p>
        </p:txBody>
      </p:sp>
      <p:sp>
        <p:nvSpPr>
          <p:cNvPr id="17" name="Rechteck 24">
            <a:extLst>
              <a:ext uri="{FF2B5EF4-FFF2-40B4-BE49-F238E27FC236}">
                <a16:creationId xmlns:a16="http://schemas.microsoft.com/office/drawing/2014/main" id="{5D7C1FEF-A2D1-4A76-B8D8-E8DC28C53C93}"/>
              </a:ext>
            </a:extLst>
          </p:cNvPr>
          <p:cNvSpPr/>
          <p:nvPr/>
        </p:nvSpPr>
        <p:spPr>
          <a:xfrm>
            <a:off x="3740216" y="2337155"/>
            <a:ext cx="314190" cy="169277"/>
          </a:xfrm>
          <a:prstGeom prst="rect">
            <a:avLst/>
          </a:prstGeom>
        </p:spPr>
        <p:txBody>
          <a:bodyPr wrap="none" lIns="0" tIns="0" rIns="0" bIns="0">
            <a:spAutoFit/>
          </a:bodyPr>
          <a:lstStyle/>
          <a:p>
            <a:pPr algn="ctr"/>
            <a:r>
              <a:rPr lang="en-US" sz="1100" b="1" dirty="0">
                <a:solidFill>
                  <a:schemeClr val="tx1">
                    <a:lumMod val="65000"/>
                    <a:lumOff val="35000"/>
                  </a:schemeClr>
                </a:solidFill>
                <a:latin typeface="Arial" charset="0"/>
                <a:ea typeface="Arial" charset="0"/>
                <a:cs typeface="Arial" charset="0"/>
              </a:rPr>
              <a:t>User</a:t>
            </a:r>
          </a:p>
        </p:txBody>
      </p:sp>
      <p:sp>
        <p:nvSpPr>
          <p:cNvPr id="19" name="Rechteck 25">
            <a:extLst>
              <a:ext uri="{FF2B5EF4-FFF2-40B4-BE49-F238E27FC236}">
                <a16:creationId xmlns:a16="http://schemas.microsoft.com/office/drawing/2014/main" id="{5FA1DA2F-1584-4329-A925-831104AF1A4E}"/>
              </a:ext>
            </a:extLst>
          </p:cNvPr>
          <p:cNvSpPr/>
          <p:nvPr/>
        </p:nvSpPr>
        <p:spPr>
          <a:xfrm>
            <a:off x="6550836" y="2337155"/>
            <a:ext cx="516168" cy="169277"/>
          </a:xfrm>
          <a:prstGeom prst="rect">
            <a:avLst/>
          </a:prstGeom>
        </p:spPr>
        <p:txBody>
          <a:bodyPr wrap="none" lIns="0" tIns="0" rIns="0" bIns="0">
            <a:spAutoFit/>
          </a:bodyPr>
          <a:lstStyle/>
          <a:p>
            <a:pPr algn="ctr"/>
            <a:r>
              <a:rPr lang="en-US" sz="1100" b="1" dirty="0">
                <a:solidFill>
                  <a:schemeClr val="tx1">
                    <a:lumMod val="65000"/>
                    <a:lumOff val="35000"/>
                  </a:schemeClr>
                </a:solidFill>
                <a:latin typeface="Arial" charset="0"/>
                <a:ea typeface="Arial" charset="0"/>
                <a:cs typeface="Arial" charset="0"/>
              </a:rPr>
              <a:t>Monitor</a:t>
            </a:r>
          </a:p>
        </p:txBody>
      </p:sp>
      <p:sp>
        <p:nvSpPr>
          <p:cNvPr id="21" name="Rechteck 26">
            <a:extLst>
              <a:ext uri="{FF2B5EF4-FFF2-40B4-BE49-F238E27FC236}">
                <a16:creationId xmlns:a16="http://schemas.microsoft.com/office/drawing/2014/main" id="{3C96FBA4-2405-4F95-89F9-FA6C65E18C70}"/>
              </a:ext>
            </a:extLst>
          </p:cNvPr>
          <p:cNvSpPr/>
          <p:nvPr/>
        </p:nvSpPr>
        <p:spPr>
          <a:xfrm>
            <a:off x="8038793" y="2337155"/>
            <a:ext cx="471284" cy="169277"/>
          </a:xfrm>
          <a:prstGeom prst="rect">
            <a:avLst/>
          </a:prstGeom>
        </p:spPr>
        <p:txBody>
          <a:bodyPr wrap="none" lIns="0" tIns="0" rIns="0" bIns="0">
            <a:spAutoFit/>
          </a:bodyPr>
          <a:lstStyle/>
          <a:p>
            <a:pPr algn="ctr"/>
            <a:r>
              <a:rPr lang="en-US" sz="1100" b="1" dirty="0">
                <a:solidFill>
                  <a:schemeClr val="tx1">
                    <a:lumMod val="65000"/>
                    <a:lumOff val="35000"/>
                  </a:schemeClr>
                </a:solidFill>
                <a:latin typeface="Arial" charset="0"/>
                <a:ea typeface="Arial" charset="0"/>
                <a:cs typeface="Arial" charset="0"/>
              </a:rPr>
              <a:t>Laptop</a:t>
            </a:r>
          </a:p>
        </p:txBody>
      </p:sp>
      <p:sp>
        <p:nvSpPr>
          <p:cNvPr id="23" name="Rechteck 27">
            <a:extLst>
              <a:ext uri="{FF2B5EF4-FFF2-40B4-BE49-F238E27FC236}">
                <a16:creationId xmlns:a16="http://schemas.microsoft.com/office/drawing/2014/main" id="{848A61B6-96B5-4AD2-8E5C-22B836190339}"/>
              </a:ext>
            </a:extLst>
          </p:cNvPr>
          <p:cNvSpPr/>
          <p:nvPr/>
        </p:nvSpPr>
        <p:spPr>
          <a:xfrm>
            <a:off x="9564535" y="2337155"/>
            <a:ext cx="471283" cy="169277"/>
          </a:xfrm>
          <a:prstGeom prst="rect">
            <a:avLst/>
          </a:prstGeom>
        </p:spPr>
        <p:txBody>
          <a:bodyPr wrap="none" lIns="0" tIns="0" rIns="0" bIns="0">
            <a:spAutoFit/>
          </a:bodyPr>
          <a:lstStyle/>
          <a:p>
            <a:pPr algn="ctr"/>
            <a:r>
              <a:rPr lang="en-US" sz="1100" b="1" dirty="0">
                <a:solidFill>
                  <a:schemeClr val="tx1">
                    <a:lumMod val="65000"/>
                    <a:lumOff val="35000"/>
                  </a:schemeClr>
                </a:solidFill>
                <a:latin typeface="Arial" charset="0"/>
                <a:ea typeface="Arial" charset="0"/>
                <a:cs typeface="Arial" charset="0"/>
              </a:rPr>
              <a:t>iPhone</a:t>
            </a:r>
          </a:p>
        </p:txBody>
      </p:sp>
      <p:sp>
        <p:nvSpPr>
          <p:cNvPr id="25" name="Rechteck 28">
            <a:extLst>
              <a:ext uri="{FF2B5EF4-FFF2-40B4-BE49-F238E27FC236}">
                <a16:creationId xmlns:a16="http://schemas.microsoft.com/office/drawing/2014/main" id="{F4441559-1C6C-4BEB-954C-C6CCE2AC3B32}"/>
              </a:ext>
            </a:extLst>
          </p:cNvPr>
          <p:cNvSpPr/>
          <p:nvPr/>
        </p:nvSpPr>
        <p:spPr>
          <a:xfrm>
            <a:off x="11021158" y="2325694"/>
            <a:ext cx="298160" cy="169277"/>
          </a:xfrm>
          <a:prstGeom prst="rect">
            <a:avLst/>
          </a:prstGeom>
        </p:spPr>
        <p:txBody>
          <a:bodyPr wrap="none" lIns="0" tIns="0" rIns="0" bIns="0">
            <a:spAutoFit/>
          </a:bodyPr>
          <a:lstStyle/>
          <a:p>
            <a:pPr algn="ctr"/>
            <a:r>
              <a:rPr lang="en-US" sz="1100" b="1" dirty="0">
                <a:solidFill>
                  <a:schemeClr val="tx1">
                    <a:lumMod val="65000"/>
                    <a:lumOff val="35000"/>
                  </a:schemeClr>
                </a:solidFill>
                <a:latin typeface="Arial" charset="0"/>
                <a:ea typeface="Arial" charset="0"/>
                <a:cs typeface="Arial" charset="0"/>
              </a:rPr>
              <a:t>iPad</a:t>
            </a:r>
          </a:p>
        </p:txBody>
      </p:sp>
      <p:sp>
        <p:nvSpPr>
          <p:cNvPr id="26" name="Rechteck 44">
            <a:extLst>
              <a:ext uri="{FF2B5EF4-FFF2-40B4-BE49-F238E27FC236}">
                <a16:creationId xmlns:a16="http://schemas.microsoft.com/office/drawing/2014/main" id="{A1EBDC76-5E54-4CF3-9772-AD45E0E59A7F}"/>
              </a:ext>
            </a:extLst>
          </p:cNvPr>
          <p:cNvSpPr/>
          <p:nvPr/>
        </p:nvSpPr>
        <p:spPr>
          <a:xfrm>
            <a:off x="5139061" y="2337155"/>
            <a:ext cx="439224" cy="169277"/>
          </a:xfrm>
          <a:prstGeom prst="rect">
            <a:avLst/>
          </a:prstGeom>
        </p:spPr>
        <p:txBody>
          <a:bodyPr wrap="none" lIns="0" tIns="0" rIns="0" bIns="0">
            <a:spAutoFit/>
          </a:bodyPr>
          <a:lstStyle/>
          <a:p>
            <a:pPr algn="ctr"/>
            <a:r>
              <a:rPr lang="en-US" sz="1100" b="1" dirty="0">
                <a:solidFill>
                  <a:schemeClr val="tx1">
                    <a:lumMod val="65000"/>
                    <a:lumOff val="35000"/>
                  </a:schemeClr>
                </a:solidFill>
                <a:latin typeface="Arial" charset="0"/>
                <a:ea typeface="Arial" charset="0"/>
                <a:cs typeface="Arial" charset="0"/>
              </a:rPr>
              <a:t>Admin</a:t>
            </a:r>
          </a:p>
        </p:txBody>
      </p:sp>
      <p:sp>
        <p:nvSpPr>
          <p:cNvPr id="27" name="Rechteck 23">
            <a:extLst>
              <a:ext uri="{FF2B5EF4-FFF2-40B4-BE49-F238E27FC236}">
                <a16:creationId xmlns:a16="http://schemas.microsoft.com/office/drawing/2014/main" id="{C8DB7615-8030-4827-9ECC-785CB4EE36AC}"/>
              </a:ext>
            </a:extLst>
          </p:cNvPr>
          <p:cNvSpPr/>
          <p:nvPr/>
        </p:nvSpPr>
        <p:spPr>
          <a:xfrm>
            <a:off x="2054889" y="2337155"/>
            <a:ext cx="860813" cy="169277"/>
          </a:xfrm>
          <a:prstGeom prst="rect">
            <a:avLst/>
          </a:prstGeom>
        </p:spPr>
        <p:txBody>
          <a:bodyPr wrap="none" lIns="0" tIns="0" rIns="0" bIns="0">
            <a:spAutoFit/>
          </a:bodyPr>
          <a:lstStyle/>
          <a:p>
            <a:pPr algn="ctr"/>
            <a:r>
              <a:rPr lang="en-US" sz="1100" b="1" dirty="0">
                <a:solidFill>
                  <a:schemeClr val="tx1">
                    <a:lumMod val="65000"/>
                    <a:lumOff val="35000"/>
                  </a:schemeClr>
                </a:solidFill>
                <a:latin typeface="Arial" charset="0"/>
                <a:ea typeface="Arial" charset="0"/>
                <a:cs typeface="Arial" charset="0"/>
              </a:rPr>
              <a:t>system, host</a:t>
            </a:r>
          </a:p>
        </p:txBody>
      </p:sp>
      <p:sp>
        <p:nvSpPr>
          <p:cNvPr id="28" name="Rechteck 29">
            <a:extLst>
              <a:ext uri="{FF2B5EF4-FFF2-40B4-BE49-F238E27FC236}">
                <a16:creationId xmlns:a16="http://schemas.microsoft.com/office/drawing/2014/main" id="{E5C20061-7085-4AAF-AA19-76F703C216EE}"/>
              </a:ext>
            </a:extLst>
          </p:cNvPr>
          <p:cNvSpPr/>
          <p:nvPr/>
        </p:nvSpPr>
        <p:spPr>
          <a:xfrm>
            <a:off x="3686516" y="3328468"/>
            <a:ext cx="421590" cy="169277"/>
          </a:xfrm>
          <a:prstGeom prst="rect">
            <a:avLst/>
          </a:prstGeom>
        </p:spPr>
        <p:txBody>
          <a:bodyPr wrap="none" lIns="0" tIns="0" rIns="0" bIns="0">
            <a:spAutoFit/>
          </a:bodyPr>
          <a:lstStyle/>
          <a:p>
            <a:pPr algn="ctr"/>
            <a:r>
              <a:rPr lang="en-US" sz="1100" b="1" dirty="0">
                <a:solidFill>
                  <a:schemeClr val="tx1">
                    <a:lumMod val="65000"/>
                    <a:lumOff val="35000"/>
                  </a:schemeClr>
                </a:solidFill>
                <a:latin typeface="Arial" charset="0"/>
                <a:ea typeface="Arial" charset="0"/>
                <a:cs typeface="Arial" charset="0"/>
              </a:rPr>
              <a:t>E-mail</a:t>
            </a:r>
          </a:p>
        </p:txBody>
      </p:sp>
      <p:sp>
        <p:nvSpPr>
          <p:cNvPr id="29" name="Rechteck 30">
            <a:extLst>
              <a:ext uri="{FF2B5EF4-FFF2-40B4-BE49-F238E27FC236}">
                <a16:creationId xmlns:a16="http://schemas.microsoft.com/office/drawing/2014/main" id="{EBE36CDD-3F24-4486-969E-8264D6394C0C}"/>
              </a:ext>
            </a:extLst>
          </p:cNvPr>
          <p:cNvSpPr/>
          <p:nvPr/>
        </p:nvSpPr>
        <p:spPr>
          <a:xfrm>
            <a:off x="5080552" y="3328468"/>
            <a:ext cx="556243" cy="169277"/>
          </a:xfrm>
          <a:prstGeom prst="rect">
            <a:avLst/>
          </a:prstGeom>
        </p:spPr>
        <p:txBody>
          <a:bodyPr wrap="none" lIns="0" tIns="0" rIns="0" bIns="0">
            <a:spAutoFit/>
          </a:bodyPr>
          <a:lstStyle/>
          <a:p>
            <a:pPr algn="ctr"/>
            <a:r>
              <a:rPr lang="en-US" sz="1100" b="1" dirty="0">
                <a:solidFill>
                  <a:schemeClr val="tx1">
                    <a:lumMod val="65000"/>
                    <a:lumOff val="35000"/>
                  </a:schemeClr>
                </a:solidFill>
                <a:latin typeface="Arial" charset="0"/>
                <a:ea typeface="Arial" charset="0"/>
                <a:cs typeface="Arial" charset="0"/>
              </a:rPr>
              <a:t>Security</a:t>
            </a:r>
          </a:p>
        </p:txBody>
      </p:sp>
      <p:sp>
        <p:nvSpPr>
          <p:cNvPr id="30" name="Rechteck 32">
            <a:extLst>
              <a:ext uri="{FF2B5EF4-FFF2-40B4-BE49-F238E27FC236}">
                <a16:creationId xmlns:a16="http://schemas.microsoft.com/office/drawing/2014/main" id="{1BF66719-7212-432E-958F-FFCE3B3A5804}"/>
              </a:ext>
            </a:extLst>
          </p:cNvPr>
          <p:cNvSpPr/>
          <p:nvPr/>
        </p:nvSpPr>
        <p:spPr>
          <a:xfrm>
            <a:off x="6553241" y="3328468"/>
            <a:ext cx="511358" cy="169277"/>
          </a:xfrm>
          <a:prstGeom prst="rect">
            <a:avLst/>
          </a:prstGeom>
        </p:spPr>
        <p:txBody>
          <a:bodyPr wrap="none" lIns="0" tIns="0" rIns="0" bIns="0">
            <a:spAutoFit/>
          </a:bodyPr>
          <a:lstStyle/>
          <a:p>
            <a:pPr algn="ctr"/>
            <a:r>
              <a:rPr lang="en-US" sz="1100" b="1" dirty="0">
                <a:solidFill>
                  <a:schemeClr val="tx1">
                    <a:lumMod val="65000"/>
                    <a:lumOff val="35000"/>
                  </a:schemeClr>
                </a:solidFill>
                <a:latin typeface="Arial" charset="0"/>
                <a:ea typeface="Arial" charset="0"/>
                <a:cs typeface="Arial" charset="0"/>
              </a:rPr>
              <a:t>SAPUI5</a:t>
            </a:r>
          </a:p>
        </p:txBody>
      </p:sp>
      <p:sp>
        <p:nvSpPr>
          <p:cNvPr id="31" name="Rechteck 37">
            <a:extLst>
              <a:ext uri="{FF2B5EF4-FFF2-40B4-BE49-F238E27FC236}">
                <a16:creationId xmlns:a16="http://schemas.microsoft.com/office/drawing/2014/main" id="{874E8616-8E7B-4190-9C27-7F3BC595CF5E}"/>
              </a:ext>
            </a:extLst>
          </p:cNvPr>
          <p:cNvSpPr/>
          <p:nvPr/>
        </p:nvSpPr>
        <p:spPr>
          <a:xfrm>
            <a:off x="2171107" y="3328468"/>
            <a:ext cx="628377" cy="169277"/>
          </a:xfrm>
          <a:prstGeom prst="rect">
            <a:avLst/>
          </a:prstGeom>
        </p:spPr>
        <p:txBody>
          <a:bodyPr wrap="none" lIns="0" tIns="0" rIns="0" bIns="0">
            <a:spAutoFit/>
          </a:bodyPr>
          <a:lstStyle/>
          <a:p>
            <a:pPr algn="ctr"/>
            <a:r>
              <a:rPr lang="en-US" sz="1100" b="1" dirty="0">
                <a:solidFill>
                  <a:schemeClr val="tx1">
                    <a:lumMod val="65000"/>
                    <a:lumOff val="35000"/>
                  </a:schemeClr>
                </a:solidFill>
                <a:latin typeface="Arial" charset="0"/>
                <a:ea typeface="Arial" charset="0"/>
                <a:cs typeface="Arial" charset="0"/>
              </a:rPr>
              <a:t>Database</a:t>
            </a:r>
          </a:p>
        </p:txBody>
      </p:sp>
      <p:sp>
        <p:nvSpPr>
          <p:cNvPr id="33" name="Rechteck 40">
            <a:extLst>
              <a:ext uri="{FF2B5EF4-FFF2-40B4-BE49-F238E27FC236}">
                <a16:creationId xmlns:a16="http://schemas.microsoft.com/office/drawing/2014/main" id="{929309BA-F224-45C0-B75C-12AA31427CA2}"/>
              </a:ext>
            </a:extLst>
          </p:cNvPr>
          <p:cNvSpPr/>
          <p:nvPr/>
        </p:nvSpPr>
        <p:spPr>
          <a:xfrm>
            <a:off x="553219" y="3328468"/>
            <a:ext cx="985847" cy="338554"/>
          </a:xfrm>
          <a:prstGeom prst="rect">
            <a:avLst/>
          </a:prstGeom>
        </p:spPr>
        <p:txBody>
          <a:bodyPr wrap="none" lIns="0" tIns="0" rIns="0" bIns="0">
            <a:spAutoFit/>
          </a:bodyPr>
          <a:lstStyle/>
          <a:p>
            <a:pPr algn="ctr"/>
            <a:r>
              <a:rPr lang="en-US" sz="1100" b="1" dirty="0">
                <a:solidFill>
                  <a:schemeClr val="tx1">
                    <a:lumMod val="65000"/>
                    <a:lumOff val="35000"/>
                  </a:schemeClr>
                </a:solidFill>
                <a:latin typeface="Arial" charset="0"/>
                <a:ea typeface="Arial" charset="0"/>
                <a:cs typeface="Arial" charset="0"/>
              </a:rPr>
              <a:t>Application or </a:t>
            </a:r>
            <a:br>
              <a:rPr lang="en-US" sz="1100" b="1" dirty="0">
                <a:solidFill>
                  <a:schemeClr val="tx1">
                    <a:lumMod val="65000"/>
                    <a:lumOff val="35000"/>
                  </a:schemeClr>
                </a:solidFill>
                <a:latin typeface="Arial" charset="0"/>
                <a:ea typeface="Arial" charset="0"/>
                <a:cs typeface="Arial" charset="0"/>
              </a:rPr>
            </a:br>
            <a:r>
              <a:rPr lang="en-US" sz="1100" b="1" dirty="0">
                <a:solidFill>
                  <a:schemeClr val="tx1">
                    <a:lumMod val="65000"/>
                    <a:lumOff val="35000"/>
                  </a:schemeClr>
                </a:solidFill>
                <a:latin typeface="Arial" charset="0"/>
                <a:ea typeface="Arial" charset="0"/>
                <a:cs typeface="Arial" charset="0"/>
              </a:rPr>
              <a:t>Package</a:t>
            </a:r>
          </a:p>
        </p:txBody>
      </p:sp>
      <p:sp>
        <p:nvSpPr>
          <p:cNvPr id="34" name="Rechteck 32">
            <a:extLst>
              <a:ext uri="{FF2B5EF4-FFF2-40B4-BE49-F238E27FC236}">
                <a16:creationId xmlns:a16="http://schemas.microsoft.com/office/drawing/2014/main" id="{B2EE8B2F-66C6-409D-9193-ED40A79FFFAD}"/>
              </a:ext>
            </a:extLst>
          </p:cNvPr>
          <p:cNvSpPr/>
          <p:nvPr/>
        </p:nvSpPr>
        <p:spPr>
          <a:xfrm>
            <a:off x="9517246" y="3328468"/>
            <a:ext cx="565861" cy="338554"/>
          </a:xfrm>
          <a:prstGeom prst="rect">
            <a:avLst/>
          </a:prstGeom>
        </p:spPr>
        <p:txBody>
          <a:bodyPr wrap="none" lIns="0" tIns="0" rIns="0" bIns="0">
            <a:spAutoFit/>
          </a:bodyPr>
          <a:lstStyle/>
          <a:p>
            <a:pPr algn="ctr"/>
            <a:r>
              <a:rPr lang="en-US" sz="1100" b="1" dirty="0">
                <a:solidFill>
                  <a:schemeClr val="tx1">
                    <a:lumMod val="65000"/>
                    <a:lumOff val="35000"/>
                  </a:schemeClr>
                </a:solidFill>
                <a:latin typeface="Arial" charset="0"/>
                <a:ea typeface="Arial" charset="0"/>
                <a:cs typeface="Arial" charset="0"/>
              </a:rPr>
              <a:t>Global</a:t>
            </a:r>
            <a:br>
              <a:rPr lang="en-US" sz="1100" b="1" dirty="0">
                <a:solidFill>
                  <a:schemeClr val="tx1">
                    <a:lumMod val="65000"/>
                    <a:lumOff val="35000"/>
                  </a:schemeClr>
                </a:solidFill>
                <a:latin typeface="Arial" charset="0"/>
                <a:ea typeface="Arial" charset="0"/>
                <a:cs typeface="Arial" charset="0"/>
              </a:rPr>
            </a:br>
            <a:r>
              <a:rPr lang="en-US" sz="1100" b="1" dirty="0">
                <a:solidFill>
                  <a:schemeClr val="tx1">
                    <a:lumMod val="65000"/>
                    <a:lumOff val="35000"/>
                  </a:schemeClr>
                </a:solidFill>
                <a:latin typeface="Arial" charset="0"/>
                <a:ea typeface="Arial" charset="0"/>
                <a:cs typeface="Arial" charset="0"/>
              </a:rPr>
              <a:t>Account</a:t>
            </a:r>
          </a:p>
        </p:txBody>
      </p:sp>
      <p:sp>
        <p:nvSpPr>
          <p:cNvPr id="35" name="Rechteck 37">
            <a:extLst>
              <a:ext uri="{FF2B5EF4-FFF2-40B4-BE49-F238E27FC236}">
                <a16:creationId xmlns:a16="http://schemas.microsoft.com/office/drawing/2014/main" id="{B57B4C8C-F427-4810-82FC-622CF4437AF4}"/>
              </a:ext>
            </a:extLst>
          </p:cNvPr>
          <p:cNvSpPr/>
          <p:nvPr/>
        </p:nvSpPr>
        <p:spPr>
          <a:xfrm>
            <a:off x="10765480" y="3328468"/>
            <a:ext cx="809517" cy="169277"/>
          </a:xfrm>
          <a:prstGeom prst="rect">
            <a:avLst/>
          </a:prstGeom>
        </p:spPr>
        <p:txBody>
          <a:bodyPr wrap="none" lIns="0" tIns="0" rIns="0" bIns="0">
            <a:spAutoFit/>
          </a:bodyPr>
          <a:lstStyle/>
          <a:p>
            <a:pPr algn="ctr"/>
            <a:r>
              <a:rPr lang="en-US" sz="1100" b="1" dirty="0">
                <a:solidFill>
                  <a:schemeClr val="tx1">
                    <a:lumMod val="65000"/>
                    <a:lumOff val="35000"/>
                  </a:schemeClr>
                </a:solidFill>
                <a:latin typeface="Arial" charset="0"/>
                <a:ea typeface="Arial" charset="0"/>
                <a:cs typeface="Arial" charset="0"/>
              </a:rPr>
              <a:t>Subaccount</a:t>
            </a:r>
          </a:p>
        </p:txBody>
      </p:sp>
      <p:sp>
        <p:nvSpPr>
          <p:cNvPr id="36" name="Rechteck 63">
            <a:extLst>
              <a:ext uri="{FF2B5EF4-FFF2-40B4-BE49-F238E27FC236}">
                <a16:creationId xmlns:a16="http://schemas.microsoft.com/office/drawing/2014/main" id="{38A5ADF3-2FB6-4C1A-98E3-42C4D1E0F287}"/>
              </a:ext>
            </a:extLst>
          </p:cNvPr>
          <p:cNvSpPr/>
          <p:nvPr/>
        </p:nvSpPr>
        <p:spPr>
          <a:xfrm>
            <a:off x="7999520" y="3328468"/>
            <a:ext cx="549830" cy="169277"/>
          </a:xfrm>
          <a:prstGeom prst="rect">
            <a:avLst/>
          </a:prstGeom>
        </p:spPr>
        <p:txBody>
          <a:bodyPr wrap="none" lIns="0" tIns="0" rIns="0" bIns="0">
            <a:spAutoFit/>
          </a:bodyPr>
          <a:lstStyle/>
          <a:p>
            <a:pPr algn="ctr"/>
            <a:r>
              <a:rPr lang="en-US" sz="1100" b="1" dirty="0">
                <a:solidFill>
                  <a:schemeClr val="tx1">
                    <a:lumMod val="65000"/>
                    <a:lumOff val="35000"/>
                  </a:schemeClr>
                </a:solidFill>
                <a:latin typeface="Arial" charset="0"/>
                <a:cs typeface="Arial" charset="0"/>
              </a:rPr>
              <a:t>SAPUI5</a:t>
            </a:r>
            <a:r>
              <a:rPr lang="en-US" sz="1100" b="1" dirty="0">
                <a:solidFill>
                  <a:srgbClr val="427CAC"/>
                </a:solidFill>
                <a:latin typeface="Arial" charset="0"/>
                <a:ea typeface="Arial" charset="0"/>
                <a:cs typeface="Arial" charset="0"/>
              </a:rPr>
              <a:t> </a:t>
            </a:r>
          </a:p>
        </p:txBody>
      </p:sp>
      <p:sp>
        <p:nvSpPr>
          <p:cNvPr id="37" name="Rechteck 33">
            <a:extLst>
              <a:ext uri="{FF2B5EF4-FFF2-40B4-BE49-F238E27FC236}">
                <a16:creationId xmlns:a16="http://schemas.microsoft.com/office/drawing/2014/main" id="{0FAD488F-C669-428E-BEA5-E55A377D1986}"/>
              </a:ext>
            </a:extLst>
          </p:cNvPr>
          <p:cNvSpPr/>
          <p:nvPr/>
        </p:nvSpPr>
        <p:spPr>
          <a:xfrm>
            <a:off x="798478" y="4261389"/>
            <a:ext cx="495328" cy="169277"/>
          </a:xfrm>
          <a:prstGeom prst="rect">
            <a:avLst/>
          </a:prstGeom>
        </p:spPr>
        <p:txBody>
          <a:bodyPr wrap="none" lIns="0" tIns="0" rIns="0" bIns="0">
            <a:spAutoFit/>
          </a:bodyPr>
          <a:lstStyle/>
          <a:p>
            <a:pPr algn="ctr"/>
            <a:r>
              <a:rPr lang="en-US" sz="1100" b="1" dirty="0">
                <a:solidFill>
                  <a:schemeClr val="tx1">
                    <a:lumMod val="65000"/>
                    <a:lumOff val="35000"/>
                  </a:schemeClr>
                </a:solidFill>
                <a:latin typeface="Arial" charset="0"/>
                <a:ea typeface="Arial" charset="0"/>
                <a:cs typeface="Arial" charset="0"/>
              </a:rPr>
              <a:t>Locked</a:t>
            </a:r>
          </a:p>
        </p:txBody>
      </p:sp>
      <p:sp>
        <p:nvSpPr>
          <p:cNvPr id="38" name="Rechteck 34">
            <a:extLst>
              <a:ext uri="{FF2B5EF4-FFF2-40B4-BE49-F238E27FC236}">
                <a16:creationId xmlns:a16="http://schemas.microsoft.com/office/drawing/2014/main" id="{D6F92D35-0BBC-418F-8BAB-60694CDD6C3A}"/>
              </a:ext>
            </a:extLst>
          </p:cNvPr>
          <p:cNvSpPr/>
          <p:nvPr/>
        </p:nvSpPr>
        <p:spPr>
          <a:xfrm>
            <a:off x="2167099" y="4261389"/>
            <a:ext cx="636393" cy="169277"/>
          </a:xfrm>
          <a:prstGeom prst="rect">
            <a:avLst/>
          </a:prstGeom>
        </p:spPr>
        <p:txBody>
          <a:bodyPr wrap="none" lIns="0" tIns="0" rIns="0" bIns="0">
            <a:spAutoFit/>
          </a:bodyPr>
          <a:lstStyle/>
          <a:p>
            <a:pPr algn="ctr"/>
            <a:r>
              <a:rPr lang="en-US" sz="1100" b="1" dirty="0">
                <a:solidFill>
                  <a:schemeClr val="tx1">
                    <a:lumMod val="65000"/>
                    <a:lumOff val="35000"/>
                  </a:schemeClr>
                </a:solidFill>
                <a:latin typeface="Arial" charset="0"/>
                <a:ea typeface="Arial" charset="0"/>
                <a:cs typeface="Arial" charset="0"/>
              </a:rPr>
              <a:t>Unlocked</a:t>
            </a:r>
          </a:p>
        </p:txBody>
      </p:sp>
      <p:sp>
        <p:nvSpPr>
          <p:cNvPr id="39" name="Rechteck 35">
            <a:extLst>
              <a:ext uri="{FF2B5EF4-FFF2-40B4-BE49-F238E27FC236}">
                <a16:creationId xmlns:a16="http://schemas.microsoft.com/office/drawing/2014/main" id="{DFE5C9EE-7208-48F4-8058-207D91558346}"/>
              </a:ext>
            </a:extLst>
          </p:cNvPr>
          <p:cNvSpPr/>
          <p:nvPr/>
        </p:nvSpPr>
        <p:spPr>
          <a:xfrm>
            <a:off x="3669685" y="4261389"/>
            <a:ext cx="455253" cy="169277"/>
          </a:xfrm>
          <a:prstGeom prst="rect">
            <a:avLst/>
          </a:prstGeom>
        </p:spPr>
        <p:txBody>
          <a:bodyPr wrap="none" lIns="0" tIns="0" rIns="0" bIns="0">
            <a:spAutoFit/>
          </a:bodyPr>
          <a:lstStyle/>
          <a:p>
            <a:pPr algn="ctr"/>
            <a:r>
              <a:rPr lang="en-US" sz="1100" b="1" dirty="0">
                <a:solidFill>
                  <a:schemeClr val="tx1">
                    <a:lumMod val="65000"/>
                    <a:lumOff val="35000"/>
                  </a:schemeClr>
                </a:solidFill>
                <a:latin typeface="Arial" charset="0"/>
                <a:ea typeface="Arial" charset="0"/>
                <a:cs typeface="Arial" charset="0"/>
              </a:rPr>
              <a:t>Linked</a:t>
            </a:r>
          </a:p>
        </p:txBody>
      </p:sp>
      <p:sp>
        <p:nvSpPr>
          <p:cNvPr id="40" name="Rechteck 36">
            <a:extLst>
              <a:ext uri="{FF2B5EF4-FFF2-40B4-BE49-F238E27FC236}">
                <a16:creationId xmlns:a16="http://schemas.microsoft.com/office/drawing/2014/main" id="{69DCC8B5-B504-464B-824A-FAE0DD447841}"/>
              </a:ext>
            </a:extLst>
          </p:cNvPr>
          <p:cNvSpPr/>
          <p:nvPr/>
        </p:nvSpPr>
        <p:spPr>
          <a:xfrm>
            <a:off x="5060514" y="4261389"/>
            <a:ext cx="596318" cy="169277"/>
          </a:xfrm>
          <a:prstGeom prst="rect">
            <a:avLst/>
          </a:prstGeom>
        </p:spPr>
        <p:txBody>
          <a:bodyPr wrap="none" lIns="0" tIns="0" rIns="0" bIns="0">
            <a:spAutoFit/>
          </a:bodyPr>
          <a:lstStyle/>
          <a:p>
            <a:pPr algn="ctr"/>
            <a:r>
              <a:rPr lang="en-US" sz="1100" b="1" dirty="0">
                <a:solidFill>
                  <a:schemeClr val="tx1">
                    <a:lumMod val="65000"/>
                    <a:lumOff val="35000"/>
                  </a:schemeClr>
                </a:solidFill>
                <a:latin typeface="Arial" charset="0"/>
                <a:ea typeface="Arial" charset="0"/>
                <a:cs typeface="Arial" charset="0"/>
              </a:rPr>
              <a:t>Unlinked</a:t>
            </a:r>
          </a:p>
        </p:txBody>
      </p:sp>
      <p:sp>
        <p:nvSpPr>
          <p:cNvPr id="41" name="Rechteck 41">
            <a:extLst>
              <a:ext uri="{FF2B5EF4-FFF2-40B4-BE49-F238E27FC236}">
                <a16:creationId xmlns:a16="http://schemas.microsoft.com/office/drawing/2014/main" id="{C5A1079D-1CDF-4E29-9865-6B7317930D9F}"/>
              </a:ext>
            </a:extLst>
          </p:cNvPr>
          <p:cNvSpPr/>
          <p:nvPr/>
        </p:nvSpPr>
        <p:spPr>
          <a:xfrm>
            <a:off x="6534005" y="4261389"/>
            <a:ext cx="549831" cy="169277"/>
          </a:xfrm>
          <a:prstGeom prst="rect">
            <a:avLst/>
          </a:prstGeom>
        </p:spPr>
        <p:txBody>
          <a:bodyPr wrap="none" lIns="0" tIns="0" rIns="0" bIns="0">
            <a:spAutoFit/>
          </a:bodyPr>
          <a:lstStyle/>
          <a:p>
            <a:pPr algn="ctr"/>
            <a:r>
              <a:rPr lang="en-US" sz="1100" b="1" dirty="0">
                <a:solidFill>
                  <a:schemeClr val="tx1">
                    <a:lumMod val="65000"/>
                    <a:lumOff val="35000"/>
                  </a:schemeClr>
                </a:solidFill>
                <a:latin typeface="Arial" charset="0"/>
                <a:ea typeface="Arial" charset="0"/>
                <a:cs typeface="Arial" charset="0"/>
              </a:rPr>
              <a:t>Process</a:t>
            </a:r>
          </a:p>
        </p:txBody>
      </p:sp>
      <p:sp>
        <p:nvSpPr>
          <p:cNvPr id="42" name="Rechteck 32">
            <a:extLst>
              <a:ext uri="{FF2B5EF4-FFF2-40B4-BE49-F238E27FC236}">
                <a16:creationId xmlns:a16="http://schemas.microsoft.com/office/drawing/2014/main" id="{591B1125-BD6E-4259-8E45-01B363668112}"/>
              </a:ext>
            </a:extLst>
          </p:cNvPr>
          <p:cNvSpPr/>
          <p:nvPr/>
        </p:nvSpPr>
        <p:spPr>
          <a:xfrm>
            <a:off x="7771894" y="4261389"/>
            <a:ext cx="1005083" cy="338554"/>
          </a:xfrm>
          <a:prstGeom prst="rect">
            <a:avLst/>
          </a:prstGeom>
        </p:spPr>
        <p:txBody>
          <a:bodyPr wrap="none" lIns="0" tIns="0" rIns="0" bIns="0">
            <a:spAutoFit/>
          </a:bodyPr>
          <a:lstStyle/>
          <a:p>
            <a:pPr algn="ctr"/>
            <a:r>
              <a:rPr lang="en-US" sz="1100" b="1" dirty="0">
                <a:solidFill>
                  <a:schemeClr val="tx1">
                    <a:lumMod val="65000"/>
                    <a:lumOff val="35000"/>
                  </a:schemeClr>
                </a:solidFill>
                <a:latin typeface="Arial" charset="0"/>
                <a:ea typeface="Arial" charset="0"/>
                <a:cs typeface="Arial" charset="0"/>
              </a:rPr>
              <a:t>Cloud Foundry</a:t>
            </a:r>
            <a:br>
              <a:rPr lang="en-US" sz="1100" b="1" dirty="0">
                <a:solidFill>
                  <a:schemeClr val="tx1">
                    <a:lumMod val="65000"/>
                    <a:lumOff val="35000"/>
                  </a:schemeClr>
                </a:solidFill>
                <a:latin typeface="Arial" charset="0"/>
                <a:ea typeface="Arial" charset="0"/>
                <a:cs typeface="Arial" charset="0"/>
              </a:rPr>
            </a:br>
            <a:r>
              <a:rPr lang="en-US" sz="1100" b="1" dirty="0">
                <a:solidFill>
                  <a:schemeClr val="tx1">
                    <a:lumMod val="65000"/>
                    <a:lumOff val="35000"/>
                  </a:schemeClr>
                </a:solidFill>
                <a:latin typeface="Arial" charset="0"/>
                <a:ea typeface="Arial" charset="0"/>
                <a:cs typeface="Arial" charset="0"/>
              </a:rPr>
              <a:t>Space</a:t>
            </a:r>
          </a:p>
        </p:txBody>
      </p:sp>
      <p:sp>
        <p:nvSpPr>
          <p:cNvPr id="43" name="Rechteck 41">
            <a:extLst>
              <a:ext uri="{FF2B5EF4-FFF2-40B4-BE49-F238E27FC236}">
                <a16:creationId xmlns:a16="http://schemas.microsoft.com/office/drawing/2014/main" id="{2A382CC6-E768-4AE7-908B-0CA47B0BA5E0}"/>
              </a:ext>
            </a:extLst>
          </p:cNvPr>
          <p:cNvSpPr/>
          <p:nvPr/>
        </p:nvSpPr>
        <p:spPr>
          <a:xfrm>
            <a:off x="9417059" y="4261389"/>
            <a:ext cx="766235" cy="169277"/>
          </a:xfrm>
          <a:prstGeom prst="rect">
            <a:avLst/>
          </a:prstGeom>
        </p:spPr>
        <p:txBody>
          <a:bodyPr wrap="none" lIns="0" tIns="0" rIns="0" bIns="0">
            <a:spAutoFit/>
          </a:bodyPr>
          <a:lstStyle/>
          <a:p>
            <a:pPr algn="ctr"/>
            <a:r>
              <a:rPr lang="en-US" sz="1100" b="1" dirty="0">
                <a:solidFill>
                  <a:schemeClr val="tx1">
                    <a:lumMod val="65000"/>
                    <a:lumOff val="35000"/>
                  </a:schemeClr>
                </a:solidFill>
                <a:latin typeface="Arial" charset="0"/>
                <a:ea typeface="Arial" charset="0"/>
                <a:cs typeface="Arial" charset="0"/>
              </a:rPr>
              <a:t>Entitlement</a:t>
            </a:r>
          </a:p>
        </p:txBody>
      </p:sp>
      <p:sp>
        <p:nvSpPr>
          <p:cNvPr id="44" name="Rechteck 38">
            <a:extLst>
              <a:ext uri="{FF2B5EF4-FFF2-40B4-BE49-F238E27FC236}">
                <a16:creationId xmlns:a16="http://schemas.microsoft.com/office/drawing/2014/main" id="{2A1F7CDC-5D10-40D5-BB21-EF01F6D8AAEC}"/>
              </a:ext>
            </a:extLst>
          </p:cNvPr>
          <p:cNvSpPr/>
          <p:nvPr/>
        </p:nvSpPr>
        <p:spPr>
          <a:xfrm>
            <a:off x="806493" y="5158638"/>
            <a:ext cx="479298" cy="169277"/>
          </a:xfrm>
          <a:prstGeom prst="rect">
            <a:avLst/>
          </a:prstGeom>
        </p:spPr>
        <p:txBody>
          <a:bodyPr wrap="none" lIns="0" tIns="0" rIns="0" bIns="0">
            <a:spAutoFit/>
          </a:bodyPr>
          <a:lstStyle/>
          <a:p>
            <a:pPr algn="ctr"/>
            <a:r>
              <a:rPr lang="en-US" sz="1100" b="1" dirty="0">
                <a:solidFill>
                  <a:schemeClr val="tx1">
                    <a:lumMod val="65000"/>
                    <a:lumOff val="35000"/>
                  </a:schemeClr>
                </a:solidFill>
                <a:latin typeface="Arial" charset="0"/>
                <a:ea typeface="Arial" charset="0"/>
                <a:cs typeface="Arial" charset="0"/>
              </a:rPr>
              <a:t>Upload</a:t>
            </a:r>
          </a:p>
        </p:txBody>
      </p:sp>
      <p:sp>
        <p:nvSpPr>
          <p:cNvPr id="45" name="Rechteck 39">
            <a:extLst>
              <a:ext uri="{FF2B5EF4-FFF2-40B4-BE49-F238E27FC236}">
                <a16:creationId xmlns:a16="http://schemas.microsoft.com/office/drawing/2014/main" id="{3E705A9D-69F6-4A02-AC8C-F12B3EDF3372}"/>
              </a:ext>
            </a:extLst>
          </p:cNvPr>
          <p:cNvSpPr/>
          <p:nvPr/>
        </p:nvSpPr>
        <p:spPr>
          <a:xfrm>
            <a:off x="2147863" y="5158638"/>
            <a:ext cx="674865" cy="169277"/>
          </a:xfrm>
          <a:prstGeom prst="rect">
            <a:avLst/>
          </a:prstGeom>
        </p:spPr>
        <p:txBody>
          <a:bodyPr wrap="none" lIns="0" tIns="0" rIns="0" bIns="0">
            <a:spAutoFit/>
          </a:bodyPr>
          <a:lstStyle/>
          <a:p>
            <a:pPr algn="ctr"/>
            <a:r>
              <a:rPr lang="en-US" sz="1100" b="1" dirty="0">
                <a:solidFill>
                  <a:schemeClr val="tx1">
                    <a:lumMod val="65000"/>
                    <a:lumOff val="35000"/>
                  </a:schemeClr>
                </a:solidFill>
                <a:latin typeface="Arial" charset="0"/>
                <a:ea typeface="Arial" charset="0"/>
                <a:cs typeface="Arial" charset="0"/>
              </a:rPr>
              <a:t>Download</a:t>
            </a:r>
          </a:p>
        </p:txBody>
      </p:sp>
      <p:sp>
        <p:nvSpPr>
          <p:cNvPr id="46" name="Rechteck 42">
            <a:extLst>
              <a:ext uri="{FF2B5EF4-FFF2-40B4-BE49-F238E27FC236}">
                <a16:creationId xmlns:a16="http://schemas.microsoft.com/office/drawing/2014/main" id="{424343A5-6E61-4804-B737-7D771FFAB5DD}"/>
              </a:ext>
            </a:extLst>
          </p:cNvPr>
          <p:cNvSpPr/>
          <p:nvPr/>
        </p:nvSpPr>
        <p:spPr>
          <a:xfrm>
            <a:off x="3696936" y="5158638"/>
            <a:ext cx="400751" cy="169277"/>
          </a:xfrm>
          <a:prstGeom prst="rect">
            <a:avLst/>
          </a:prstGeom>
        </p:spPr>
        <p:txBody>
          <a:bodyPr wrap="none" lIns="0" tIns="0" rIns="0" bIns="0">
            <a:spAutoFit/>
          </a:bodyPr>
          <a:lstStyle/>
          <a:p>
            <a:pPr algn="ctr"/>
            <a:r>
              <a:rPr lang="en-US" sz="1100" b="1" dirty="0">
                <a:solidFill>
                  <a:schemeClr val="tx1">
                    <a:lumMod val="65000"/>
                    <a:lumOff val="35000"/>
                  </a:schemeClr>
                </a:solidFill>
                <a:latin typeface="Arial" charset="0"/>
                <a:ea typeface="Arial" charset="0"/>
                <a:cs typeface="Arial" charset="0"/>
              </a:rPr>
              <a:t>Cloud</a:t>
            </a:r>
          </a:p>
        </p:txBody>
      </p:sp>
      <p:sp>
        <p:nvSpPr>
          <p:cNvPr id="47" name="Rechteck 42">
            <a:extLst>
              <a:ext uri="{FF2B5EF4-FFF2-40B4-BE49-F238E27FC236}">
                <a16:creationId xmlns:a16="http://schemas.microsoft.com/office/drawing/2014/main" id="{EFD02115-8476-44D7-A09A-49341A6B581A}"/>
              </a:ext>
            </a:extLst>
          </p:cNvPr>
          <p:cNvSpPr/>
          <p:nvPr/>
        </p:nvSpPr>
        <p:spPr>
          <a:xfrm>
            <a:off x="6643811" y="5178678"/>
            <a:ext cx="330219" cy="169277"/>
          </a:xfrm>
          <a:prstGeom prst="rect">
            <a:avLst/>
          </a:prstGeom>
        </p:spPr>
        <p:txBody>
          <a:bodyPr wrap="none" lIns="0" tIns="0" rIns="0" bIns="0">
            <a:spAutoFit/>
          </a:bodyPr>
          <a:lstStyle/>
          <a:p>
            <a:pPr algn="ctr"/>
            <a:r>
              <a:rPr lang="en-US" sz="1100" b="1" dirty="0">
                <a:solidFill>
                  <a:schemeClr val="tx1">
                    <a:lumMod val="65000"/>
                    <a:lumOff val="35000"/>
                  </a:schemeClr>
                </a:solidFill>
                <a:latin typeface="Arial" charset="0"/>
                <a:ea typeface="Arial" charset="0"/>
                <a:cs typeface="Arial" charset="0"/>
              </a:rPr>
              <a:t>Feed</a:t>
            </a:r>
          </a:p>
        </p:txBody>
      </p:sp>
      <p:sp>
        <p:nvSpPr>
          <p:cNvPr id="48" name="Rechteck 42">
            <a:extLst>
              <a:ext uri="{FF2B5EF4-FFF2-40B4-BE49-F238E27FC236}">
                <a16:creationId xmlns:a16="http://schemas.microsoft.com/office/drawing/2014/main" id="{A6F355A2-D9FB-4055-A08A-194B68C6D5F2}"/>
              </a:ext>
            </a:extLst>
          </p:cNvPr>
          <p:cNvSpPr/>
          <p:nvPr/>
        </p:nvSpPr>
        <p:spPr>
          <a:xfrm>
            <a:off x="5187152" y="5157192"/>
            <a:ext cx="343043" cy="169277"/>
          </a:xfrm>
          <a:prstGeom prst="rect">
            <a:avLst/>
          </a:prstGeom>
        </p:spPr>
        <p:txBody>
          <a:bodyPr wrap="none" lIns="0" tIns="0" rIns="0" bIns="0">
            <a:spAutoFit/>
          </a:bodyPr>
          <a:lstStyle/>
          <a:p>
            <a:pPr algn="ctr"/>
            <a:r>
              <a:rPr lang="en-US" sz="1100" b="1" dirty="0">
                <a:solidFill>
                  <a:schemeClr val="tx1">
                    <a:lumMod val="65000"/>
                    <a:lumOff val="35000"/>
                  </a:schemeClr>
                </a:solidFill>
                <a:latin typeface="Arial" charset="0"/>
                <a:ea typeface="Arial" charset="0"/>
                <a:cs typeface="Arial" charset="0"/>
              </a:rPr>
              <a:t>Wi-Fi</a:t>
            </a:r>
          </a:p>
        </p:txBody>
      </p:sp>
      <p:sp>
        <p:nvSpPr>
          <p:cNvPr id="49" name="Rechteck 42">
            <a:extLst>
              <a:ext uri="{FF2B5EF4-FFF2-40B4-BE49-F238E27FC236}">
                <a16:creationId xmlns:a16="http://schemas.microsoft.com/office/drawing/2014/main" id="{492A0A79-0D04-457E-9003-A76CEB3CD940}"/>
              </a:ext>
            </a:extLst>
          </p:cNvPr>
          <p:cNvSpPr/>
          <p:nvPr/>
        </p:nvSpPr>
        <p:spPr>
          <a:xfrm>
            <a:off x="8043603" y="5178678"/>
            <a:ext cx="461665" cy="338554"/>
          </a:xfrm>
          <a:prstGeom prst="rect">
            <a:avLst/>
          </a:prstGeom>
        </p:spPr>
        <p:txBody>
          <a:bodyPr wrap="none" lIns="0" tIns="0" rIns="0" bIns="0">
            <a:spAutoFit/>
          </a:bodyPr>
          <a:lstStyle/>
          <a:p>
            <a:pPr algn="ctr"/>
            <a:r>
              <a:rPr lang="en-US" sz="1100" b="1" dirty="0">
                <a:solidFill>
                  <a:schemeClr val="tx1">
                    <a:lumMod val="65000"/>
                    <a:lumOff val="35000"/>
                  </a:schemeClr>
                </a:solidFill>
                <a:latin typeface="Arial" charset="0"/>
                <a:ea typeface="Arial" charset="0"/>
                <a:cs typeface="Arial" charset="0"/>
              </a:rPr>
              <a:t>Public </a:t>
            </a:r>
            <a:br>
              <a:rPr lang="en-US" sz="1100" b="1" dirty="0">
                <a:solidFill>
                  <a:schemeClr val="tx1">
                    <a:lumMod val="65000"/>
                    <a:lumOff val="35000"/>
                  </a:schemeClr>
                </a:solidFill>
                <a:latin typeface="Arial" charset="0"/>
                <a:ea typeface="Arial" charset="0"/>
                <a:cs typeface="Arial" charset="0"/>
              </a:rPr>
            </a:br>
            <a:r>
              <a:rPr lang="en-US" sz="1100" b="1" dirty="0">
                <a:solidFill>
                  <a:schemeClr val="tx1">
                    <a:lumMod val="65000"/>
                    <a:lumOff val="35000"/>
                  </a:schemeClr>
                </a:solidFill>
                <a:latin typeface="Arial" charset="0"/>
                <a:ea typeface="Arial" charset="0"/>
                <a:cs typeface="Arial" charset="0"/>
              </a:rPr>
              <a:t>Key</a:t>
            </a:r>
          </a:p>
        </p:txBody>
      </p:sp>
      <p:sp>
        <p:nvSpPr>
          <p:cNvPr id="50" name="Rechteck 42">
            <a:extLst>
              <a:ext uri="{FF2B5EF4-FFF2-40B4-BE49-F238E27FC236}">
                <a16:creationId xmlns:a16="http://schemas.microsoft.com/office/drawing/2014/main" id="{FFC4D308-B94B-403D-9E9D-69436887D9A5}"/>
              </a:ext>
            </a:extLst>
          </p:cNvPr>
          <p:cNvSpPr/>
          <p:nvPr/>
        </p:nvSpPr>
        <p:spPr>
          <a:xfrm>
            <a:off x="9546101" y="5178678"/>
            <a:ext cx="508151" cy="338554"/>
          </a:xfrm>
          <a:prstGeom prst="rect">
            <a:avLst/>
          </a:prstGeom>
        </p:spPr>
        <p:txBody>
          <a:bodyPr wrap="none" lIns="0" tIns="0" rIns="0" bIns="0">
            <a:spAutoFit/>
          </a:bodyPr>
          <a:lstStyle/>
          <a:p>
            <a:pPr algn="ctr"/>
            <a:r>
              <a:rPr lang="en-US" sz="1100" b="1" dirty="0">
                <a:solidFill>
                  <a:schemeClr val="tx1">
                    <a:lumMod val="65000"/>
                    <a:lumOff val="35000"/>
                  </a:schemeClr>
                </a:solidFill>
                <a:latin typeface="Arial" charset="0"/>
                <a:ea typeface="Arial" charset="0"/>
                <a:cs typeface="Arial" charset="0"/>
              </a:rPr>
              <a:t>Private </a:t>
            </a:r>
            <a:br>
              <a:rPr lang="en-US" sz="1100" b="1" dirty="0">
                <a:solidFill>
                  <a:schemeClr val="tx1">
                    <a:lumMod val="65000"/>
                    <a:lumOff val="35000"/>
                  </a:schemeClr>
                </a:solidFill>
                <a:latin typeface="Arial" charset="0"/>
                <a:ea typeface="Arial" charset="0"/>
                <a:cs typeface="Arial" charset="0"/>
              </a:rPr>
            </a:br>
            <a:r>
              <a:rPr lang="en-US" sz="1100" b="1" dirty="0">
                <a:solidFill>
                  <a:schemeClr val="tx1">
                    <a:lumMod val="65000"/>
                    <a:lumOff val="35000"/>
                  </a:schemeClr>
                </a:solidFill>
                <a:latin typeface="Arial" charset="0"/>
                <a:ea typeface="Arial" charset="0"/>
                <a:cs typeface="Arial" charset="0"/>
              </a:rPr>
              <a:t>Key</a:t>
            </a:r>
          </a:p>
        </p:txBody>
      </p:sp>
      <p:sp>
        <p:nvSpPr>
          <p:cNvPr id="51" name="Rechteck 42">
            <a:extLst>
              <a:ext uri="{FF2B5EF4-FFF2-40B4-BE49-F238E27FC236}">
                <a16:creationId xmlns:a16="http://schemas.microsoft.com/office/drawing/2014/main" id="{27FD4557-1FE5-498A-B332-52AB49DDBC78}"/>
              </a:ext>
            </a:extLst>
          </p:cNvPr>
          <p:cNvSpPr/>
          <p:nvPr/>
        </p:nvSpPr>
        <p:spPr>
          <a:xfrm>
            <a:off x="11021159" y="5178678"/>
            <a:ext cx="298159" cy="338554"/>
          </a:xfrm>
          <a:prstGeom prst="rect">
            <a:avLst/>
          </a:prstGeom>
        </p:spPr>
        <p:txBody>
          <a:bodyPr wrap="none" lIns="0" tIns="0" rIns="0" bIns="0">
            <a:spAutoFit/>
          </a:bodyPr>
          <a:lstStyle/>
          <a:p>
            <a:pPr algn="ctr"/>
            <a:r>
              <a:rPr lang="en-US" sz="1100" b="1" dirty="0">
                <a:solidFill>
                  <a:schemeClr val="tx1">
                    <a:lumMod val="65000"/>
                    <a:lumOff val="35000"/>
                  </a:schemeClr>
                </a:solidFill>
                <a:latin typeface="Arial" charset="0"/>
                <a:ea typeface="Arial" charset="0"/>
                <a:cs typeface="Arial" charset="0"/>
              </a:rPr>
              <a:t>Key </a:t>
            </a:r>
            <a:br>
              <a:rPr lang="en-US" sz="1100" b="1" dirty="0">
                <a:solidFill>
                  <a:schemeClr val="tx1">
                    <a:lumMod val="65000"/>
                    <a:lumOff val="35000"/>
                  </a:schemeClr>
                </a:solidFill>
                <a:latin typeface="Arial" charset="0"/>
                <a:ea typeface="Arial" charset="0"/>
                <a:cs typeface="Arial" charset="0"/>
              </a:rPr>
            </a:br>
            <a:r>
              <a:rPr lang="en-US" sz="1100" b="1" dirty="0">
                <a:solidFill>
                  <a:schemeClr val="tx1">
                    <a:lumMod val="65000"/>
                    <a:lumOff val="35000"/>
                  </a:schemeClr>
                </a:solidFill>
                <a:latin typeface="Arial" charset="0"/>
                <a:ea typeface="Arial" charset="0"/>
                <a:cs typeface="Arial" charset="0"/>
              </a:rPr>
              <a:t>Pair</a:t>
            </a:r>
          </a:p>
        </p:txBody>
      </p:sp>
      <p:sp>
        <p:nvSpPr>
          <p:cNvPr id="52" name="Rechteck 38">
            <a:extLst>
              <a:ext uri="{FF2B5EF4-FFF2-40B4-BE49-F238E27FC236}">
                <a16:creationId xmlns:a16="http://schemas.microsoft.com/office/drawing/2014/main" id="{ED85365D-E3BF-4209-8DA5-5001FB46F6C5}"/>
              </a:ext>
            </a:extLst>
          </p:cNvPr>
          <p:cNvSpPr/>
          <p:nvPr/>
        </p:nvSpPr>
        <p:spPr>
          <a:xfrm>
            <a:off x="720732" y="6140043"/>
            <a:ext cx="650820" cy="169277"/>
          </a:xfrm>
          <a:prstGeom prst="rect">
            <a:avLst/>
          </a:prstGeom>
        </p:spPr>
        <p:txBody>
          <a:bodyPr wrap="none" lIns="0" tIns="0" rIns="0" bIns="0">
            <a:spAutoFit/>
          </a:bodyPr>
          <a:lstStyle/>
          <a:p>
            <a:pPr algn="ctr"/>
            <a:r>
              <a:rPr lang="en-US" sz="1100" b="1" dirty="0">
                <a:solidFill>
                  <a:schemeClr val="tx1">
                    <a:lumMod val="65000"/>
                    <a:lumOff val="35000"/>
                  </a:schemeClr>
                </a:solidFill>
                <a:latin typeface="Arial" charset="0"/>
                <a:ea typeface="Arial" charset="0"/>
                <a:cs typeface="Arial" charset="0"/>
              </a:rPr>
              <a:t>Datastore</a:t>
            </a:r>
          </a:p>
        </p:txBody>
      </p:sp>
      <p:sp>
        <p:nvSpPr>
          <p:cNvPr id="53" name="Rechteck 38">
            <a:extLst>
              <a:ext uri="{FF2B5EF4-FFF2-40B4-BE49-F238E27FC236}">
                <a16:creationId xmlns:a16="http://schemas.microsoft.com/office/drawing/2014/main" id="{7B290676-9217-44D1-9C6A-D39262C2D365}"/>
              </a:ext>
            </a:extLst>
          </p:cNvPr>
          <p:cNvSpPr/>
          <p:nvPr/>
        </p:nvSpPr>
        <p:spPr>
          <a:xfrm>
            <a:off x="2335414" y="6140043"/>
            <a:ext cx="299762" cy="169277"/>
          </a:xfrm>
          <a:prstGeom prst="rect">
            <a:avLst/>
          </a:prstGeom>
        </p:spPr>
        <p:txBody>
          <a:bodyPr wrap="none" lIns="0" tIns="0" rIns="0" bIns="0">
            <a:spAutoFit/>
          </a:bodyPr>
          <a:lstStyle/>
          <a:p>
            <a:pPr algn="ctr"/>
            <a:r>
              <a:rPr lang="en-US" sz="1100" b="1" dirty="0">
                <a:solidFill>
                  <a:schemeClr val="tx1">
                    <a:lumMod val="65000"/>
                    <a:lumOff val="35000"/>
                  </a:schemeClr>
                </a:solidFill>
                <a:latin typeface="Arial" charset="0"/>
                <a:ea typeface="Arial" charset="0"/>
                <a:cs typeface="Arial" charset="0"/>
              </a:rPr>
              <a:t>CPU</a:t>
            </a:r>
          </a:p>
        </p:txBody>
      </p:sp>
      <p:sp>
        <p:nvSpPr>
          <p:cNvPr id="54" name="Rechteck 38">
            <a:extLst>
              <a:ext uri="{FF2B5EF4-FFF2-40B4-BE49-F238E27FC236}">
                <a16:creationId xmlns:a16="http://schemas.microsoft.com/office/drawing/2014/main" id="{C8A2167A-B927-41D8-BA00-1312B8970B1A}"/>
              </a:ext>
            </a:extLst>
          </p:cNvPr>
          <p:cNvSpPr/>
          <p:nvPr/>
        </p:nvSpPr>
        <p:spPr>
          <a:xfrm>
            <a:off x="3408395" y="6140043"/>
            <a:ext cx="977832" cy="169277"/>
          </a:xfrm>
          <a:prstGeom prst="rect">
            <a:avLst/>
          </a:prstGeom>
        </p:spPr>
        <p:txBody>
          <a:bodyPr wrap="none" lIns="0" tIns="0" rIns="0" bIns="0">
            <a:spAutoFit/>
          </a:bodyPr>
          <a:lstStyle/>
          <a:p>
            <a:pPr algn="ctr"/>
            <a:r>
              <a:rPr lang="en-US" sz="1100" b="1" dirty="0">
                <a:solidFill>
                  <a:schemeClr val="tx1">
                    <a:lumMod val="65000"/>
                    <a:lumOff val="35000"/>
                  </a:schemeClr>
                </a:solidFill>
                <a:latin typeface="Arial" charset="0"/>
                <a:ea typeface="Arial" charset="0"/>
                <a:cs typeface="Arial" charset="0"/>
              </a:rPr>
              <a:t>RAM / Memory</a:t>
            </a:r>
          </a:p>
        </p:txBody>
      </p:sp>
      <p:sp>
        <p:nvSpPr>
          <p:cNvPr id="55" name="Rechteck 38">
            <a:extLst>
              <a:ext uri="{FF2B5EF4-FFF2-40B4-BE49-F238E27FC236}">
                <a16:creationId xmlns:a16="http://schemas.microsoft.com/office/drawing/2014/main" id="{0A61F911-526A-4BA9-B696-58AD7BFF88BE}"/>
              </a:ext>
            </a:extLst>
          </p:cNvPr>
          <p:cNvSpPr/>
          <p:nvPr/>
        </p:nvSpPr>
        <p:spPr>
          <a:xfrm>
            <a:off x="5208792" y="6140043"/>
            <a:ext cx="299762" cy="169277"/>
          </a:xfrm>
          <a:prstGeom prst="rect">
            <a:avLst/>
          </a:prstGeom>
        </p:spPr>
        <p:txBody>
          <a:bodyPr wrap="none" lIns="0" tIns="0" rIns="0" bIns="0">
            <a:spAutoFit/>
          </a:bodyPr>
          <a:lstStyle/>
          <a:p>
            <a:pPr algn="ctr"/>
            <a:r>
              <a:rPr lang="en-US" sz="1100" b="1" dirty="0">
                <a:solidFill>
                  <a:schemeClr val="tx1">
                    <a:lumMod val="65000"/>
                    <a:lumOff val="35000"/>
                  </a:schemeClr>
                </a:solidFill>
                <a:latin typeface="Arial" charset="0"/>
                <a:ea typeface="Arial" charset="0"/>
                <a:cs typeface="Arial" charset="0"/>
              </a:rPr>
              <a:t>SDK</a:t>
            </a:r>
          </a:p>
        </p:txBody>
      </p:sp>
      <p:pic>
        <p:nvPicPr>
          <p:cNvPr id="56" name="Graphic 55">
            <a:extLst>
              <a:ext uri="{FF2B5EF4-FFF2-40B4-BE49-F238E27FC236}">
                <a16:creationId xmlns:a16="http://schemas.microsoft.com/office/drawing/2014/main" id="{B1459A6F-D2C5-4C6A-8CA9-41C71769227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139435" y="3816187"/>
            <a:ext cx="315000" cy="360000"/>
          </a:xfrm>
          <a:prstGeom prst="rect">
            <a:avLst/>
          </a:prstGeom>
        </p:spPr>
      </p:pic>
      <p:pic>
        <p:nvPicPr>
          <p:cNvPr id="4" name="Graphic 3">
            <a:extLst>
              <a:ext uri="{FF2B5EF4-FFF2-40B4-BE49-F238E27FC236}">
                <a16:creationId xmlns:a16="http://schemas.microsoft.com/office/drawing/2014/main" id="{FC4600B6-6390-44AA-9382-8379FA68A03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372795" y="1867588"/>
            <a:ext cx="225000" cy="360000"/>
          </a:xfrm>
          <a:prstGeom prst="rect">
            <a:avLst/>
          </a:prstGeom>
        </p:spPr>
      </p:pic>
      <p:pic>
        <p:nvPicPr>
          <p:cNvPr id="6" name="Graphic 5">
            <a:extLst>
              <a:ext uri="{FF2B5EF4-FFF2-40B4-BE49-F238E27FC236}">
                <a16:creationId xmlns:a16="http://schemas.microsoft.com/office/drawing/2014/main" id="{5720DDF3-E60D-43AE-B4BC-E29B1D14B73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66142" y="1912588"/>
            <a:ext cx="360000" cy="315000"/>
          </a:xfrm>
          <a:prstGeom prst="rect">
            <a:avLst/>
          </a:prstGeom>
        </p:spPr>
      </p:pic>
      <p:pic>
        <p:nvPicPr>
          <p:cNvPr id="8" name="Graphic 7">
            <a:extLst>
              <a:ext uri="{FF2B5EF4-FFF2-40B4-BE49-F238E27FC236}">
                <a16:creationId xmlns:a16="http://schemas.microsoft.com/office/drawing/2014/main" id="{6DA3F100-5E7A-41E5-96A2-8E047033CCB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762311" y="1867588"/>
            <a:ext cx="270000" cy="360000"/>
          </a:xfrm>
          <a:prstGeom prst="rect">
            <a:avLst/>
          </a:prstGeom>
        </p:spPr>
      </p:pic>
      <p:pic>
        <p:nvPicPr>
          <p:cNvPr id="10" name="Graphic 9">
            <a:extLst>
              <a:ext uri="{FF2B5EF4-FFF2-40B4-BE49-F238E27FC236}">
                <a16:creationId xmlns:a16="http://schemas.microsoft.com/office/drawing/2014/main" id="{14A723E0-DB58-4ADC-AC5C-3C1407D37E2D}"/>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305295" y="5661248"/>
            <a:ext cx="360000" cy="360000"/>
          </a:xfrm>
          <a:prstGeom prst="rect">
            <a:avLst/>
          </a:prstGeom>
        </p:spPr>
      </p:pic>
      <p:pic>
        <p:nvPicPr>
          <p:cNvPr id="12" name="Graphic 11">
            <a:extLst>
              <a:ext uri="{FF2B5EF4-FFF2-40B4-BE49-F238E27FC236}">
                <a16:creationId xmlns:a16="http://schemas.microsoft.com/office/drawing/2014/main" id="{6D20D4C6-70F8-416D-A69F-2D11AF0690F6}"/>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603206" y="1912588"/>
            <a:ext cx="360000" cy="315000"/>
          </a:xfrm>
          <a:prstGeom prst="rect">
            <a:avLst/>
          </a:prstGeom>
        </p:spPr>
      </p:pic>
      <p:pic>
        <p:nvPicPr>
          <p:cNvPr id="16" name="Graphic 15">
            <a:extLst>
              <a:ext uri="{FF2B5EF4-FFF2-40B4-BE49-F238E27FC236}">
                <a16:creationId xmlns:a16="http://schemas.microsoft.com/office/drawing/2014/main" id="{8B39A608-9DFD-4C51-B1B4-17223C67EB2A}"/>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6636420" y="2887807"/>
            <a:ext cx="345000" cy="360000"/>
          </a:xfrm>
          <a:prstGeom prst="rect">
            <a:avLst/>
          </a:prstGeom>
        </p:spPr>
      </p:pic>
      <p:pic>
        <p:nvPicPr>
          <p:cNvPr id="20" name="Graphic 19">
            <a:extLst>
              <a:ext uri="{FF2B5EF4-FFF2-40B4-BE49-F238E27FC236}">
                <a16:creationId xmlns:a16="http://schemas.microsoft.com/office/drawing/2014/main" id="{EF19C79C-EF81-4AF3-AEF0-D009E0D57046}"/>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8094435" y="4706301"/>
            <a:ext cx="360000" cy="360000"/>
          </a:xfrm>
          <a:prstGeom prst="rect">
            <a:avLst/>
          </a:prstGeom>
        </p:spPr>
      </p:pic>
      <p:pic>
        <p:nvPicPr>
          <p:cNvPr id="24" name="Graphic 23">
            <a:extLst>
              <a:ext uri="{FF2B5EF4-FFF2-40B4-BE49-F238E27FC236}">
                <a16:creationId xmlns:a16="http://schemas.microsoft.com/office/drawing/2014/main" id="{23A6B468-747D-49E5-8F16-F431FFFC1DF9}"/>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9620176" y="4706301"/>
            <a:ext cx="360000" cy="360000"/>
          </a:xfrm>
          <a:prstGeom prst="rect">
            <a:avLst/>
          </a:prstGeom>
        </p:spPr>
      </p:pic>
      <p:pic>
        <p:nvPicPr>
          <p:cNvPr id="57" name="Graphic 56">
            <a:extLst>
              <a:ext uri="{FF2B5EF4-FFF2-40B4-BE49-F238E27FC236}">
                <a16:creationId xmlns:a16="http://schemas.microsoft.com/office/drawing/2014/main" id="{82E151BF-2FC8-491F-ABFB-C249DD038813}"/>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10990238" y="4706301"/>
            <a:ext cx="360000" cy="360000"/>
          </a:xfrm>
          <a:prstGeom prst="rect">
            <a:avLst/>
          </a:prstGeom>
        </p:spPr>
      </p:pic>
      <p:pic>
        <p:nvPicPr>
          <p:cNvPr id="61" name="Graphic 60">
            <a:extLst>
              <a:ext uri="{FF2B5EF4-FFF2-40B4-BE49-F238E27FC236}">
                <a16:creationId xmlns:a16="http://schemas.microsoft.com/office/drawing/2014/main" id="{8D534C8E-48E0-4947-A930-3301D2EC040D}"/>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9687676" y="1867588"/>
            <a:ext cx="225000" cy="360000"/>
          </a:xfrm>
          <a:prstGeom prst="rect">
            <a:avLst/>
          </a:prstGeom>
        </p:spPr>
      </p:pic>
      <p:pic>
        <p:nvPicPr>
          <p:cNvPr id="63" name="Graphic 62">
            <a:extLst>
              <a:ext uri="{FF2B5EF4-FFF2-40B4-BE49-F238E27FC236}">
                <a16:creationId xmlns:a16="http://schemas.microsoft.com/office/drawing/2014/main" id="{70A60BD5-C4CF-482F-AF53-48B53F268B4B}"/>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11035238" y="1867588"/>
            <a:ext cx="270000" cy="360000"/>
          </a:xfrm>
          <a:prstGeom prst="rect">
            <a:avLst/>
          </a:prstGeom>
        </p:spPr>
      </p:pic>
      <p:pic>
        <p:nvPicPr>
          <p:cNvPr id="65" name="Graphic 64">
            <a:extLst>
              <a:ext uri="{FF2B5EF4-FFF2-40B4-BE49-F238E27FC236}">
                <a16:creationId xmlns:a16="http://schemas.microsoft.com/office/drawing/2014/main" id="{FBD3A7CB-A5F2-4038-817A-1913CB81BC98}"/>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10964524" y="3816187"/>
            <a:ext cx="411429" cy="360000"/>
          </a:xfrm>
          <a:prstGeom prst="rect">
            <a:avLst/>
          </a:prstGeom>
        </p:spPr>
      </p:pic>
      <p:sp>
        <p:nvSpPr>
          <p:cNvPr id="66" name="Rechteck 41">
            <a:extLst>
              <a:ext uri="{FF2B5EF4-FFF2-40B4-BE49-F238E27FC236}">
                <a16:creationId xmlns:a16="http://schemas.microsoft.com/office/drawing/2014/main" id="{C25B2F4C-6AE9-49A4-AA6C-3D2415BF55ED}"/>
              </a:ext>
            </a:extLst>
          </p:cNvPr>
          <p:cNvSpPr/>
          <p:nvPr/>
        </p:nvSpPr>
        <p:spPr>
          <a:xfrm>
            <a:off x="10888110" y="4261389"/>
            <a:ext cx="564257" cy="169277"/>
          </a:xfrm>
          <a:prstGeom prst="rect">
            <a:avLst/>
          </a:prstGeom>
        </p:spPr>
        <p:txBody>
          <a:bodyPr wrap="none" lIns="0" tIns="0" rIns="0" bIns="0">
            <a:spAutoFit/>
          </a:bodyPr>
          <a:lstStyle/>
          <a:p>
            <a:pPr algn="ctr"/>
            <a:r>
              <a:rPr lang="en-US" sz="1100" b="1" dirty="0">
                <a:solidFill>
                  <a:schemeClr val="tx1">
                    <a:lumMod val="65000"/>
                    <a:lumOff val="35000"/>
                  </a:schemeClr>
                </a:solidFill>
                <a:latin typeface="Arial" charset="0"/>
                <a:ea typeface="Arial" charset="0"/>
                <a:cs typeface="Arial" charset="0"/>
              </a:rPr>
              <a:t>Solution</a:t>
            </a:r>
          </a:p>
        </p:txBody>
      </p:sp>
      <p:pic>
        <p:nvPicPr>
          <p:cNvPr id="68" name="Graphic 67">
            <a:extLst>
              <a:ext uri="{FF2B5EF4-FFF2-40B4-BE49-F238E27FC236}">
                <a16:creationId xmlns:a16="http://schemas.microsoft.com/office/drawing/2014/main" id="{170F2125-301B-44BA-B1C9-EA0B104AE1B8}"/>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2331545" y="2887807"/>
            <a:ext cx="307500" cy="360000"/>
          </a:xfrm>
          <a:prstGeom prst="rect">
            <a:avLst/>
          </a:prstGeom>
        </p:spPr>
      </p:pic>
      <p:pic>
        <p:nvPicPr>
          <p:cNvPr id="70" name="Graphic 69">
            <a:extLst>
              <a:ext uri="{FF2B5EF4-FFF2-40B4-BE49-F238E27FC236}">
                <a16:creationId xmlns:a16="http://schemas.microsoft.com/office/drawing/2014/main" id="{41BB889E-C2F6-4404-9839-384377B42214}"/>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9665176" y="3816187"/>
            <a:ext cx="270000" cy="360000"/>
          </a:xfrm>
          <a:prstGeom prst="rect">
            <a:avLst/>
          </a:prstGeom>
        </p:spPr>
      </p:pic>
      <p:pic>
        <p:nvPicPr>
          <p:cNvPr id="72" name="Graphic 71">
            <a:extLst>
              <a:ext uri="{FF2B5EF4-FFF2-40B4-BE49-F238E27FC236}">
                <a16:creationId xmlns:a16="http://schemas.microsoft.com/office/drawing/2014/main" id="{BEE871ED-7D7C-438C-B623-07CCAEE46E7E}"/>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3717311" y="4796301"/>
            <a:ext cx="360000" cy="270000"/>
          </a:xfrm>
          <a:prstGeom prst="rect">
            <a:avLst/>
          </a:prstGeom>
        </p:spPr>
      </p:pic>
      <p:pic>
        <p:nvPicPr>
          <p:cNvPr id="74" name="Graphic 73">
            <a:extLst>
              <a:ext uri="{FF2B5EF4-FFF2-40B4-BE49-F238E27FC236}">
                <a16:creationId xmlns:a16="http://schemas.microsoft.com/office/drawing/2014/main" id="{89126A15-E415-49B9-A627-6EE80648BCAC}"/>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5178673" y="5661248"/>
            <a:ext cx="360000" cy="360000"/>
          </a:xfrm>
          <a:prstGeom prst="rect">
            <a:avLst/>
          </a:prstGeom>
        </p:spPr>
      </p:pic>
      <p:pic>
        <p:nvPicPr>
          <p:cNvPr id="76" name="Graphic 75">
            <a:extLst>
              <a:ext uri="{FF2B5EF4-FFF2-40B4-BE49-F238E27FC236}">
                <a16:creationId xmlns:a16="http://schemas.microsoft.com/office/drawing/2014/main" id="{FD5971E6-F107-4B24-B76C-E7AC8C98A015}"/>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866142" y="4706301"/>
            <a:ext cx="360000" cy="360000"/>
          </a:xfrm>
          <a:prstGeom prst="rect">
            <a:avLst/>
          </a:prstGeom>
        </p:spPr>
      </p:pic>
      <p:pic>
        <p:nvPicPr>
          <p:cNvPr id="78" name="Graphic 77">
            <a:extLst>
              <a:ext uri="{FF2B5EF4-FFF2-40B4-BE49-F238E27FC236}">
                <a16:creationId xmlns:a16="http://schemas.microsoft.com/office/drawing/2014/main" id="{1CA9E483-CA6D-448A-ACBD-B0FC5082D461}"/>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2305295" y="4706301"/>
            <a:ext cx="360000" cy="360000"/>
          </a:xfrm>
          <a:prstGeom prst="rect">
            <a:avLst/>
          </a:prstGeom>
        </p:spPr>
      </p:pic>
      <p:pic>
        <p:nvPicPr>
          <p:cNvPr id="80" name="Graphic 79">
            <a:extLst>
              <a:ext uri="{FF2B5EF4-FFF2-40B4-BE49-F238E27FC236}">
                <a16:creationId xmlns:a16="http://schemas.microsoft.com/office/drawing/2014/main" id="{7D8EE1CB-FBC5-4007-9BDD-E499CB1037A8}"/>
              </a:ext>
            </a:extLst>
          </p:cNvPr>
          <p:cNvPicPr>
            <a:picLocks noChangeAspect="1"/>
          </p:cNvPicPr>
          <p:nvPr/>
        </p:nvPicPr>
        <p:blipFill>
          <a:blip r:embed="rId40">
            <a:extLst>
              <a:ext uri="{96DAC541-7B7A-43D3-8B79-37D633B846F1}">
                <asvg:svgBlip xmlns:asvg="http://schemas.microsoft.com/office/drawing/2016/SVG/main" r:embed="rId41"/>
              </a:ext>
            </a:extLst>
          </a:blip>
          <a:stretch>
            <a:fillRect/>
          </a:stretch>
        </p:blipFill>
        <p:spPr>
          <a:xfrm>
            <a:off x="911142" y="3816187"/>
            <a:ext cx="270000" cy="360000"/>
          </a:xfrm>
          <a:prstGeom prst="rect">
            <a:avLst/>
          </a:prstGeom>
        </p:spPr>
      </p:pic>
      <p:pic>
        <p:nvPicPr>
          <p:cNvPr id="82" name="Graphic 81">
            <a:extLst>
              <a:ext uri="{FF2B5EF4-FFF2-40B4-BE49-F238E27FC236}">
                <a16:creationId xmlns:a16="http://schemas.microsoft.com/office/drawing/2014/main" id="{EA7EB65D-0EEB-42D4-9364-D47953333B6A}"/>
              </a:ext>
            </a:extLst>
          </p:cNvPr>
          <p:cNvPicPr>
            <a:picLocks noChangeAspect="1"/>
          </p:cNvPicPr>
          <p:nvPr/>
        </p:nvPicPr>
        <p:blipFill>
          <a:blip r:embed="rId42">
            <a:extLst>
              <a:ext uri="{96DAC541-7B7A-43D3-8B79-37D633B846F1}">
                <asvg:svgBlip xmlns:asvg="http://schemas.microsoft.com/office/drawing/2016/SVG/main" r:embed="rId43"/>
              </a:ext>
            </a:extLst>
          </a:blip>
          <a:stretch>
            <a:fillRect/>
          </a:stretch>
        </p:blipFill>
        <p:spPr>
          <a:xfrm>
            <a:off x="2350295" y="3816187"/>
            <a:ext cx="270000" cy="360000"/>
          </a:xfrm>
          <a:prstGeom prst="rect">
            <a:avLst/>
          </a:prstGeom>
        </p:spPr>
      </p:pic>
      <p:pic>
        <p:nvPicPr>
          <p:cNvPr id="84" name="Graphic 83">
            <a:extLst>
              <a:ext uri="{FF2B5EF4-FFF2-40B4-BE49-F238E27FC236}">
                <a16:creationId xmlns:a16="http://schemas.microsoft.com/office/drawing/2014/main" id="{4177DBC9-CC53-4D8D-8CC2-D04ABFBC0D8A}"/>
              </a:ext>
            </a:extLst>
          </p:cNvPr>
          <p:cNvPicPr>
            <a:picLocks noChangeAspect="1"/>
          </p:cNvPicPr>
          <p:nvPr/>
        </p:nvPicPr>
        <p:blipFill>
          <a:blip r:embed="rId44">
            <a:extLst>
              <a:ext uri="{96DAC541-7B7A-43D3-8B79-37D633B846F1}">
                <asvg:svgBlip xmlns:asvg="http://schemas.microsoft.com/office/drawing/2016/SVG/main" r:embed="rId45"/>
              </a:ext>
            </a:extLst>
          </a:blip>
          <a:stretch>
            <a:fillRect/>
          </a:stretch>
        </p:blipFill>
        <p:spPr>
          <a:xfrm>
            <a:off x="3721597" y="3816187"/>
            <a:ext cx="351429" cy="360000"/>
          </a:xfrm>
          <a:prstGeom prst="rect">
            <a:avLst/>
          </a:prstGeom>
        </p:spPr>
      </p:pic>
      <p:pic>
        <p:nvPicPr>
          <p:cNvPr id="86" name="Graphic 85">
            <a:extLst>
              <a:ext uri="{FF2B5EF4-FFF2-40B4-BE49-F238E27FC236}">
                <a16:creationId xmlns:a16="http://schemas.microsoft.com/office/drawing/2014/main" id="{49E52588-21AB-4AE9-A264-FE71A1DD525F}"/>
              </a:ext>
            </a:extLst>
          </p:cNvPr>
          <p:cNvPicPr>
            <a:picLocks noChangeAspect="1"/>
          </p:cNvPicPr>
          <p:nvPr/>
        </p:nvPicPr>
        <p:blipFill>
          <a:blip r:embed="rId46">
            <a:extLst>
              <a:ext uri="{96DAC541-7B7A-43D3-8B79-37D633B846F1}">
                <asvg:svgBlip xmlns:asvg="http://schemas.microsoft.com/office/drawing/2016/SVG/main" r:embed="rId47"/>
              </a:ext>
            </a:extLst>
          </a:blip>
          <a:stretch>
            <a:fillRect/>
          </a:stretch>
        </p:blipFill>
        <p:spPr>
          <a:xfrm>
            <a:off x="892392" y="2887807"/>
            <a:ext cx="307500" cy="360000"/>
          </a:xfrm>
          <a:prstGeom prst="rect">
            <a:avLst/>
          </a:prstGeom>
        </p:spPr>
      </p:pic>
      <p:pic>
        <p:nvPicPr>
          <p:cNvPr id="88" name="Graphic 87">
            <a:extLst>
              <a:ext uri="{FF2B5EF4-FFF2-40B4-BE49-F238E27FC236}">
                <a16:creationId xmlns:a16="http://schemas.microsoft.com/office/drawing/2014/main" id="{2182820A-B758-49B6-9B10-814333ADBB9D}"/>
              </a:ext>
            </a:extLst>
          </p:cNvPr>
          <p:cNvPicPr>
            <a:picLocks noChangeAspect="1"/>
          </p:cNvPicPr>
          <p:nvPr/>
        </p:nvPicPr>
        <p:blipFill>
          <a:blip r:embed="rId48">
            <a:extLst>
              <a:ext uri="{96DAC541-7B7A-43D3-8B79-37D633B846F1}">
                <asvg:svgBlip xmlns:asvg="http://schemas.microsoft.com/office/drawing/2016/SVG/main" r:embed="rId49"/>
              </a:ext>
            </a:extLst>
          </a:blip>
          <a:stretch>
            <a:fillRect/>
          </a:stretch>
        </p:blipFill>
        <p:spPr>
          <a:xfrm>
            <a:off x="6568920" y="3906187"/>
            <a:ext cx="360000" cy="270000"/>
          </a:xfrm>
          <a:prstGeom prst="rect">
            <a:avLst/>
          </a:prstGeom>
        </p:spPr>
      </p:pic>
      <p:pic>
        <p:nvPicPr>
          <p:cNvPr id="90" name="Graphic 89">
            <a:extLst>
              <a:ext uri="{FF2B5EF4-FFF2-40B4-BE49-F238E27FC236}">
                <a16:creationId xmlns:a16="http://schemas.microsoft.com/office/drawing/2014/main" id="{B4C2D250-8042-415D-A23E-C9A3F9BFA612}"/>
              </a:ext>
            </a:extLst>
          </p:cNvPr>
          <p:cNvPicPr>
            <a:picLocks noChangeAspect="1"/>
          </p:cNvPicPr>
          <p:nvPr/>
        </p:nvPicPr>
        <p:blipFill>
          <a:blip r:embed="rId50">
            <a:extLst>
              <a:ext uri="{96DAC541-7B7A-43D3-8B79-37D633B846F1}">
                <asvg:svgBlip xmlns:asvg="http://schemas.microsoft.com/office/drawing/2016/SVG/main" r:embed="rId51"/>
              </a:ext>
            </a:extLst>
          </a:blip>
          <a:stretch>
            <a:fillRect/>
          </a:stretch>
        </p:blipFill>
        <p:spPr>
          <a:xfrm>
            <a:off x="3717311" y="2977807"/>
            <a:ext cx="360000" cy="270000"/>
          </a:xfrm>
          <a:prstGeom prst="rect">
            <a:avLst/>
          </a:prstGeom>
        </p:spPr>
      </p:pic>
      <p:pic>
        <p:nvPicPr>
          <p:cNvPr id="92" name="Graphic 91">
            <a:extLst>
              <a:ext uri="{FF2B5EF4-FFF2-40B4-BE49-F238E27FC236}">
                <a16:creationId xmlns:a16="http://schemas.microsoft.com/office/drawing/2014/main" id="{73360DB2-02A7-468D-A9F6-D7F37FDE9FED}"/>
              </a:ext>
            </a:extLst>
          </p:cNvPr>
          <p:cNvPicPr>
            <a:picLocks noChangeAspect="1"/>
          </p:cNvPicPr>
          <p:nvPr/>
        </p:nvPicPr>
        <p:blipFill>
          <a:blip r:embed="rId52">
            <a:extLst>
              <a:ext uri="{96DAC541-7B7A-43D3-8B79-37D633B846F1}">
                <asvg:svgBlip xmlns:asvg="http://schemas.microsoft.com/office/drawing/2016/SVG/main" r:embed="rId53"/>
              </a:ext>
            </a:extLst>
          </a:blip>
          <a:stretch>
            <a:fillRect/>
          </a:stretch>
        </p:blipFill>
        <p:spPr>
          <a:xfrm>
            <a:off x="6628920" y="4706301"/>
            <a:ext cx="360000" cy="360000"/>
          </a:xfrm>
          <a:prstGeom prst="rect">
            <a:avLst/>
          </a:prstGeom>
        </p:spPr>
      </p:pic>
      <p:pic>
        <p:nvPicPr>
          <p:cNvPr id="94" name="Graphic 93">
            <a:extLst>
              <a:ext uri="{FF2B5EF4-FFF2-40B4-BE49-F238E27FC236}">
                <a16:creationId xmlns:a16="http://schemas.microsoft.com/office/drawing/2014/main" id="{7BB85158-E92A-446A-A40E-8A27341862EF}"/>
              </a:ext>
            </a:extLst>
          </p:cNvPr>
          <p:cNvPicPr>
            <a:picLocks noChangeAspect="1"/>
          </p:cNvPicPr>
          <p:nvPr/>
        </p:nvPicPr>
        <p:blipFill>
          <a:blip r:embed="rId54">
            <a:extLst>
              <a:ext uri="{96DAC541-7B7A-43D3-8B79-37D633B846F1}">
                <asvg:svgBlip xmlns:asvg="http://schemas.microsoft.com/office/drawing/2016/SVG/main" r:embed="rId55"/>
              </a:ext>
            </a:extLst>
          </a:blip>
          <a:stretch>
            <a:fillRect/>
          </a:stretch>
        </p:blipFill>
        <p:spPr>
          <a:xfrm>
            <a:off x="899892" y="5661248"/>
            <a:ext cx="292500" cy="360000"/>
          </a:xfrm>
          <a:prstGeom prst="rect">
            <a:avLst/>
          </a:prstGeom>
        </p:spPr>
      </p:pic>
      <p:pic>
        <p:nvPicPr>
          <p:cNvPr id="96" name="Graphic 95">
            <a:extLst>
              <a:ext uri="{FF2B5EF4-FFF2-40B4-BE49-F238E27FC236}">
                <a16:creationId xmlns:a16="http://schemas.microsoft.com/office/drawing/2014/main" id="{2EFD7433-AD4D-4646-8A8F-53AD6BF06CD3}"/>
              </a:ext>
            </a:extLst>
          </p:cNvPr>
          <p:cNvPicPr>
            <a:picLocks noChangeAspect="1"/>
          </p:cNvPicPr>
          <p:nvPr/>
        </p:nvPicPr>
        <p:blipFill>
          <a:blip r:embed="rId56">
            <a:extLst>
              <a:ext uri="{96DAC541-7B7A-43D3-8B79-37D633B846F1}">
                <asvg:svgBlip xmlns:asvg="http://schemas.microsoft.com/office/drawing/2016/SVG/main" r:embed="rId57"/>
              </a:ext>
            </a:extLst>
          </a:blip>
          <a:stretch>
            <a:fillRect/>
          </a:stretch>
        </p:blipFill>
        <p:spPr>
          <a:xfrm>
            <a:off x="3762311" y="5661248"/>
            <a:ext cx="270000" cy="360000"/>
          </a:xfrm>
          <a:prstGeom prst="rect">
            <a:avLst/>
          </a:prstGeom>
        </p:spPr>
      </p:pic>
      <p:pic>
        <p:nvPicPr>
          <p:cNvPr id="98" name="Graphic 97">
            <a:extLst>
              <a:ext uri="{FF2B5EF4-FFF2-40B4-BE49-F238E27FC236}">
                <a16:creationId xmlns:a16="http://schemas.microsoft.com/office/drawing/2014/main" id="{EFC8FFC5-BBF8-424C-9D5D-E1DEBE3C6F4B}"/>
              </a:ext>
            </a:extLst>
          </p:cNvPr>
          <p:cNvPicPr>
            <a:picLocks noChangeAspect="1"/>
          </p:cNvPicPr>
          <p:nvPr/>
        </p:nvPicPr>
        <p:blipFill>
          <a:blip r:embed="rId58">
            <a:extLst>
              <a:ext uri="{96DAC541-7B7A-43D3-8B79-37D633B846F1}">
                <asvg:svgBlip xmlns:asvg="http://schemas.microsoft.com/office/drawing/2016/SVG/main" r:embed="rId59"/>
              </a:ext>
            </a:extLst>
          </a:blip>
          <a:stretch>
            <a:fillRect/>
          </a:stretch>
        </p:blipFill>
        <p:spPr>
          <a:xfrm>
            <a:off x="5178673" y="1867588"/>
            <a:ext cx="360000" cy="360000"/>
          </a:xfrm>
          <a:prstGeom prst="rect">
            <a:avLst/>
          </a:prstGeom>
        </p:spPr>
      </p:pic>
      <p:pic>
        <p:nvPicPr>
          <p:cNvPr id="100" name="Graphic 99">
            <a:extLst>
              <a:ext uri="{FF2B5EF4-FFF2-40B4-BE49-F238E27FC236}">
                <a16:creationId xmlns:a16="http://schemas.microsoft.com/office/drawing/2014/main" id="{CB847670-F102-4B57-8405-5FA6D204B5C4}"/>
              </a:ext>
            </a:extLst>
          </p:cNvPr>
          <p:cNvPicPr>
            <a:picLocks noChangeAspect="1"/>
          </p:cNvPicPr>
          <p:nvPr/>
        </p:nvPicPr>
        <p:blipFill>
          <a:blip r:embed="rId60">
            <a:extLst>
              <a:ext uri="{96DAC541-7B7A-43D3-8B79-37D633B846F1}">
                <asvg:svgBlip xmlns:asvg="http://schemas.microsoft.com/office/drawing/2016/SVG/main" r:embed="rId61"/>
              </a:ext>
            </a:extLst>
          </a:blip>
          <a:stretch>
            <a:fillRect/>
          </a:stretch>
        </p:blipFill>
        <p:spPr>
          <a:xfrm>
            <a:off x="5208673" y="2887807"/>
            <a:ext cx="300000" cy="360000"/>
          </a:xfrm>
          <a:prstGeom prst="rect">
            <a:avLst/>
          </a:prstGeom>
        </p:spPr>
      </p:pic>
      <p:pic>
        <p:nvPicPr>
          <p:cNvPr id="102" name="Graphic 101">
            <a:extLst>
              <a:ext uri="{FF2B5EF4-FFF2-40B4-BE49-F238E27FC236}">
                <a16:creationId xmlns:a16="http://schemas.microsoft.com/office/drawing/2014/main" id="{91DDA26C-39EF-477E-8D89-52ED7C8E8C1F}"/>
              </a:ext>
            </a:extLst>
          </p:cNvPr>
          <p:cNvPicPr>
            <a:picLocks noChangeAspect="1"/>
          </p:cNvPicPr>
          <p:nvPr/>
        </p:nvPicPr>
        <p:blipFill>
          <a:blip r:embed="rId62">
            <a:extLst>
              <a:ext uri="{96DAC541-7B7A-43D3-8B79-37D633B846F1}">
                <asvg:svgBlip xmlns:asvg="http://schemas.microsoft.com/office/drawing/2016/SVG/main" r:embed="rId63"/>
              </a:ext>
            </a:extLst>
          </a:blip>
          <a:stretch>
            <a:fillRect/>
          </a:stretch>
        </p:blipFill>
        <p:spPr>
          <a:xfrm>
            <a:off x="9635176" y="2887807"/>
            <a:ext cx="330000" cy="360000"/>
          </a:xfrm>
          <a:prstGeom prst="rect">
            <a:avLst/>
          </a:prstGeom>
        </p:spPr>
      </p:pic>
      <p:pic>
        <p:nvPicPr>
          <p:cNvPr id="104" name="Graphic 103">
            <a:extLst>
              <a:ext uri="{FF2B5EF4-FFF2-40B4-BE49-F238E27FC236}">
                <a16:creationId xmlns:a16="http://schemas.microsoft.com/office/drawing/2014/main" id="{3E51C162-95CA-4979-8E2B-E2BBA27472A8}"/>
              </a:ext>
            </a:extLst>
          </p:cNvPr>
          <p:cNvPicPr>
            <a:picLocks noChangeAspect="1"/>
          </p:cNvPicPr>
          <p:nvPr/>
        </p:nvPicPr>
        <p:blipFill>
          <a:blip r:embed="rId64">
            <a:extLst>
              <a:ext uri="{96DAC541-7B7A-43D3-8B79-37D633B846F1}">
                <asvg:svgBlip xmlns:asvg="http://schemas.microsoft.com/office/drawing/2016/SVG/main" r:embed="rId65"/>
              </a:ext>
            </a:extLst>
          </a:blip>
          <a:stretch>
            <a:fillRect/>
          </a:stretch>
        </p:blipFill>
        <p:spPr>
          <a:xfrm>
            <a:off x="8094435" y="1912588"/>
            <a:ext cx="360000" cy="315000"/>
          </a:xfrm>
          <a:prstGeom prst="rect">
            <a:avLst/>
          </a:prstGeom>
        </p:spPr>
      </p:pic>
      <p:pic>
        <p:nvPicPr>
          <p:cNvPr id="106" name="Graphic 105">
            <a:extLst>
              <a:ext uri="{FF2B5EF4-FFF2-40B4-BE49-F238E27FC236}">
                <a16:creationId xmlns:a16="http://schemas.microsoft.com/office/drawing/2014/main" id="{4183CE7C-AC57-4F79-8ACA-E80584FCD7BB}"/>
              </a:ext>
            </a:extLst>
          </p:cNvPr>
          <p:cNvPicPr>
            <a:picLocks noChangeAspect="1"/>
          </p:cNvPicPr>
          <p:nvPr/>
        </p:nvPicPr>
        <p:blipFill>
          <a:blip r:embed="rId66">
            <a:extLst>
              <a:ext uri="{96DAC541-7B7A-43D3-8B79-37D633B846F1}">
                <asvg:svgBlip xmlns:asvg="http://schemas.microsoft.com/office/drawing/2016/SVG/main" r:embed="rId67"/>
              </a:ext>
            </a:extLst>
          </a:blip>
          <a:stretch>
            <a:fillRect/>
          </a:stretch>
        </p:blipFill>
        <p:spPr>
          <a:xfrm>
            <a:off x="10990238" y="2887807"/>
            <a:ext cx="360000" cy="360000"/>
          </a:xfrm>
          <a:prstGeom prst="rect">
            <a:avLst/>
          </a:prstGeom>
        </p:spPr>
      </p:pic>
      <p:pic>
        <p:nvPicPr>
          <p:cNvPr id="108" name="Graphic 107">
            <a:extLst>
              <a:ext uri="{FF2B5EF4-FFF2-40B4-BE49-F238E27FC236}">
                <a16:creationId xmlns:a16="http://schemas.microsoft.com/office/drawing/2014/main" id="{5429B3D3-52D9-494F-A3CF-6951EDA0B950}"/>
              </a:ext>
            </a:extLst>
          </p:cNvPr>
          <p:cNvPicPr>
            <a:picLocks noChangeAspect="1"/>
          </p:cNvPicPr>
          <p:nvPr/>
        </p:nvPicPr>
        <p:blipFill>
          <a:blip r:embed="rId68">
            <a:extLst>
              <a:ext uri="{96DAC541-7B7A-43D3-8B79-37D633B846F1}">
                <asvg:svgBlip xmlns:asvg="http://schemas.microsoft.com/office/drawing/2016/SVG/main" r:embed="rId69"/>
              </a:ext>
            </a:extLst>
          </a:blip>
          <a:stretch>
            <a:fillRect/>
          </a:stretch>
        </p:blipFill>
        <p:spPr>
          <a:xfrm>
            <a:off x="5178673" y="4796301"/>
            <a:ext cx="360000" cy="270000"/>
          </a:xfrm>
          <a:prstGeom prst="rect">
            <a:avLst/>
          </a:prstGeom>
        </p:spPr>
      </p:pic>
      <p:pic>
        <p:nvPicPr>
          <p:cNvPr id="110" name="Graphic 109">
            <a:extLst>
              <a:ext uri="{FF2B5EF4-FFF2-40B4-BE49-F238E27FC236}">
                <a16:creationId xmlns:a16="http://schemas.microsoft.com/office/drawing/2014/main" id="{018EAB07-F451-4704-A08D-AF9DFF83AF75}"/>
              </a:ext>
            </a:extLst>
          </p:cNvPr>
          <p:cNvPicPr>
            <a:picLocks noChangeAspect="1"/>
          </p:cNvPicPr>
          <p:nvPr/>
        </p:nvPicPr>
        <p:blipFill>
          <a:blip r:embed="rId70">
            <a:extLst>
              <a:ext uri="{96DAC541-7B7A-43D3-8B79-37D633B846F1}">
                <asvg:svgBlip xmlns:asvg="http://schemas.microsoft.com/office/drawing/2016/SVG/main" r:embed="rId71"/>
              </a:ext>
            </a:extLst>
          </a:blip>
          <a:stretch>
            <a:fillRect/>
          </a:stretch>
        </p:blipFill>
        <p:spPr>
          <a:xfrm>
            <a:off x="5178673" y="3816187"/>
            <a:ext cx="360000" cy="360000"/>
          </a:xfrm>
          <a:prstGeom prst="rect">
            <a:avLst/>
          </a:prstGeom>
        </p:spPr>
      </p:pic>
      <p:sp>
        <p:nvSpPr>
          <p:cNvPr id="111" name="Rectangle 110">
            <a:extLst>
              <a:ext uri="{FF2B5EF4-FFF2-40B4-BE49-F238E27FC236}">
                <a16:creationId xmlns:a16="http://schemas.microsoft.com/office/drawing/2014/main" id="{F6BD22AE-5F5E-46D9-8520-498EC839BA06}"/>
              </a:ext>
            </a:extLst>
          </p:cNvPr>
          <p:cNvSpPr/>
          <p:nvPr/>
        </p:nvSpPr>
        <p:spPr>
          <a:xfrm>
            <a:off x="8096866" y="95029"/>
            <a:ext cx="4172856" cy="261610"/>
          </a:xfrm>
          <a:prstGeom prst="rect">
            <a:avLst/>
          </a:prstGeom>
        </p:spPr>
        <p:txBody>
          <a:bodyPr wrap="square">
            <a:spAutoFit/>
          </a:bodyPr>
          <a:lstStyle/>
          <a:p>
            <a:r>
              <a:rPr lang="en-US" sz="1100" dirty="0"/>
              <a:t>See more: </a:t>
            </a:r>
            <a:r>
              <a:rPr lang="en-US" sz="1100" dirty="0">
                <a:hlinkClick r:id="rId72"/>
              </a:rPr>
              <a:t>https://experience.sap.com/fiori-design-web/icons</a:t>
            </a:r>
            <a:r>
              <a:rPr lang="en-US" sz="1100" dirty="0"/>
              <a:t> </a:t>
            </a:r>
          </a:p>
        </p:txBody>
      </p:sp>
      <p:pic>
        <p:nvPicPr>
          <p:cNvPr id="112" name="Picture 111">
            <a:extLst>
              <a:ext uri="{FF2B5EF4-FFF2-40B4-BE49-F238E27FC236}">
                <a16:creationId xmlns:a16="http://schemas.microsoft.com/office/drawing/2014/main" id="{D45D4E71-13E7-4104-9B85-9B0B0EA128C9}"/>
              </a:ext>
            </a:extLst>
          </p:cNvPr>
          <p:cNvPicPr>
            <a:picLocks noChangeAspect="1"/>
          </p:cNvPicPr>
          <p:nvPr/>
        </p:nvPicPr>
        <p:blipFill>
          <a:blip r:embed="rId73"/>
          <a:stretch>
            <a:fillRect/>
          </a:stretch>
        </p:blipFill>
        <p:spPr>
          <a:xfrm>
            <a:off x="8094435" y="2887807"/>
            <a:ext cx="360000" cy="360000"/>
          </a:xfrm>
          <a:prstGeom prst="rect">
            <a:avLst/>
          </a:prstGeom>
        </p:spPr>
      </p:pic>
      <p:pic>
        <p:nvPicPr>
          <p:cNvPr id="5" name="Graphic 4">
            <a:extLst>
              <a:ext uri="{FF2B5EF4-FFF2-40B4-BE49-F238E27FC236}">
                <a16:creationId xmlns:a16="http://schemas.microsoft.com/office/drawing/2014/main" id="{8C028F82-2CBE-4D7D-9DB3-96365E23470F}"/>
              </a:ext>
            </a:extLst>
          </p:cNvPr>
          <p:cNvPicPr>
            <a:picLocks noChangeAspect="1"/>
          </p:cNvPicPr>
          <p:nvPr/>
        </p:nvPicPr>
        <p:blipFill>
          <a:blip r:embed="rId74">
            <a:extLst>
              <a:ext uri="{96DAC541-7B7A-43D3-8B79-37D633B846F1}">
                <asvg:svgBlip xmlns:asvg="http://schemas.microsoft.com/office/drawing/2016/SVG/main" r:embed="rId75"/>
              </a:ext>
            </a:extLst>
          </a:blip>
          <a:stretch>
            <a:fillRect/>
          </a:stretch>
        </p:blipFill>
        <p:spPr>
          <a:xfrm>
            <a:off x="6633374" y="5656432"/>
            <a:ext cx="360000" cy="360000"/>
          </a:xfrm>
          <a:prstGeom prst="rect">
            <a:avLst/>
          </a:prstGeom>
        </p:spPr>
      </p:pic>
      <p:sp>
        <p:nvSpPr>
          <p:cNvPr id="79" name="Rechteck 38">
            <a:extLst>
              <a:ext uri="{FF2B5EF4-FFF2-40B4-BE49-F238E27FC236}">
                <a16:creationId xmlns:a16="http://schemas.microsoft.com/office/drawing/2014/main" id="{85BDE59C-2E85-425C-9497-FFFEE02BCEC1}"/>
              </a:ext>
            </a:extLst>
          </p:cNvPr>
          <p:cNvSpPr/>
          <p:nvPr/>
        </p:nvSpPr>
        <p:spPr>
          <a:xfrm>
            <a:off x="6253479" y="6140043"/>
            <a:ext cx="1110882" cy="169277"/>
          </a:xfrm>
          <a:prstGeom prst="rect">
            <a:avLst/>
          </a:prstGeom>
        </p:spPr>
        <p:txBody>
          <a:bodyPr wrap="none" lIns="0" tIns="0" rIns="0" bIns="0">
            <a:spAutoFit/>
          </a:bodyPr>
          <a:lstStyle/>
          <a:p>
            <a:pPr algn="ctr"/>
            <a:r>
              <a:rPr lang="en-US" sz="1100" b="1" dirty="0">
                <a:solidFill>
                  <a:schemeClr val="tx1">
                    <a:lumMod val="65000"/>
                    <a:lumOff val="35000"/>
                  </a:schemeClr>
                </a:solidFill>
                <a:latin typeface="Arial" charset="0"/>
                <a:ea typeface="Arial" charset="0"/>
                <a:cs typeface="Arial" charset="0"/>
              </a:rPr>
              <a:t>Identity Provider</a:t>
            </a:r>
          </a:p>
        </p:txBody>
      </p:sp>
      <p:pic>
        <p:nvPicPr>
          <p:cNvPr id="9" name="Graphic 8">
            <a:extLst>
              <a:ext uri="{FF2B5EF4-FFF2-40B4-BE49-F238E27FC236}">
                <a16:creationId xmlns:a16="http://schemas.microsoft.com/office/drawing/2014/main" id="{0CBFFFF2-F2DB-49F5-85D6-A456E771EB5C}"/>
              </a:ext>
            </a:extLst>
          </p:cNvPr>
          <p:cNvPicPr>
            <a:picLocks noChangeAspect="1"/>
          </p:cNvPicPr>
          <p:nvPr/>
        </p:nvPicPr>
        <p:blipFill>
          <a:blip r:embed="rId76">
            <a:extLst>
              <a:ext uri="{96DAC541-7B7A-43D3-8B79-37D633B846F1}">
                <asvg:svgBlip xmlns:asvg="http://schemas.microsoft.com/office/drawing/2016/SVG/main" r:embed="rId77"/>
              </a:ext>
            </a:extLst>
          </a:blip>
          <a:stretch>
            <a:fillRect/>
          </a:stretch>
        </p:blipFill>
        <p:spPr>
          <a:xfrm>
            <a:off x="8094435" y="5656432"/>
            <a:ext cx="360000" cy="360000"/>
          </a:xfrm>
          <a:prstGeom prst="rect">
            <a:avLst/>
          </a:prstGeom>
        </p:spPr>
      </p:pic>
      <p:sp>
        <p:nvSpPr>
          <p:cNvPr id="83" name="Rechteck 38">
            <a:extLst>
              <a:ext uri="{FF2B5EF4-FFF2-40B4-BE49-F238E27FC236}">
                <a16:creationId xmlns:a16="http://schemas.microsoft.com/office/drawing/2014/main" id="{F95C6778-1F6D-4BB6-ACA3-AEFC410382B9}"/>
              </a:ext>
            </a:extLst>
          </p:cNvPr>
          <p:cNvSpPr/>
          <p:nvPr/>
        </p:nvSpPr>
        <p:spPr>
          <a:xfrm>
            <a:off x="7921587" y="6140043"/>
            <a:ext cx="697307" cy="169277"/>
          </a:xfrm>
          <a:prstGeom prst="rect">
            <a:avLst/>
          </a:prstGeom>
        </p:spPr>
        <p:txBody>
          <a:bodyPr wrap="none" lIns="0" tIns="0" rIns="0" bIns="0">
            <a:spAutoFit/>
          </a:bodyPr>
          <a:lstStyle/>
          <a:p>
            <a:pPr algn="ctr"/>
            <a:r>
              <a:rPr lang="en-US" sz="1100" b="1" dirty="0">
                <a:solidFill>
                  <a:schemeClr val="tx1">
                    <a:lumMod val="65000"/>
                    <a:lumOff val="35000"/>
                  </a:schemeClr>
                </a:solidFill>
                <a:latin typeface="Arial" charset="0"/>
                <a:ea typeface="Arial" charset="0"/>
                <a:cs typeface="Arial" charset="0"/>
              </a:rPr>
              <a:t>Timesheet</a:t>
            </a:r>
          </a:p>
        </p:txBody>
      </p:sp>
    </p:spTree>
    <p:extLst>
      <p:ext uri="{BB962C8B-B14F-4D97-AF65-F5344CB8AC3E}">
        <p14:creationId xmlns:p14="http://schemas.microsoft.com/office/powerpoint/2010/main" val="942339854"/>
      </p:ext>
    </p:extLst>
  </p:cSld>
  <p:clrMapOvr>
    <a:masterClrMapping/>
  </p:clrMapOvr>
</p:sld>
</file>

<file path=ppt/theme/theme1.xml><?xml version="1.0" encoding="utf-8"?>
<a:theme xmlns:a="http://schemas.openxmlformats.org/drawingml/2006/main" name="SAP 2019 16x9 black and white">
  <a:themeElements>
    <a:clrScheme name="SAP_colors_2018">
      <a:dk1>
        <a:srgbClr val="000000"/>
      </a:dk1>
      <a:lt1>
        <a:srgbClr val="FFFFFF"/>
      </a:lt1>
      <a:dk2>
        <a:srgbClr val="999999"/>
      </a:dk2>
      <a:lt2>
        <a:srgbClr val="CCCCCC"/>
      </a:lt2>
      <a:accent1>
        <a:srgbClr val="F0AB00"/>
      </a:accent1>
      <a:accent2>
        <a:srgbClr val="666666"/>
      </a:accent2>
      <a:accent3>
        <a:srgbClr val="008FD3"/>
      </a:accent3>
      <a:accent4>
        <a:srgbClr val="4FB81C"/>
      </a:accent4>
      <a:accent5>
        <a:srgbClr val="E35500"/>
      </a:accent5>
      <a:accent6>
        <a:srgbClr val="760A85"/>
      </a:accent6>
      <a:hlink>
        <a:srgbClr val="008FD3"/>
      </a:hlink>
      <a:folHlink>
        <a:srgbClr val="008FD3"/>
      </a:folHlink>
    </a:clrScheme>
    <a:fontScheme name="SAP Fonts">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noFill/>
        <a:ln w="25400" algn="ctr">
          <a:solidFill>
            <a:schemeClr val="tx1"/>
          </a:solidFill>
          <a:miter lim="800000"/>
          <a:headEnd/>
          <a:tailEnd/>
        </a:ln>
      </a:spPr>
      <a:bodyPr lIns="90000" tIns="72000" rIns="90000" bIns="72000" rtlCol="0" anchor="ctr"/>
      <a:lstStyle>
        <a:defPPr marR="0" algn="ctr" defTabSz="914400" eaLnBrk="1" fontAlgn="base" latinLnBrk="0" hangingPunct="1">
          <a:lnSpc>
            <a:spcPct val="100000"/>
          </a:lnSpc>
          <a:spcBef>
            <a:spcPct val="50000"/>
          </a:spcBef>
          <a:spcAft>
            <a:spcPct val="0"/>
          </a:spcAft>
          <a:buClr>
            <a:srgbClr val="F0AB00"/>
          </a:buClr>
          <a:buSzPct val="80000"/>
          <a:tabLst/>
          <a:defRPr kumimoji="0" sz="1800" b="0" i="0" u="none" strike="noStrike" kern="0" cap="none" spc="0" normalizeH="0" baseline="0" noProof="0" dirty="0" err="1" smtClean="0">
            <a:ln>
              <a:noFill/>
            </a:ln>
            <a:effectLst/>
            <a:uLnTx/>
            <a:uFillTx/>
            <a:ea typeface="Arial Unicode MS" pitchFamily="34" charset="-128"/>
            <a:cs typeface="Arial Unicode MS" pitchFamily="34" charset="-128"/>
          </a:defRPr>
        </a:defPPr>
      </a:lstStyle>
    </a:spDef>
    <a:lnDef>
      <a:spPr>
        <a:ln w="25400">
          <a:solidFill>
            <a:schemeClr val="tx1"/>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fontAlgn="base">
          <a:spcBef>
            <a:spcPct val="50000"/>
          </a:spcBef>
          <a:spcAft>
            <a:spcPct val="0"/>
          </a:spcAft>
          <a:buClr>
            <a:srgbClr val="F0AB00"/>
          </a:buClr>
          <a:buSzPct val="80000"/>
          <a:defRPr sz="1800" kern="0" dirty="0" err="1" smtClean="0">
            <a:ea typeface="Arial Unicode MS" pitchFamily="34" charset="-128"/>
            <a:cs typeface="Arial Unicode MS" pitchFamily="34" charset="-128"/>
          </a:defRPr>
        </a:defPPr>
      </a:lstStyle>
    </a:txDef>
  </a:objectDefaults>
  <a:extraClrSchemeLst/>
  <a:extLst>
    <a:ext uri="{05A4C25C-085E-4340-85A3-A5531E510DB2}">
      <thm15:themeFamily xmlns:thm15="http://schemas.microsoft.com/office/thememl/2012/main" name="Presentation1" id="{2E83DA92-898F-411D-9AD6-A3EB18108BD6}" vid="{684F41E8-2CDA-4FE9-A9AD-DF04499C052D}"/>
    </a:ext>
  </a:extLst>
</a:theme>
</file>

<file path=ppt/theme/theme2.xml><?xml version="1.0" encoding="utf-8"?>
<a:theme xmlns:a="http://schemas.openxmlformats.org/drawingml/2006/main" name="SAP 2019 16x9 blue">
  <a:themeElements>
    <a:clrScheme name="SAP_Colors2018 - blue">
      <a:dk1>
        <a:srgbClr val="00195A"/>
      </a:dk1>
      <a:lt1>
        <a:srgbClr val="FFFFFF"/>
      </a:lt1>
      <a:dk2>
        <a:srgbClr val="CCCCCC"/>
      </a:dk2>
      <a:lt2>
        <a:srgbClr val="999999"/>
      </a:lt2>
      <a:accent1>
        <a:srgbClr val="F0AB00"/>
      </a:accent1>
      <a:accent2>
        <a:srgbClr val="666666"/>
      </a:accent2>
      <a:accent3>
        <a:srgbClr val="0076CB"/>
      </a:accent3>
      <a:accent4>
        <a:srgbClr val="4FB81C"/>
      </a:accent4>
      <a:accent5>
        <a:srgbClr val="E35500"/>
      </a:accent5>
      <a:accent6>
        <a:srgbClr val="760A85"/>
      </a:accent6>
      <a:hlink>
        <a:srgbClr val="0076CB"/>
      </a:hlink>
      <a:folHlink>
        <a:srgbClr val="0076CB"/>
      </a:folHlink>
    </a:clrScheme>
    <a:fontScheme name="SAP Fonts">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noFill/>
        <a:ln w="25400" algn="ctr">
          <a:solidFill>
            <a:schemeClr val="tx1"/>
          </a:solidFill>
          <a:miter lim="800000"/>
          <a:headEnd/>
          <a:tailEnd/>
        </a:ln>
      </a:spPr>
      <a:bodyPr rot="0" spcFirstLastPara="0" vertOverflow="overflow" horzOverflow="overflow" vert="horz" wrap="square" lIns="90000" tIns="72000" rIns="90000" bIns="72000" numCol="1" spcCol="0" rtlCol="0" fromWordArt="0" anchor="ctr" anchorCtr="0" forceAA="0" compatLnSpc="1">
        <a:prstTxWarp prst="textNoShape">
          <a:avLst/>
        </a:prstTxWarp>
        <a:noAutofit/>
      </a:bodyPr>
      <a:lstStyle>
        <a:defPPr marR="0" algn="ctr" defTabSz="914400" eaLnBrk="1" fontAlgn="base" latinLnBrk="0" hangingPunct="1">
          <a:lnSpc>
            <a:spcPct val="100000"/>
          </a:lnSpc>
          <a:spcBef>
            <a:spcPct val="50000"/>
          </a:spcBef>
          <a:spcAft>
            <a:spcPct val="0"/>
          </a:spcAft>
          <a:buClr>
            <a:srgbClr val="F0AB00"/>
          </a:buClr>
          <a:buSzPct val="80000"/>
          <a:tabLst/>
          <a:defRPr kumimoji="0" sz="1800" b="0" i="0" u="none" strike="noStrike" kern="0" cap="none" spc="0" normalizeH="0" baseline="0" noProof="0" dirty="0" err="1" smtClean="0">
            <a:ln>
              <a:noFill/>
            </a:ln>
            <a:effectLst/>
            <a:uLnTx/>
            <a:uFillTx/>
            <a:ea typeface="Arial Unicode MS" pitchFamily="34" charset="-128"/>
            <a:cs typeface="Arial Unicode MS" pitchFamily="34" charset="-128"/>
          </a:defRPr>
        </a:defPPr>
      </a:lstStyle>
    </a:spDef>
    <a:lnDef>
      <a:spPr>
        <a:ln w="25400">
          <a:solidFill>
            <a:schemeClr val="tx1"/>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algn="l" fontAlgn="base">
          <a:spcBef>
            <a:spcPct val="50000"/>
          </a:spcBef>
          <a:spcAft>
            <a:spcPct val="0"/>
          </a:spcAft>
          <a:buClr>
            <a:srgbClr val="F0AB00"/>
          </a:buClr>
          <a:buSzPct val="80000"/>
          <a:defRPr sz="1800" kern="0" dirty="0" err="1" smtClean="0">
            <a:ea typeface="Arial Unicode MS" pitchFamily="34" charset="-128"/>
            <a:cs typeface="Arial Unicode MS" pitchFamily="34" charset="-128"/>
          </a:defRPr>
        </a:defPPr>
      </a:lstStyle>
    </a:txDef>
  </a:objectDefaults>
  <a:extraClrSchemeLst/>
  <a:extLst>
    <a:ext uri="{05A4C25C-085E-4340-85A3-A5531E510DB2}">
      <thm15:themeFamily xmlns:thm15="http://schemas.microsoft.com/office/thememl/2012/main" name="Presentation1" id="{2E83DA92-898F-411D-9AD6-A3EB18108BD6}" vid="{7DD5979D-BBE6-4AA0-9A01-39731574BCE9}"/>
    </a:ext>
  </a:extLst>
</a:theme>
</file>

<file path=ppt/theme/theme3.xml><?xml version="1.0" encoding="utf-8"?>
<a:theme xmlns:a="http://schemas.openxmlformats.org/drawingml/2006/main" name="Office Theme">
  <a:themeElements>
    <a:clrScheme name="SAP_Colors2011_1.1">
      <a:dk1>
        <a:srgbClr val="000000"/>
      </a:dk1>
      <a:lt1>
        <a:srgbClr val="FFFFFF"/>
      </a:lt1>
      <a:dk2>
        <a:srgbClr val="0076CB"/>
      </a:dk2>
      <a:lt2>
        <a:srgbClr val="CCCCCC"/>
      </a:lt2>
      <a:accent1>
        <a:srgbClr val="F0AB00"/>
      </a:accent1>
      <a:accent2>
        <a:srgbClr val="666666"/>
      </a:accent2>
      <a:accent3>
        <a:srgbClr val="0076CB"/>
      </a:accent3>
      <a:accent4>
        <a:srgbClr val="4FB81C"/>
      </a:accent4>
      <a:accent5>
        <a:srgbClr val="E35500"/>
      </a:accent5>
      <a:accent6>
        <a:srgbClr val="760A85"/>
      </a:accent6>
      <a:hlink>
        <a:srgbClr val="666666"/>
      </a:hlink>
      <a:folHlink>
        <a:srgbClr val="CCCCCC"/>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SAP_Colors2011">
      <a:dk1>
        <a:srgbClr val="000000"/>
      </a:dk1>
      <a:lt1>
        <a:srgbClr val="FFFFFF"/>
      </a:lt1>
      <a:dk2>
        <a:srgbClr val="00AFE3"/>
      </a:dk2>
      <a:lt2>
        <a:srgbClr val="CCCCCC"/>
      </a:lt2>
      <a:accent1>
        <a:srgbClr val="FDB913"/>
      </a:accent1>
      <a:accent2>
        <a:srgbClr val="626366"/>
      </a:accent2>
      <a:accent3>
        <a:srgbClr val="0082C9"/>
      </a:accent3>
      <a:accent4>
        <a:srgbClr val="4BBE44"/>
      </a:accent4>
      <a:accent5>
        <a:srgbClr val="B1D249"/>
      </a:accent5>
      <a:accent6>
        <a:srgbClr val="80298F"/>
      </a:accent6>
      <a:hlink>
        <a:srgbClr val="04357B"/>
      </a:hlink>
      <a:folHlink>
        <a:srgbClr val="999999"/>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54820F3033455448A19E237BA15264A3" ma:contentTypeVersion="13" ma:contentTypeDescription="Create a new document." ma:contentTypeScope="" ma:versionID="c143dac34cc37ce0619e0198a5210f45">
  <xsd:schema xmlns:xsd="http://www.w3.org/2001/XMLSchema" xmlns:xs="http://www.w3.org/2001/XMLSchema" xmlns:p="http://schemas.microsoft.com/office/2006/metadata/properties" xmlns:ns3="539b3f7f-e5d7-4bb6-ae0a-be8b7e472059" xmlns:ns4="377f1e07-9c56-47c0-8830-951c6e87014a" targetNamespace="http://schemas.microsoft.com/office/2006/metadata/properties" ma:root="true" ma:fieldsID="493c5e2119b2878d29839418f94b5d50" ns3:_="" ns4:_="">
    <xsd:import namespace="539b3f7f-e5d7-4bb6-ae0a-be8b7e472059"/>
    <xsd:import namespace="377f1e07-9c56-47c0-8830-951c6e87014a"/>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Tags" minOccurs="0"/>
                <xsd:element ref="ns4:MediaServiceOCR" minOccurs="0"/>
                <xsd:element ref="ns4:MediaServiceDateTaken" minOccurs="0"/>
                <xsd:element ref="ns4:MediaServiceLocation" minOccurs="0"/>
                <xsd:element ref="ns4:MediaServiceGenerationTime" minOccurs="0"/>
                <xsd:element ref="ns4:MediaServiceEventHashCode" minOccurs="0"/>
                <xsd:element ref="ns4:MediaServiceAutoKeyPoints" minOccurs="0"/>
                <xsd:element ref="ns4: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39b3f7f-e5d7-4bb6-ae0a-be8b7e472059"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SharingHintHash" ma:index="10" nillable="true" ma:displayName="Sharing Hint Hash" ma:description=""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77f1e07-9c56-47c0-8830-951c6e87014a" elementFormDefault="qualified">
    <xsd:import namespace="http://schemas.microsoft.com/office/2006/documentManagement/types"/>
    <xsd:import namespace="http://schemas.microsoft.com/office/infopath/2007/PartnerControls"/>
    <xsd:element name="MediaServiceMetadata" ma:index="11" nillable="true" ma:displayName="MediaServiceMetadata" ma:description="" ma:hidden="true" ma:internalName="MediaServiceMetadata" ma:readOnly="true">
      <xsd:simpleType>
        <xsd:restriction base="dms:Note"/>
      </xsd:simpleType>
    </xsd:element>
    <xsd:element name="MediaServiceFastMetadata" ma:index="12" nillable="true" ma:displayName="MediaServiceFastMetadata" ma:description=""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element name="MediaServiceLocation" ma:index="16" nillable="true" ma:displayName="Location" ma:internalName="MediaServiceLocation"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2C46BCFA-1D98-4C57-982D-F78E5525D96A}">
  <ds:schemaRefs>
    <ds:schemaRef ds:uri="http://schemas.microsoft.com/sharepoint/v3/contenttype/forms"/>
  </ds:schemaRefs>
</ds:datastoreItem>
</file>

<file path=customXml/itemProps2.xml><?xml version="1.0" encoding="utf-8"?>
<ds:datastoreItem xmlns:ds="http://schemas.openxmlformats.org/officeDocument/2006/customXml" ds:itemID="{37AF337E-3A2E-44E6-BCC3-054DC85D684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39b3f7f-e5d7-4bb6-ae0a-be8b7e472059"/>
    <ds:schemaRef ds:uri="377f1e07-9c56-47c0-8830-951c6e87014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558F4D8-F3F8-42F2-9209-9A844D774448}">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SAP_2019_16x9_Black_and_White</Template>
  <TotalTime>13308</TotalTime>
  <Words>6293</Words>
  <Application>Microsoft Office PowerPoint</Application>
  <PresentationFormat>Custom</PresentationFormat>
  <Paragraphs>964</Paragraphs>
  <Slides>51</Slides>
  <Notes>46</Notes>
  <HiddenSlides>2</HiddenSlides>
  <MMClips>0</MMClips>
  <ScaleCrop>false</ScaleCrop>
  <HeadingPairs>
    <vt:vector size="6" baseType="variant">
      <vt:variant>
        <vt:lpstr>Fonts Used</vt:lpstr>
      </vt:variant>
      <vt:variant>
        <vt:i4>13</vt:i4>
      </vt:variant>
      <vt:variant>
        <vt:lpstr>Theme</vt:lpstr>
      </vt:variant>
      <vt:variant>
        <vt:i4>2</vt:i4>
      </vt:variant>
      <vt:variant>
        <vt:lpstr>Slide Titles</vt:lpstr>
      </vt:variant>
      <vt:variant>
        <vt:i4>51</vt:i4>
      </vt:variant>
    </vt:vector>
  </HeadingPairs>
  <TitlesOfParts>
    <vt:vector size="66" baseType="lpstr">
      <vt:lpstr>Arial</vt:lpstr>
      <vt:lpstr>BentonSans</vt:lpstr>
      <vt:lpstr>BentonSans Bold</vt:lpstr>
      <vt:lpstr>BentonSans Book</vt:lpstr>
      <vt:lpstr>BentonSans Book </vt:lpstr>
      <vt:lpstr>BentonSans Medium</vt:lpstr>
      <vt:lpstr>Calibri</vt:lpstr>
      <vt:lpstr>Courier New</vt:lpstr>
      <vt:lpstr>Roboto</vt:lpstr>
      <vt:lpstr>Symbol</vt:lpstr>
      <vt:lpstr>Times New Roman</vt:lpstr>
      <vt:lpstr>wingdings</vt:lpstr>
      <vt:lpstr>wingdings</vt:lpstr>
      <vt:lpstr>SAP 2019 16x9 black and white</vt:lpstr>
      <vt:lpstr>SAP 2019 16x9 blue</vt:lpstr>
      <vt:lpstr>SAP Business Technology Platform  Solution Diagrams &amp; Icons Guidelines v01</vt:lpstr>
      <vt:lpstr>PowerPoint Presentation</vt:lpstr>
      <vt:lpstr>Terms of Use for the SAP Business Technology Platform Solution Diagrams,  Design Elements and Icons (see PDF document)</vt:lpstr>
      <vt:lpstr>SAP Business Technology Platform Solution Diagrams &amp; Icons Guidelines Readme</vt:lpstr>
      <vt:lpstr>SAP Business Technology Platform Solution Diagrams &amp; Icons Guidelines Table of Contents</vt:lpstr>
      <vt:lpstr>SAP Business Technology Platform Solution Diagrams SAP Business Technology Platform con collection  (ZIP resource)</vt:lpstr>
      <vt:lpstr>SAP Business Technology Platform Service Icons and SAP icons Download ZIP-File</vt:lpstr>
      <vt:lpstr>SAP Business Technology Platform Solution Diagrams Other SAP Icons</vt:lpstr>
      <vt:lpstr>SAP Business Technology Platform Solution Diagrams &amp; Icons Other SAP Icons (from SAP Icon Font, TNT Font based on SAP Fiori Iconography)</vt:lpstr>
      <vt:lpstr>SAP Business Technology Platform Solution Diagrams &amp; Icons Other SAP Icons (from SAP Icon Font, TNT Font based on SAP Fiori Iconography)</vt:lpstr>
      <vt:lpstr>SAP Business Technology Platform Solution Diagrams &amp; Icons SAP Product Logos</vt:lpstr>
      <vt:lpstr>SAP Business Technology Platform Solution Diagrams &amp; Icons SAP Product Logos (white background style)</vt:lpstr>
      <vt:lpstr>SAP Business Technology Platform Solution Diagrams &amp; Icons SAP Product Logos (black background style)</vt:lpstr>
      <vt:lpstr>SAP Business Technology Platform Solution Diagrams Third-Party Logos</vt:lpstr>
      <vt:lpstr>SAP Business Technology Platform Solution Diagrams &amp; Icons Third-Party Logos – Cloud Foundry</vt:lpstr>
      <vt:lpstr>SAP Business Technology Platform Solution Diagrams &amp; Icons Third-Party Logos – Cloud Foundry (black background)</vt:lpstr>
      <vt:lpstr>SAP Business Technology Platform Solution Diagrams &amp; Icons Third-Party Logos – Others</vt:lpstr>
      <vt:lpstr>SAP Business Technology Platform Solution Diagrams &amp; Icons Third-Party Logos – Others (black background)</vt:lpstr>
      <vt:lpstr>SAP Business Technology Platform Solution Diagrams Elements for Microsoft PowerPoint Slides</vt:lpstr>
      <vt:lpstr>SAP Business Technology Platform Solution Diagrams &amp; Icons MS PowerPoint Elements: Colors (white background style)*</vt:lpstr>
      <vt:lpstr>SAP Business Technology Platform Solution Diagrams &amp; Icons  MS PowerPoint Elements: Colors (white background style)*</vt:lpstr>
      <vt:lpstr>SAP Business Technology Platform Solution Diagrams &amp; Icons MS PowerPoint Elements: Areas (white background style)</vt:lpstr>
      <vt:lpstr>SAP Business Technology Platform Solution Diagrams &amp; Icons MS PowerPoint Elements: Areas (white background style)</vt:lpstr>
      <vt:lpstr>SAP Business Technology Platform Solution Diagrams &amp; Icons MS PowerPoint Elements: Cardinality Markers</vt:lpstr>
      <vt:lpstr>SAP Business Technology Platform Solution Diagrams &amp; Icons MS PowerPoint Elements: Text in Flex Grey (Standard Font: Arial*)</vt:lpstr>
      <vt:lpstr>SAP Business Technology Platform Solution Diagrams &amp; Icons:  MS PowerPoint Elements: Text in L0-blue, Emphasis and Semantic Colors</vt:lpstr>
      <vt:lpstr>SAP Business Technology Platform Solution Diagrams &amp; Icons MS PowerPoint Elements: Connectors, Arrows and Lines</vt:lpstr>
      <vt:lpstr>SAP Business Technology Platform Solution Diagrams &amp; Icons MS PowerPoint Elements: Numbers</vt:lpstr>
      <vt:lpstr>SAP Business Technology Platform Solution Diagrams Design Guidelines</vt:lpstr>
      <vt:lpstr>SAP Business Technology Platform Solution Diagram Design Guidelines Arrow Directions in SAP Business Technology Platform Solution Diagrams </vt:lpstr>
      <vt:lpstr>SAP Business Technology Platform Solution Diagram Design Guidelines Graphical Elements to depict Application Protocols, Interfaces and Trust Relationships</vt:lpstr>
      <vt:lpstr>SAP Business Technology Platform Solution Diagram Design Guidelines Graphical Style to Show the Inner Part of an Application or Service</vt:lpstr>
      <vt:lpstr>SAP Business Technology Platform Solution Diagram Design Guidelines Dos and Don’ts (1)</vt:lpstr>
      <vt:lpstr>SAP Business Technology Platform Solution Diagram Design Guidelines Author Guidelines: Dos and Don’ts (2)</vt:lpstr>
      <vt:lpstr>SAP Business Technology Platform Solution Diagram Design Guidelines Dos and Don’ts (4)</vt:lpstr>
      <vt:lpstr>SAP Business Technology Platform Solution Diagram Design Guidelines How to Create Colored Icons in Five Steps (from PNG icon, does not apply to SVG) Solution Diagram example with colored icons: see slide SAP Business Technology Platform Solution Diagram Examples &gt; Principal Propagation</vt:lpstr>
      <vt:lpstr>SAP Business Technology Platform Solution Diagram Design Guidelines Tips and Tricks for using Microsoft PowerPoint (1)</vt:lpstr>
      <vt:lpstr>SAP Business Technology Platform Solution Diagrams Design Guidelines Comparison with SAP TAM Block Diagrams (1)</vt:lpstr>
      <vt:lpstr>SAP Business Technology Platform Solution Diagrams Design Guidelines Comparison with SAP TAM Block Diagrams (2)</vt:lpstr>
      <vt:lpstr>SAP Business Technology Platform Solution Diagrams Samples</vt:lpstr>
      <vt:lpstr>SAP Business Technology Platform Solution Diagram Samples</vt:lpstr>
      <vt:lpstr>SAP Business Technology Platform Solution Diagram Samples SAP Fiori Cloud</vt:lpstr>
      <vt:lpstr>SAP Business Technology Platform Solution Diagram Examples Principal Propagation</vt:lpstr>
      <vt:lpstr>SAP Business Technology Platform Solution Diagram Examples Weather Demo: Developed Using the "Bring Your Own Language" Concept Browse Code Sample on GitHub: https://github.com/SAP/cloud-cf-byol-weather-sample  </vt:lpstr>
      <vt:lpstr>SAP Business Technology Platform Solution Diagrams &amp; Icons: Resources</vt:lpstr>
      <vt:lpstr>SAP Business Technology Platform Solution Diagrams &amp; Icons Resources</vt:lpstr>
      <vt:lpstr>SAP Business Technology Platform Solution Diagrams Icons: Version Changes  NOTE: For changes in previous versions see wiki.scn.sap.com page SAP Business Technology Platform Solution Diagrams &amp; Icons</vt:lpstr>
      <vt:lpstr>What's New in SAP Business Technology Platform Solution Diagrams &amp; Icons Guidelines v01 from March 26, 2020 For changes in previous versions see wiki.scn.sap.com page SAP Business Technology Platform Solution Diagrams &amp; Icons</vt:lpstr>
      <vt:lpstr>What's New in SAP Business Technology Platform Solution Diagrams &amp; Icons Guidelines v09 from May 15, 2020 For changes in previous versions see wiki.scn.sap.com page SAP Business Technology Platform Solution Diagrams &amp; Icons</vt:lpstr>
      <vt:lpstr>PowerPoint Presentation</vt:lpstr>
      <vt:lpstr>PowerPoint Presentation</vt:lpstr>
    </vt:vector>
  </TitlesOfParts>
  <Company>SAP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Goes Here and Here and Here</dc:title>
  <dc:creator>SAP SE</dc:creator>
  <cp:keywords>2019/16:9/black and white</cp:keywords>
  <cp:lastModifiedBy>Ganz, Bertram</cp:lastModifiedBy>
  <cp:revision>10</cp:revision>
  <dcterms:created xsi:type="dcterms:W3CDTF">2019-11-29T07:59:33Z</dcterms:created>
  <dcterms:modified xsi:type="dcterms:W3CDTF">2021-03-29T15:41:10Z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AdHocReviewCycleID">
    <vt:i4>1101452479</vt:i4>
  </property>
  <property fmtid="{D5CDD505-2E9C-101B-9397-08002B2CF9AE}" pid="3" name="_NewReviewCycle">
    <vt:lpwstr/>
  </property>
  <property fmtid="{D5CDD505-2E9C-101B-9397-08002B2CF9AE}" pid="4" name="_EmailSubject">
    <vt:lpwstr>SAP - PPT Exploration (Updated)</vt:lpwstr>
  </property>
  <property fmtid="{D5CDD505-2E9C-101B-9397-08002B2CF9AE}" pid="5" name="_AuthorEmail">
    <vt:lpwstr>heidi.bitz@sap.com</vt:lpwstr>
  </property>
  <property fmtid="{D5CDD505-2E9C-101B-9397-08002B2CF9AE}" pid="6" name="_AuthorEmailDisplayName">
    <vt:lpwstr>Bitz, Heidi</vt:lpwstr>
  </property>
  <property fmtid="{D5CDD505-2E9C-101B-9397-08002B2CF9AE}" pid="7" name="_PreviousAdHocReviewCycleID">
    <vt:i4>1357826825</vt:i4>
  </property>
  <property fmtid="{D5CDD505-2E9C-101B-9397-08002B2CF9AE}" pid="8" name="ContentTypeId">
    <vt:lpwstr>0x01010054820F3033455448A19E237BA15264A3</vt:lpwstr>
  </property>
</Properties>
</file>